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88" r:id="rId4"/>
    <p:sldId id="267" r:id="rId5"/>
    <p:sldId id="268" r:id="rId6"/>
    <p:sldId id="283" r:id="rId7"/>
    <p:sldId id="269" r:id="rId8"/>
    <p:sldId id="270" r:id="rId9"/>
    <p:sldId id="271" r:id="rId10"/>
    <p:sldId id="289" r:id="rId11"/>
    <p:sldId id="278" r:id="rId12"/>
    <p:sldId id="257" r:id="rId13"/>
    <p:sldId id="258" r:id="rId14"/>
    <p:sldId id="259" r:id="rId15"/>
    <p:sldId id="262" r:id="rId16"/>
    <p:sldId id="261" r:id="rId17"/>
    <p:sldId id="264" r:id="rId18"/>
    <p:sldId id="260" r:id="rId19"/>
    <p:sldId id="263" r:id="rId20"/>
    <p:sldId id="285" r:id="rId21"/>
    <p:sldId id="286" r:id="rId22"/>
    <p:sldId id="290" r:id="rId23"/>
    <p:sldId id="291" r:id="rId24"/>
    <p:sldId id="281" r:id="rId25"/>
    <p:sldId id="292" r:id="rId26"/>
    <p:sldId id="279" r:id="rId27"/>
    <p:sldId id="280" r:id="rId28"/>
    <p:sldId id="287" r:id="rId29"/>
    <p:sldId id="282" r:id="rId3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707"/>
    <a:srgbClr val="004077"/>
    <a:srgbClr val="7030A0"/>
    <a:srgbClr val="C59419"/>
    <a:srgbClr val="725428"/>
    <a:srgbClr val="99C6E4"/>
    <a:srgbClr val="0D6EAC"/>
    <a:srgbClr val="095603"/>
    <a:srgbClr val="FFFFFF"/>
    <a:srgbClr val="3AA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3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6BA7A-797D-455C-A9DB-9E8D17213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51DFF6-8C31-427E-8AE7-912917213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03B87C-3B04-4F17-A9FA-A7682005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13C8E6-0668-470A-816B-65A80DD8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8A9222-24A5-4D02-829D-31D6A88E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373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02DC3-38BF-4131-9D51-3A7DFE98C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3960A1-9472-46DE-8FEC-658C09F2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316CC7-D625-4B6D-A6E0-A44CB4F0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1E6DC4-2972-42EC-9C6C-888106620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4656DA-3EBF-488A-9D57-8B351AD5A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5414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BCCD61-A995-497E-920B-F5103AE62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D8B7374-6915-4FB5-A86E-9C04F5549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F790CD-0E2F-4F3F-AEDB-B16552351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26645A-DD76-481F-8248-894086EA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06BBA9-7C56-45BC-AEF9-12C7E9DB4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7676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A9248-238A-46C9-B828-DE3831DAA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FB6373-9B32-4B3A-BE90-16E2581F2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6305E3-CDC4-499A-BFEF-504426712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165E62-8779-4C2D-978E-5E3655395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12C600-0D85-4C41-AD6D-FDBF4321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881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4F8CD-DC27-4B0F-AB96-B7105480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365B6F-60ED-4F99-8C3E-357B4B92F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9837E4-D41C-4D08-8B7C-2A3827DA7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11D16A-FFE8-4193-875D-42FBC9F0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303E0B-4D75-406F-B3B1-0B752C7E4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7737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99DBB-9195-40DA-BDD8-498D1578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0C0E6E-2837-4572-AE93-F6FAD2FFB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180E8D-8637-4E6F-B2B2-BD1CD4731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B73538-17CC-4186-AD43-36A45584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0C9D48-FC0E-4004-84A5-7CBBDF15D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DE80E7-8CCF-4317-852F-C4A8AF3F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643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63285-4102-4B5C-B2FA-C502DE7B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078785-9691-4900-AB93-8AE7E945F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1B7757-6AEC-4846-B6D9-CCEA8EF65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B8A383-D871-483A-BBE0-D39884B64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D0CB6A-F3CB-4EC3-B410-A3A590F22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B2F05-71E2-471F-BBB2-4B5BDF49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1BFC09-2B81-42F7-8735-BE252055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D1994B-AB27-40D0-AD4F-1B2700659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953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CD6B1-CDE4-481B-8EB7-3C44358E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C1CBFF-CCE7-4FDB-B4E9-F4371B394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C7360C-32FC-42B2-89CF-714E84A5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AA0F5B-1DDF-4FFF-97C5-E8F3394B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096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71D41C-49DC-4647-B174-5D4A54A06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899C76-94AE-49B6-BA3B-B192CDD6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D5C5EA-E604-4202-A5DB-26F2EFC2F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518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B62AC-0084-47B0-81AE-5F3183D40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03B921-C3DC-4C7A-8CB0-F3ECA6D74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5857F9-3410-4B37-90EA-97BB91BB1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C87229-0468-4B36-8ACE-3A3B6371C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82F0AB-84B3-48F7-9271-FF45A876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F3B4EE-19D6-4CFA-9519-87A4C402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89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46A6-5E52-439F-8A43-4B403F36A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738E162-2D57-425E-A517-197E5BB9D4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DF2960-BE91-4D90-9A3A-29616AFBD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BE6160-1420-4B02-893D-1835793CF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B799B5-A479-4AB9-8FFE-8D84C921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175261-FA40-4F0D-8943-D2C936D5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861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B1E7A1-98EA-4128-9808-0B5897CE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269D74-CBFF-4D35-A21C-2746ACF76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51985-92C8-42FC-A027-918F7DC2C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9D5692-87FB-4F9D-802C-B16C6F19D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0634E-19B8-47BF-B136-7DA6E0D68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769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5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video" Target="../media/media16.mp4"/><Relationship Id="rId11" Type="http://schemas.openxmlformats.org/officeDocument/2006/relationships/image" Target="../media/image17.png"/><Relationship Id="rId5" Type="http://schemas.microsoft.com/office/2007/relationships/media" Target="../media/media16.mp4"/><Relationship Id="rId10" Type="http://schemas.openxmlformats.org/officeDocument/2006/relationships/image" Target="../media/image16.png"/><Relationship Id="rId4" Type="http://schemas.openxmlformats.org/officeDocument/2006/relationships/video" Target="../media/media15.mp4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9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video" Target="../media/media20.mp4"/><Relationship Id="rId11" Type="http://schemas.openxmlformats.org/officeDocument/2006/relationships/image" Target="../media/image21.png"/><Relationship Id="rId5" Type="http://schemas.microsoft.com/office/2007/relationships/media" Target="../media/media20.mp4"/><Relationship Id="rId10" Type="http://schemas.openxmlformats.org/officeDocument/2006/relationships/image" Target="../media/image20.png"/><Relationship Id="rId4" Type="http://schemas.openxmlformats.org/officeDocument/2006/relationships/video" Target="../media/media19.mp4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3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video" Target="../media/media24.mp4"/><Relationship Id="rId11" Type="http://schemas.openxmlformats.org/officeDocument/2006/relationships/image" Target="../media/image25.png"/><Relationship Id="rId5" Type="http://schemas.microsoft.com/office/2007/relationships/media" Target="../media/media24.mp4"/><Relationship Id="rId10" Type="http://schemas.openxmlformats.org/officeDocument/2006/relationships/image" Target="../media/image24.png"/><Relationship Id="rId4" Type="http://schemas.openxmlformats.org/officeDocument/2006/relationships/video" Target="../media/media23.mp4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7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6" Type="http://schemas.openxmlformats.org/officeDocument/2006/relationships/video" Target="../media/media28.mp4"/><Relationship Id="rId11" Type="http://schemas.openxmlformats.org/officeDocument/2006/relationships/image" Target="../media/image29.png"/><Relationship Id="rId5" Type="http://schemas.microsoft.com/office/2007/relationships/media" Target="../media/media28.mp4"/><Relationship Id="rId10" Type="http://schemas.openxmlformats.org/officeDocument/2006/relationships/image" Target="../media/image28.png"/><Relationship Id="rId4" Type="http://schemas.openxmlformats.org/officeDocument/2006/relationships/video" Target="../media/media27.mp4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31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6" Type="http://schemas.openxmlformats.org/officeDocument/2006/relationships/video" Target="../media/media32.mp4"/><Relationship Id="rId11" Type="http://schemas.openxmlformats.org/officeDocument/2006/relationships/image" Target="../media/image33.png"/><Relationship Id="rId5" Type="http://schemas.microsoft.com/office/2007/relationships/media" Target="../media/media32.mp4"/><Relationship Id="rId10" Type="http://schemas.openxmlformats.org/officeDocument/2006/relationships/image" Target="../media/image32.png"/><Relationship Id="rId4" Type="http://schemas.openxmlformats.org/officeDocument/2006/relationships/video" Target="../media/media31.mp4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4.mp4"/><Relationship Id="rId1" Type="http://schemas.microsoft.com/office/2007/relationships/media" Target="../media/media34.mp4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6.mp4"/><Relationship Id="rId1" Type="http://schemas.microsoft.com/office/2007/relationships/media" Target="../media/media36.mp4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7.mp4"/><Relationship Id="rId1" Type="http://schemas.microsoft.com/office/2007/relationships/media" Target="../media/media37.mp4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8.mp4"/><Relationship Id="rId1" Type="http://schemas.microsoft.com/office/2007/relationships/media" Target="../media/media38.mp4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9.mp4"/><Relationship Id="rId1" Type="http://schemas.microsoft.com/office/2007/relationships/media" Target="../media/media39.mp4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0.mp4"/><Relationship Id="rId1" Type="http://schemas.microsoft.com/office/2007/relationships/media" Target="../media/media40.mp4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id="{B9A25D01-59A9-4C59-916B-B1F70F38DB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">
            <a:hlinkClick r:id="" action="ppaction://media"/>
            <a:extLst>
              <a:ext uri="{FF2B5EF4-FFF2-40B4-BE49-F238E27FC236}">
                <a16:creationId xmlns:a16="http://schemas.microsoft.com/office/drawing/2014/main" id="{F5AEA9D6-4777-491D-9545-E9574C0769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">
            <a:hlinkClick r:id="" action="ppaction://media"/>
            <a:extLst>
              <a:ext uri="{FF2B5EF4-FFF2-40B4-BE49-F238E27FC236}">
                <a16:creationId xmlns:a16="http://schemas.microsoft.com/office/drawing/2014/main" id="{CB9F1D8F-CE5A-4B43-B039-DF7A1C1D5C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6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">
            <a:hlinkClick r:id="" action="ppaction://media"/>
            <a:extLst>
              <a:ext uri="{FF2B5EF4-FFF2-40B4-BE49-F238E27FC236}">
                <a16:creationId xmlns:a16="http://schemas.microsoft.com/office/drawing/2014/main" id="{1F8F3B47-B28D-414F-8AB4-0FDC67722F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5D37DCF-FBA7-4BAB-AAAD-D3CF00348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8381994" cy="798510"/>
          </a:xfrm>
          <a:prstGeom prst="rect">
            <a:avLst/>
          </a:prstGeom>
        </p:spPr>
      </p:pic>
      <p:pic>
        <p:nvPicPr>
          <p:cNvPr id="2" name="GRAFICOS">
            <a:hlinkClick r:id="" action="ppaction://media"/>
            <a:extLst>
              <a:ext uri="{FF2B5EF4-FFF2-40B4-BE49-F238E27FC236}">
                <a16:creationId xmlns:a16="http://schemas.microsoft.com/office/drawing/2014/main" id="{9F4BCBD0-705D-4216-AC90-2E3240B981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798511"/>
            <a:ext cx="8386736" cy="3790412"/>
          </a:xfrm>
          <a:prstGeom prst="rect">
            <a:avLst/>
          </a:prstGeom>
        </p:spPr>
      </p:pic>
      <p:pic>
        <p:nvPicPr>
          <p:cNvPr id="3" name="ITEMS">
            <a:hlinkClick r:id="" action="ppaction://media"/>
            <a:extLst>
              <a:ext uri="{FF2B5EF4-FFF2-40B4-BE49-F238E27FC236}">
                <a16:creationId xmlns:a16="http://schemas.microsoft.com/office/drawing/2014/main" id="{5B38DBD3-5719-4877-8ADF-DDA32659B96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583907"/>
            <a:ext cx="8381993" cy="2028923"/>
          </a:xfrm>
          <a:prstGeom prst="rect">
            <a:avLst/>
          </a:prstGeom>
        </p:spPr>
      </p:pic>
      <p:pic>
        <p:nvPicPr>
          <p:cNvPr id="4" name="MUNDO">
            <a:hlinkClick r:id="" action="ppaction://media"/>
            <a:extLst>
              <a:ext uri="{FF2B5EF4-FFF2-40B4-BE49-F238E27FC236}">
                <a16:creationId xmlns:a16="http://schemas.microsoft.com/office/drawing/2014/main" id="{C2D7D6CB-0C9B-4F3D-9273-C7ED5BECAA7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7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4">
            <a:hlinkClick r:id="" action="ppaction://media"/>
            <a:extLst>
              <a:ext uri="{FF2B5EF4-FFF2-40B4-BE49-F238E27FC236}">
                <a16:creationId xmlns:a16="http://schemas.microsoft.com/office/drawing/2014/main" id="{AAFF7ADE-79F6-4881-B9A4-57D7EE0CFD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2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TEMS">
            <a:hlinkClick r:id="" action="ppaction://media"/>
            <a:extLst>
              <a:ext uri="{FF2B5EF4-FFF2-40B4-BE49-F238E27FC236}">
                <a16:creationId xmlns:a16="http://schemas.microsoft.com/office/drawing/2014/main" id="{01A9FDCF-5BD2-44A8-97A7-ECAB222B60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8488" y="4118758"/>
            <a:ext cx="8648054" cy="2174400"/>
          </a:xfrm>
          <a:prstGeom prst="rect">
            <a:avLst/>
          </a:prstGeom>
        </p:spPr>
      </p:pic>
      <p:pic>
        <p:nvPicPr>
          <p:cNvPr id="5" name="MUNDO">
            <a:hlinkClick r:id="" action="ppaction://media"/>
            <a:extLst>
              <a:ext uri="{FF2B5EF4-FFF2-40B4-BE49-F238E27FC236}">
                <a16:creationId xmlns:a16="http://schemas.microsoft.com/office/drawing/2014/main" id="{913B7CBA-DFBF-44CF-8D2E-AB7BAE489E4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EA75D9E-E65E-4E77-BC82-C4EE265EB4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377943" cy="798124"/>
          </a:xfrm>
          <a:prstGeom prst="rect">
            <a:avLst/>
          </a:prstGeom>
        </p:spPr>
      </p:pic>
      <p:pic>
        <p:nvPicPr>
          <p:cNvPr id="2" name="GRAFICOS">
            <a:hlinkClick r:id="" action="ppaction://media"/>
            <a:extLst>
              <a:ext uri="{FF2B5EF4-FFF2-40B4-BE49-F238E27FC236}">
                <a16:creationId xmlns:a16="http://schemas.microsoft.com/office/drawing/2014/main" id="{6ABD7D3A-90D8-4D05-8901-3D9A75C2244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798125"/>
            <a:ext cx="8377943" cy="332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6">
            <a:hlinkClick r:id="" action="ppaction://media"/>
            <a:extLst>
              <a:ext uri="{FF2B5EF4-FFF2-40B4-BE49-F238E27FC236}">
                <a16:creationId xmlns:a16="http://schemas.microsoft.com/office/drawing/2014/main" id="{1EFF786D-68C0-4F4E-8AB4-240AE701B5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UNDO">
            <a:hlinkClick r:id="" action="ppaction://media"/>
            <a:extLst>
              <a:ext uri="{FF2B5EF4-FFF2-40B4-BE49-F238E27FC236}">
                <a16:creationId xmlns:a16="http://schemas.microsoft.com/office/drawing/2014/main" id="{236D25B6-F39C-4D24-883F-7EA25AE853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1995" y="0"/>
            <a:ext cx="3810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F4A9775-2845-4721-982A-280BB8FE84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381995" cy="798510"/>
          </a:xfrm>
          <a:prstGeom prst="rect">
            <a:avLst/>
          </a:prstGeom>
        </p:spPr>
      </p:pic>
      <p:pic>
        <p:nvPicPr>
          <p:cNvPr id="2" name="GRAFICOS">
            <a:hlinkClick r:id="" action="ppaction://media"/>
            <a:extLst>
              <a:ext uri="{FF2B5EF4-FFF2-40B4-BE49-F238E27FC236}">
                <a16:creationId xmlns:a16="http://schemas.microsoft.com/office/drawing/2014/main" id="{49829D1D-D11B-44AD-A9FA-D711BBC25B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798511"/>
            <a:ext cx="8381995" cy="3788269"/>
          </a:xfrm>
          <a:prstGeom prst="rect">
            <a:avLst/>
          </a:prstGeom>
        </p:spPr>
      </p:pic>
      <p:pic>
        <p:nvPicPr>
          <p:cNvPr id="3" name="ITEMS">
            <a:hlinkClick r:id="" action="ppaction://media"/>
            <a:extLst>
              <a:ext uri="{FF2B5EF4-FFF2-40B4-BE49-F238E27FC236}">
                <a16:creationId xmlns:a16="http://schemas.microsoft.com/office/drawing/2014/main" id="{B207C57F-35D9-49B8-93F3-1C7F2B4EFE5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4586781"/>
            <a:ext cx="8381995" cy="213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">
            <a:hlinkClick r:id="" action="ppaction://media"/>
            <a:extLst>
              <a:ext uri="{FF2B5EF4-FFF2-40B4-BE49-F238E27FC236}">
                <a16:creationId xmlns:a16="http://schemas.microsoft.com/office/drawing/2014/main" id="{AA6D97AF-99A1-4356-9E68-76FE17512D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UNDO">
            <a:hlinkClick r:id="" action="ppaction://media"/>
            <a:extLst>
              <a:ext uri="{FF2B5EF4-FFF2-40B4-BE49-F238E27FC236}">
                <a16:creationId xmlns:a16="http://schemas.microsoft.com/office/drawing/2014/main" id="{EC8A3A6F-BE71-48B6-9972-1B93FE264D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6CD2FA7-4984-432D-8762-A6660BF746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377932" cy="798123"/>
          </a:xfrm>
          <a:prstGeom prst="rect">
            <a:avLst/>
          </a:prstGeom>
        </p:spPr>
      </p:pic>
      <p:pic>
        <p:nvPicPr>
          <p:cNvPr id="3" name="GRAFICOS">
            <a:hlinkClick r:id="" action="ppaction://media"/>
            <a:extLst>
              <a:ext uri="{FF2B5EF4-FFF2-40B4-BE49-F238E27FC236}">
                <a16:creationId xmlns:a16="http://schemas.microsoft.com/office/drawing/2014/main" id="{ACE41636-8091-419B-9CDC-E02A63F23F9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798123"/>
            <a:ext cx="8377932" cy="3320628"/>
          </a:xfrm>
          <a:prstGeom prst="rect">
            <a:avLst/>
          </a:prstGeom>
        </p:spPr>
      </p:pic>
      <p:pic>
        <p:nvPicPr>
          <p:cNvPr id="4" name="ITEMS">
            <a:hlinkClick r:id="" action="ppaction://media"/>
            <a:extLst>
              <a:ext uri="{FF2B5EF4-FFF2-40B4-BE49-F238E27FC236}">
                <a16:creationId xmlns:a16="http://schemas.microsoft.com/office/drawing/2014/main" id="{BE7C47F0-3C31-43CC-9D6E-54B8E1E26C5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4118752"/>
            <a:ext cx="8377932" cy="22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">
            <a:hlinkClick r:id="" action="ppaction://media"/>
            <a:extLst>
              <a:ext uri="{FF2B5EF4-FFF2-40B4-BE49-F238E27FC236}">
                <a16:creationId xmlns:a16="http://schemas.microsoft.com/office/drawing/2014/main" id="{C6D853DE-5CE3-42C2-9A58-A392BE5363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8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">
            <a:hlinkClick r:id="" action="ppaction://media"/>
            <a:extLst>
              <a:ext uri="{FF2B5EF4-FFF2-40B4-BE49-F238E27FC236}">
                <a16:creationId xmlns:a16="http://schemas.microsoft.com/office/drawing/2014/main" id="{C8ABC6BF-26BD-47D0-B267-272583A518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TEMS">
            <a:hlinkClick r:id="" action="ppaction://media"/>
            <a:extLst>
              <a:ext uri="{FF2B5EF4-FFF2-40B4-BE49-F238E27FC236}">
                <a16:creationId xmlns:a16="http://schemas.microsoft.com/office/drawing/2014/main" id="{FFFF95CC-7A4E-4811-8F0E-21B527E676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1130" y="3967566"/>
            <a:ext cx="8695079" cy="2890434"/>
          </a:xfrm>
          <a:prstGeom prst="rect">
            <a:avLst/>
          </a:prstGeom>
        </p:spPr>
      </p:pic>
      <p:pic>
        <p:nvPicPr>
          <p:cNvPr id="2" name="GRAFICOS">
            <a:hlinkClick r:id="" action="ppaction://media"/>
            <a:extLst>
              <a:ext uri="{FF2B5EF4-FFF2-40B4-BE49-F238E27FC236}">
                <a16:creationId xmlns:a16="http://schemas.microsoft.com/office/drawing/2014/main" id="{F465BC35-F6DD-4B84-81C1-D3D1450C20F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303876"/>
            <a:ext cx="8369356" cy="3782557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8E837FF-08DF-48B3-B529-B0D75AA80D28}"/>
              </a:ext>
            </a:extLst>
          </p:cNvPr>
          <p:cNvSpPr/>
          <p:nvPr/>
        </p:nvSpPr>
        <p:spPr>
          <a:xfrm>
            <a:off x="8072466" y="4185704"/>
            <a:ext cx="184150" cy="265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E7D830C-E3BA-4CB7-B2D9-115C46878B39}"/>
              </a:ext>
            </a:extLst>
          </p:cNvPr>
          <p:cNvSpPr/>
          <p:nvPr/>
        </p:nvSpPr>
        <p:spPr>
          <a:xfrm>
            <a:off x="112739" y="4185705"/>
            <a:ext cx="184150" cy="2625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MUNDO">
            <a:hlinkClick r:id="" action="ppaction://media"/>
            <a:extLst>
              <a:ext uri="{FF2B5EF4-FFF2-40B4-BE49-F238E27FC236}">
                <a16:creationId xmlns:a16="http://schemas.microsoft.com/office/drawing/2014/main" id="{F5D5E889-1C38-4B22-949E-7111BF0705E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69356" y="0"/>
            <a:ext cx="3810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6F2D640-B875-4522-8AF2-A7EC8D79CA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381995" cy="79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2">
            <a:hlinkClick r:id="" action="ppaction://media"/>
            <a:extLst>
              <a:ext uri="{FF2B5EF4-FFF2-40B4-BE49-F238E27FC236}">
                <a16:creationId xmlns:a16="http://schemas.microsoft.com/office/drawing/2014/main" id="{74EC7D9A-5A4E-42BE-AE9D-188EFF4E1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3">
            <a:hlinkClick r:id="" action="ppaction://media"/>
            <a:extLst>
              <a:ext uri="{FF2B5EF4-FFF2-40B4-BE49-F238E27FC236}">
                <a16:creationId xmlns:a16="http://schemas.microsoft.com/office/drawing/2014/main" id="{6925E636-F54B-485B-988F-3B7853DC6C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4">
            <a:hlinkClick r:id="" action="ppaction://media"/>
            <a:extLst>
              <a:ext uri="{FF2B5EF4-FFF2-40B4-BE49-F238E27FC236}">
                <a16:creationId xmlns:a16="http://schemas.microsoft.com/office/drawing/2014/main" id="{368E3392-94ED-4E9B-8EC9-70E53816B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4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5">
            <a:hlinkClick r:id="" action="ppaction://media"/>
            <a:extLst>
              <a:ext uri="{FF2B5EF4-FFF2-40B4-BE49-F238E27FC236}">
                <a16:creationId xmlns:a16="http://schemas.microsoft.com/office/drawing/2014/main" id="{BECEF220-BB0A-4E0A-BCC5-511C70E65C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6">
            <a:hlinkClick r:id="" action="ppaction://media"/>
            <a:extLst>
              <a:ext uri="{FF2B5EF4-FFF2-40B4-BE49-F238E27FC236}">
                <a16:creationId xmlns:a16="http://schemas.microsoft.com/office/drawing/2014/main" id="{2F88E87C-ABCE-4072-B671-1C786A00F2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7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7">
            <a:hlinkClick r:id="" action="ppaction://media"/>
            <a:extLst>
              <a:ext uri="{FF2B5EF4-FFF2-40B4-BE49-F238E27FC236}">
                <a16:creationId xmlns:a16="http://schemas.microsoft.com/office/drawing/2014/main" id="{8DED75E6-8306-49B7-B059-ECB3C0E4A7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8">
            <a:hlinkClick r:id="" action="ppaction://media"/>
            <a:extLst>
              <a:ext uri="{FF2B5EF4-FFF2-40B4-BE49-F238E27FC236}">
                <a16:creationId xmlns:a16="http://schemas.microsoft.com/office/drawing/2014/main" id="{322EB14A-E016-424C-9751-4E3B56C896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504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9">
            <a:hlinkClick r:id="" action="ppaction://media"/>
            <a:extLst>
              <a:ext uri="{FF2B5EF4-FFF2-40B4-BE49-F238E27FC236}">
                <a16:creationId xmlns:a16="http://schemas.microsoft.com/office/drawing/2014/main" id="{8EC1336B-1DFE-41F7-830D-40C6AA745E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_1">
            <a:hlinkClick r:id="" action="ppaction://media"/>
            <a:extLst>
              <a:ext uri="{FF2B5EF4-FFF2-40B4-BE49-F238E27FC236}">
                <a16:creationId xmlns:a16="http://schemas.microsoft.com/office/drawing/2014/main" id="{EE9E585D-D6ED-4170-9003-BD1D2D1C6C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id="{A4980314-51D4-426C-98E0-4EFD5E2EA25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6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">
            <a:hlinkClick r:id="" action="ppaction://media"/>
            <a:extLst>
              <a:ext uri="{FF2B5EF4-FFF2-40B4-BE49-F238E27FC236}">
                <a16:creationId xmlns:a16="http://schemas.microsoft.com/office/drawing/2014/main" id="{B5A39361-5833-49A4-B4C2-E70F567403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7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">
            <a:hlinkClick r:id="" action="ppaction://media"/>
            <a:extLst>
              <a:ext uri="{FF2B5EF4-FFF2-40B4-BE49-F238E27FC236}">
                <a16:creationId xmlns:a16="http://schemas.microsoft.com/office/drawing/2014/main" id="{5991F3D1-DA95-4C4A-A0C2-A0FCB7B5D0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">
            <a:hlinkClick r:id="" action="ppaction://media"/>
            <a:extLst>
              <a:ext uri="{FF2B5EF4-FFF2-40B4-BE49-F238E27FC236}">
                <a16:creationId xmlns:a16="http://schemas.microsoft.com/office/drawing/2014/main" id="{B2FE9C3F-ED03-4892-AC82-2D55855BE6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id="{F8753246-A18E-44AC-B131-934A8C807C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2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">
            <a:hlinkClick r:id="" action="ppaction://media"/>
            <a:extLst>
              <a:ext uri="{FF2B5EF4-FFF2-40B4-BE49-F238E27FC236}">
                <a16:creationId xmlns:a16="http://schemas.microsoft.com/office/drawing/2014/main" id="{C81B9FCE-1B17-4B4D-A45B-2FE4B2AA29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">
            <a:hlinkClick r:id="" action="ppaction://media"/>
            <a:extLst>
              <a:ext uri="{FF2B5EF4-FFF2-40B4-BE49-F238E27FC236}">
                <a16:creationId xmlns:a16="http://schemas.microsoft.com/office/drawing/2014/main" id="{CB20CB19-9160-4817-B6FC-5A2806B604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0</Words>
  <Application>Microsoft Office PowerPoint</Application>
  <PresentationFormat>Panorámica</PresentationFormat>
  <Paragraphs>0</Paragraphs>
  <Slides>29</Slides>
  <Notes>0</Notes>
  <HiddenSlides>0</HiddenSlides>
  <MMClips>40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PRESIONA F5</dc:title>
  <dc:creator>Fernando</dc:creator>
  <cp:lastModifiedBy>Lesli Gonzales</cp:lastModifiedBy>
  <cp:revision>94</cp:revision>
  <dcterms:created xsi:type="dcterms:W3CDTF">2019-02-06T13:18:58Z</dcterms:created>
  <dcterms:modified xsi:type="dcterms:W3CDTF">2020-02-19T15:52:47Z</dcterms:modified>
</cp:coreProperties>
</file>