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88" r:id="rId4"/>
    <p:sldId id="267" r:id="rId5"/>
    <p:sldId id="268" r:id="rId6"/>
    <p:sldId id="283" r:id="rId7"/>
    <p:sldId id="269" r:id="rId8"/>
    <p:sldId id="270" r:id="rId9"/>
    <p:sldId id="271" r:id="rId10"/>
    <p:sldId id="289" r:id="rId11"/>
    <p:sldId id="278" r:id="rId12"/>
    <p:sldId id="257" r:id="rId13"/>
    <p:sldId id="258" r:id="rId14"/>
    <p:sldId id="259" r:id="rId15"/>
    <p:sldId id="262" r:id="rId16"/>
    <p:sldId id="261" r:id="rId17"/>
    <p:sldId id="264" r:id="rId18"/>
    <p:sldId id="260" r:id="rId19"/>
    <p:sldId id="263" r:id="rId20"/>
    <p:sldId id="285" r:id="rId21"/>
    <p:sldId id="286" r:id="rId22"/>
    <p:sldId id="290" r:id="rId23"/>
    <p:sldId id="291" r:id="rId24"/>
    <p:sldId id="281" r:id="rId25"/>
    <p:sldId id="292" r:id="rId26"/>
    <p:sldId id="279" r:id="rId27"/>
    <p:sldId id="280" r:id="rId28"/>
    <p:sldId id="287" r:id="rId29"/>
    <p:sldId id="282" r:id="rId30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0707"/>
    <a:srgbClr val="004077"/>
    <a:srgbClr val="7030A0"/>
    <a:srgbClr val="C59419"/>
    <a:srgbClr val="725428"/>
    <a:srgbClr val="99C6E4"/>
    <a:srgbClr val="0D6EAC"/>
    <a:srgbClr val="095603"/>
    <a:srgbClr val="FFFFFF"/>
    <a:srgbClr val="3AA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3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6BA7A-797D-455C-A9DB-9E8D17213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51DFF6-8C31-427E-8AE7-912917213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03B87C-3B04-4F17-A9FA-A7682005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13C8E6-0668-470A-816B-65A80DD8B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8A9222-24A5-4D02-829D-31D6A88EF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1373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002DC3-38BF-4131-9D51-3A7DFE98C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3960A1-9472-46DE-8FEC-658C09F2C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316CC7-D625-4B6D-A6E0-A44CB4F0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1E6DC4-2972-42EC-9C6C-888106620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4656DA-3EBF-488A-9D57-8B351AD5A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54141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ABCCD61-A995-497E-920B-F5103AE62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D8B7374-6915-4FB5-A86E-9C04F5549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F790CD-0E2F-4F3F-AEDB-B16552351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26645A-DD76-481F-8248-894086EA7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06BBA9-7C56-45BC-AEF9-12C7E9DB4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7676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8A9248-238A-46C9-B828-DE3831DAA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FB6373-9B32-4B3A-BE90-16E2581F2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6305E3-CDC4-499A-BFEF-504426712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165E62-8779-4C2D-978E-5E3655395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12C600-0D85-4C41-AD6D-FDBF4321E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48817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E4F8CD-DC27-4B0F-AB96-B71054809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365B6F-60ED-4F99-8C3E-357B4B92F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9837E4-D41C-4D08-8B7C-2A3827DA7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11D16A-FFE8-4193-875D-42FBC9F0A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303E0B-4D75-406F-B3B1-0B752C7E4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7737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99DBB-9195-40DA-BDD8-498D15787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0C0E6E-2837-4572-AE93-F6FAD2FFB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180E8D-8637-4E6F-B2B2-BD1CD4731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B73538-17CC-4186-AD43-36A455842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0C9D48-FC0E-4004-84A5-7CBBDF15D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DE80E7-8CCF-4317-852F-C4A8AF3FE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6643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E63285-4102-4B5C-B2FA-C502DE7BA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8078785-9691-4900-AB93-8AE7E945F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F1B7757-6AEC-4846-B6D9-CCEA8EF65A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B8A383-D871-483A-BBE0-D39884B64A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0D0CB6A-F3CB-4EC3-B410-A3A590F220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AB2F05-71E2-471F-BBB2-4B5BDF49B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1BFC09-2B81-42F7-8735-BE252055F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D1994B-AB27-40D0-AD4F-1B2700659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953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CD6B1-CDE4-481B-8EB7-3C44358E2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C1CBFF-CCE7-4FDB-B4E9-F4371B394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AC7360C-32FC-42B2-89CF-714E84A55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6AA0F5B-1DDF-4FFF-97C5-E8F3394B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3096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371D41C-49DC-4647-B174-5D4A54A06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8899C76-94AE-49B6-BA3B-B192CDD64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2D5C5EA-E604-4202-A5DB-26F2EFC2F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5185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B62AC-0084-47B0-81AE-5F3183D40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03B921-C3DC-4C7A-8CB0-F3ECA6D74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5857F9-3410-4B37-90EA-97BB91BB11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3C87229-0468-4B36-8ACE-3A3B6371C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82F0AB-84B3-48F7-9271-FF45A8766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F3B4EE-19D6-4CFA-9519-87A4C4029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89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46A6-5E52-439F-8A43-4B403F36A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738E162-2D57-425E-A517-197E5BB9D4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DF2960-BE91-4D90-9A3A-29616AFBD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BE6160-1420-4B02-893D-1835793CF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B799B5-A479-4AB9-8FFE-8D84C9211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175261-FA40-4F0D-8943-D2C936D53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8614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FB1E7A1-98EA-4128-9808-0B5897CEB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269D74-CBFF-4D35-A21C-2746ACF76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E51985-92C8-42FC-A027-918F7DC2C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8561F-9AE0-4267-9F07-3D7DD25F995F}" type="datetimeFigureOut">
              <a:rPr lang="es-PE" smtClean="0"/>
              <a:t>19/02/2020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9D5692-87FB-4F9D-802C-B16C6F19D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20634E-19B8-47BF-B136-7DA6E0D68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09821-D623-4F9D-8A6C-5C7C331C599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9769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5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video" Target="../media/media16.mp4"/><Relationship Id="rId11" Type="http://schemas.openxmlformats.org/officeDocument/2006/relationships/image" Target="../media/image17.png"/><Relationship Id="rId5" Type="http://schemas.microsoft.com/office/2007/relationships/media" Target="../media/media16.mp4"/><Relationship Id="rId10" Type="http://schemas.openxmlformats.org/officeDocument/2006/relationships/image" Target="../media/image16.png"/><Relationship Id="rId4" Type="http://schemas.openxmlformats.org/officeDocument/2006/relationships/video" Target="../media/media15.mp4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9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video" Target="../media/media20.mp4"/><Relationship Id="rId11" Type="http://schemas.openxmlformats.org/officeDocument/2006/relationships/image" Target="../media/image21.png"/><Relationship Id="rId5" Type="http://schemas.microsoft.com/office/2007/relationships/media" Target="../media/media20.mp4"/><Relationship Id="rId10" Type="http://schemas.openxmlformats.org/officeDocument/2006/relationships/image" Target="../media/image20.png"/><Relationship Id="rId4" Type="http://schemas.openxmlformats.org/officeDocument/2006/relationships/video" Target="../media/media19.mp4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3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video" Target="../media/media24.mp4"/><Relationship Id="rId11" Type="http://schemas.openxmlformats.org/officeDocument/2006/relationships/image" Target="../media/image25.png"/><Relationship Id="rId5" Type="http://schemas.microsoft.com/office/2007/relationships/media" Target="../media/media24.mp4"/><Relationship Id="rId10" Type="http://schemas.openxmlformats.org/officeDocument/2006/relationships/image" Target="../media/image24.png"/><Relationship Id="rId4" Type="http://schemas.openxmlformats.org/officeDocument/2006/relationships/video" Target="../media/media23.mp4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7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6" Type="http://schemas.openxmlformats.org/officeDocument/2006/relationships/video" Target="../media/media28.mp4"/><Relationship Id="rId11" Type="http://schemas.openxmlformats.org/officeDocument/2006/relationships/image" Target="../media/image29.png"/><Relationship Id="rId5" Type="http://schemas.microsoft.com/office/2007/relationships/media" Target="../media/media28.mp4"/><Relationship Id="rId10" Type="http://schemas.openxmlformats.org/officeDocument/2006/relationships/image" Target="../media/image28.png"/><Relationship Id="rId4" Type="http://schemas.openxmlformats.org/officeDocument/2006/relationships/video" Target="../media/media27.mp4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31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30.mp4"/><Relationship Id="rId1" Type="http://schemas.microsoft.com/office/2007/relationships/media" Target="../media/media30.mp4"/><Relationship Id="rId6" Type="http://schemas.openxmlformats.org/officeDocument/2006/relationships/video" Target="../media/media32.mp4"/><Relationship Id="rId11" Type="http://schemas.openxmlformats.org/officeDocument/2006/relationships/image" Target="../media/image33.png"/><Relationship Id="rId5" Type="http://schemas.microsoft.com/office/2007/relationships/media" Target="../media/media32.mp4"/><Relationship Id="rId10" Type="http://schemas.openxmlformats.org/officeDocument/2006/relationships/image" Target="../media/image32.png"/><Relationship Id="rId4" Type="http://schemas.openxmlformats.org/officeDocument/2006/relationships/video" Target="../media/media31.mp4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3.mp4"/><Relationship Id="rId1" Type="http://schemas.microsoft.com/office/2007/relationships/media" Target="../media/media33.mp4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4.mp4"/><Relationship Id="rId1" Type="http://schemas.microsoft.com/office/2007/relationships/media" Target="../media/media34.mp4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5.mp4"/><Relationship Id="rId1" Type="http://schemas.microsoft.com/office/2007/relationships/media" Target="../media/media35.mp4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6.mp4"/><Relationship Id="rId1" Type="http://schemas.microsoft.com/office/2007/relationships/media" Target="../media/media36.mp4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7.mp4"/><Relationship Id="rId1" Type="http://schemas.microsoft.com/office/2007/relationships/media" Target="../media/media37.mp4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8.mp4"/><Relationship Id="rId1" Type="http://schemas.microsoft.com/office/2007/relationships/media" Target="../media/media38.mp4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9.mp4"/><Relationship Id="rId1" Type="http://schemas.microsoft.com/office/2007/relationships/media" Target="../media/media39.mp4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0.mp4"/><Relationship Id="rId1" Type="http://schemas.microsoft.com/office/2007/relationships/media" Target="../media/media40.mp4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>
            <a:hlinkClick r:id="" action="ppaction://media"/>
            <a:extLst>
              <a:ext uri="{FF2B5EF4-FFF2-40B4-BE49-F238E27FC236}">
                <a16:creationId xmlns:a16="http://schemas.microsoft.com/office/drawing/2014/main" id="{E6DAFB21-C83E-431A-B8D4-C354C03249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１０">
            <a:hlinkClick r:id="" action="ppaction://media"/>
            <a:extLst>
              <a:ext uri="{FF2B5EF4-FFF2-40B4-BE49-F238E27FC236}">
                <a16:creationId xmlns:a16="http://schemas.microsoft.com/office/drawing/2014/main" id="{1272BCBE-E2D4-45CC-8BA4-4398128BAB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5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１１">
            <a:hlinkClick r:id="" action="ppaction://media"/>
            <a:extLst>
              <a:ext uri="{FF2B5EF4-FFF2-40B4-BE49-F238E27FC236}">
                <a16:creationId xmlns:a16="http://schemas.microsoft.com/office/drawing/2014/main" id="{C360B747-A34F-4AF8-A60C-96C713E43F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6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2">
            <a:hlinkClick r:id="" action="ppaction://media"/>
            <a:extLst>
              <a:ext uri="{FF2B5EF4-FFF2-40B4-BE49-F238E27FC236}">
                <a16:creationId xmlns:a16="http://schemas.microsoft.com/office/drawing/2014/main" id="{E9231BAA-A364-46D2-8704-600AC37282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5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C9CB771-3C09-4FE7-9E24-5EA914DAB17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04507" cy="798511"/>
          </a:xfrm>
          <a:prstGeom prst="rect">
            <a:avLst/>
          </a:prstGeom>
        </p:spPr>
      </p:pic>
      <p:pic>
        <p:nvPicPr>
          <p:cNvPr id="7" name="GRAFICOS">
            <a:hlinkClick r:id="" action="ppaction://media"/>
            <a:extLst>
              <a:ext uri="{FF2B5EF4-FFF2-40B4-BE49-F238E27FC236}">
                <a16:creationId xmlns:a16="http://schemas.microsoft.com/office/drawing/2014/main" id="{A15DA893-109A-43A4-A9FC-C9078207B9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405" y="798511"/>
            <a:ext cx="8360590" cy="3778595"/>
          </a:xfrm>
          <a:prstGeom prst="rect">
            <a:avLst/>
          </a:prstGeom>
        </p:spPr>
      </p:pic>
      <p:pic>
        <p:nvPicPr>
          <p:cNvPr id="8" name="ITEMS">
            <a:hlinkClick r:id="" action="ppaction://media"/>
            <a:extLst>
              <a:ext uri="{FF2B5EF4-FFF2-40B4-BE49-F238E27FC236}">
                <a16:creationId xmlns:a16="http://schemas.microsoft.com/office/drawing/2014/main" id="{C1499AF7-DCE8-48A6-8ECE-AB0499109CA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577107"/>
            <a:ext cx="8360590" cy="2023742"/>
          </a:xfrm>
          <a:prstGeom prst="rect">
            <a:avLst/>
          </a:prstGeom>
        </p:spPr>
      </p:pic>
      <p:pic>
        <p:nvPicPr>
          <p:cNvPr id="2" name="MUNDO">
            <a:hlinkClick r:id="" action="ppaction://media"/>
            <a:extLst>
              <a:ext uri="{FF2B5EF4-FFF2-40B4-BE49-F238E27FC236}">
                <a16:creationId xmlns:a16="http://schemas.microsoft.com/office/drawing/2014/main" id="{4D3217EF-0A2F-4EC9-BF17-05B4FE13A1E5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60595" y="0"/>
            <a:ext cx="381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7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１４">
            <a:hlinkClick r:id="" action="ppaction://media"/>
            <a:extLst>
              <a:ext uri="{FF2B5EF4-FFF2-40B4-BE49-F238E27FC236}">
                <a16:creationId xmlns:a16="http://schemas.microsoft.com/office/drawing/2014/main" id="{32CBCBCB-FD0B-4C7C-9D9D-BE8464B7CC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2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BD148A8-D6CD-4917-AE3B-1A4D0DC87696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99871" cy="798071"/>
          </a:xfrm>
          <a:prstGeom prst="rect">
            <a:avLst/>
          </a:prstGeom>
        </p:spPr>
      </p:pic>
      <p:pic>
        <p:nvPicPr>
          <p:cNvPr id="7" name="GRAFICOS">
            <a:hlinkClick r:id="" action="ppaction://media"/>
            <a:extLst>
              <a:ext uri="{FF2B5EF4-FFF2-40B4-BE49-F238E27FC236}">
                <a16:creationId xmlns:a16="http://schemas.microsoft.com/office/drawing/2014/main" id="{E5534F8C-AFF8-4538-8D52-8767A7E4D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789438"/>
            <a:ext cx="8421789" cy="3338011"/>
          </a:xfrm>
          <a:prstGeom prst="rect">
            <a:avLst/>
          </a:prstGeom>
        </p:spPr>
      </p:pic>
      <p:pic>
        <p:nvPicPr>
          <p:cNvPr id="8" name="ITEMS">
            <a:hlinkClick r:id="" action="ppaction://media"/>
            <a:extLst>
              <a:ext uri="{FF2B5EF4-FFF2-40B4-BE49-F238E27FC236}">
                <a16:creationId xmlns:a16="http://schemas.microsoft.com/office/drawing/2014/main" id="{54337224-792A-41E6-ADD3-66ACAC0F9C9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9924" y="4295089"/>
            <a:ext cx="8663553" cy="2178297"/>
          </a:xfrm>
          <a:prstGeom prst="rect">
            <a:avLst/>
          </a:prstGeom>
        </p:spPr>
      </p:pic>
      <p:pic>
        <p:nvPicPr>
          <p:cNvPr id="9" name="MUNDO">
            <a:hlinkClick r:id="" action="ppaction://media"/>
            <a:extLst>
              <a:ext uri="{FF2B5EF4-FFF2-40B4-BE49-F238E27FC236}">
                <a16:creationId xmlns:a16="http://schemas.microsoft.com/office/drawing/2014/main" id="{779D1FD3-39DC-45AC-B24B-03982E374263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0"/>
            <a:ext cx="381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１６">
            <a:hlinkClick r:id="" action="ppaction://media"/>
            <a:extLst>
              <a:ext uri="{FF2B5EF4-FFF2-40B4-BE49-F238E27FC236}">
                <a16:creationId xmlns:a16="http://schemas.microsoft.com/office/drawing/2014/main" id="{C6F6C15F-E683-4A19-B75A-B74680DC88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6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9A2CF9A-B759-4A29-B7A7-FC87498E9F5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81999" cy="796373"/>
          </a:xfrm>
          <a:prstGeom prst="rect">
            <a:avLst/>
          </a:prstGeom>
        </p:spPr>
      </p:pic>
      <p:pic>
        <p:nvPicPr>
          <p:cNvPr id="7" name="GRAFICOS">
            <a:hlinkClick r:id="" action="ppaction://media"/>
            <a:extLst>
              <a:ext uri="{FF2B5EF4-FFF2-40B4-BE49-F238E27FC236}">
                <a16:creationId xmlns:a16="http://schemas.microsoft.com/office/drawing/2014/main" id="{D4BBFD57-1FDC-4D65-852F-82AB4DE77B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796373"/>
            <a:ext cx="8355220" cy="3776168"/>
          </a:xfrm>
          <a:prstGeom prst="rect">
            <a:avLst/>
          </a:prstGeom>
        </p:spPr>
      </p:pic>
      <p:pic>
        <p:nvPicPr>
          <p:cNvPr id="8" name="ITEMS">
            <a:hlinkClick r:id="" action="ppaction://media"/>
            <a:extLst>
              <a:ext uri="{FF2B5EF4-FFF2-40B4-BE49-F238E27FC236}">
                <a16:creationId xmlns:a16="http://schemas.microsoft.com/office/drawing/2014/main" id="{7C2DA4B1-FD12-4CF4-891B-1A8D14AA3BC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572541"/>
            <a:ext cx="8381999" cy="2133699"/>
          </a:xfrm>
          <a:prstGeom prst="rect">
            <a:avLst/>
          </a:prstGeom>
        </p:spPr>
      </p:pic>
      <p:pic>
        <p:nvPicPr>
          <p:cNvPr id="9" name="MUNDO">
            <a:hlinkClick r:id="" action="ppaction://media"/>
            <a:extLst>
              <a:ext uri="{FF2B5EF4-FFF2-40B4-BE49-F238E27FC236}">
                <a16:creationId xmlns:a16="http://schemas.microsoft.com/office/drawing/2014/main" id="{42116B8D-8A61-46F1-B911-3F6194174784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0"/>
            <a:ext cx="381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8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8">
            <a:hlinkClick r:id="" action="ppaction://media"/>
            <a:extLst>
              <a:ext uri="{FF2B5EF4-FFF2-40B4-BE49-F238E27FC236}">
                <a16:creationId xmlns:a16="http://schemas.microsoft.com/office/drawing/2014/main" id="{EFF4B09F-374D-45B2-9FC6-89E6F8E1F0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9718D30-EBDD-4B98-83CA-977B36B4986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77952" cy="795988"/>
          </a:xfrm>
          <a:prstGeom prst="rect">
            <a:avLst/>
          </a:prstGeom>
        </p:spPr>
      </p:pic>
      <p:pic>
        <p:nvPicPr>
          <p:cNvPr id="7" name="GRAFICOS">
            <a:hlinkClick r:id="" action="ppaction://media"/>
            <a:extLst>
              <a:ext uri="{FF2B5EF4-FFF2-40B4-BE49-F238E27FC236}">
                <a16:creationId xmlns:a16="http://schemas.microsoft.com/office/drawing/2014/main" id="{3F2C3204-9CF0-49A0-A0C2-023E6343BF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" y="795988"/>
            <a:ext cx="8377952" cy="3320636"/>
          </a:xfrm>
          <a:prstGeom prst="rect">
            <a:avLst/>
          </a:prstGeom>
        </p:spPr>
      </p:pic>
      <p:pic>
        <p:nvPicPr>
          <p:cNvPr id="8" name="ITEMS">
            <a:hlinkClick r:id="" action="ppaction://media"/>
            <a:extLst>
              <a:ext uri="{FF2B5EF4-FFF2-40B4-BE49-F238E27FC236}">
                <a16:creationId xmlns:a16="http://schemas.microsoft.com/office/drawing/2014/main" id="{6DEFD070-C730-47F3-81E6-37579DB28DC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4169045"/>
            <a:ext cx="8377952" cy="2237394"/>
          </a:xfrm>
          <a:prstGeom prst="rect">
            <a:avLst/>
          </a:prstGeom>
        </p:spPr>
      </p:pic>
      <p:pic>
        <p:nvPicPr>
          <p:cNvPr id="9" name="MUNDO">
            <a:hlinkClick r:id="" action="ppaction://media"/>
            <a:extLst>
              <a:ext uri="{FF2B5EF4-FFF2-40B4-BE49-F238E27FC236}">
                <a16:creationId xmlns:a16="http://schemas.microsoft.com/office/drawing/2014/main" id="{4D560CE1-630C-493A-B93C-E9A7791F2993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77952" y="0"/>
            <a:ext cx="381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2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">
            <a:hlinkClick r:id="" action="ppaction://media"/>
            <a:extLst>
              <a:ext uri="{FF2B5EF4-FFF2-40B4-BE49-F238E27FC236}">
                <a16:creationId xmlns:a16="http://schemas.microsoft.com/office/drawing/2014/main" id="{5241A5C3-04AD-4135-A03E-5B6FF0A183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8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２０">
            <a:hlinkClick r:id="" action="ppaction://media"/>
            <a:extLst>
              <a:ext uri="{FF2B5EF4-FFF2-40B4-BE49-F238E27FC236}">
                <a16:creationId xmlns:a16="http://schemas.microsoft.com/office/drawing/2014/main" id="{2C126751-51BE-4562-80BD-618FC48318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4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TEMS">
            <a:hlinkClick r:id="" action="ppaction://media"/>
            <a:extLst>
              <a:ext uri="{FF2B5EF4-FFF2-40B4-BE49-F238E27FC236}">
                <a16:creationId xmlns:a16="http://schemas.microsoft.com/office/drawing/2014/main" id="{8DB4A4F8-6A83-4914-8062-3167623B27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4814" y="4125937"/>
            <a:ext cx="8051802" cy="2676595"/>
          </a:xfrm>
          <a:prstGeom prst="rect">
            <a:avLst/>
          </a:prstGeom>
        </p:spPr>
      </p:pic>
      <p:pic>
        <p:nvPicPr>
          <p:cNvPr id="7" name="GRAFICOS">
            <a:hlinkClick r:id="" action="ppaction://media"/>
            <a:extLst>
              <a:ext uri="{FF2B5EF4-FFF2-40B4-BE49-F238E27FC236}">
                <a16:creationId xmlns:a16="http://schemas.microsoft.com/office/drawing/2014/main" id="{D61DFFCE-3AEC-4D6C-A7AA-0F167C8CCA7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168833"/>
            <a:ext cx="8381999" cy="3788271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38E837FF-08DF-48B3-B529-B0D75AA80D28}"/>
              </a:ext>
            </a:extLst>
          </p:cNvPr>
          <p:cNvSpPr/>
          <p:nvPr/>
        </p:nvSpPr>
        <p:spPr>
          <a:xfrm>
            <a:off x="8043083" y="4037904"/>
            <a:ext cx="338916" cy="2820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E7D830C-E3BA-4CB7-B2D9-115C46878B39}"/>
              </a:ext>
            </a:extLst>
          </p:cNvPr>
          <p:cNvSpPr/>
          <p:nvPr/>
        </p:nvSpPr>
        <p:spPr>
          <a:xfrm>
            <a:off x="178066" y="4037904"/>
            <a:ext cx="338915" cy="2820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B1D62FA-1D6E-4BB5-9E4A-A8A0A3143B2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81999" cy="798736"/>
          </a:xfrm>
          <a:prstGeom prst="rect">
            <a:avLst/>
          </a:prstGeom>
        </p:spPr>
      </p:pic>
      <p:pic>
        <p:nvPicPr>
          <p:cNvPr id="9" name="MUNDO">
            <a:hlinkClick r:id="" action="ppaction://media"/>
            <a:extLst>
              <a:ext uri="{FF2B5EF4-FFF2-40B4-BE49-F238E27FC236}">
                <a16:creationId xmlns:a16="http://schemas.microsoft.com/office/drawing/2014/main" id="{98A411C4-CF57-4978-A506-6884B6A1DC9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1999" y="0"/>
            <a:ext cx="381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7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２２">
            <a:hlinkClick r:id="" action="ppaction://media"/>
            <a:extLst>
              <a:ext uri="{FF2B5EF4-FFF2-40B4-BE49-F238E27FC236}">
                <a16:creationId xmlns:a16="http://schemas.microsoft.com/office/drawing/2014/main" id="{B641DE36-298E-41DC-B333-A1DFBB1A54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0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3">
            <a:hlinkClick r:id="" action="ppaction://media"/>
            <a:extLst>
              <a:ext uri="{FF2B5EF4-FFF2-40B4-BE49-F238E27FC236}">
                <a16:creationId xmlns:a16="http://schemas.microsoft.com/office/drawing/2014/main" id="{0AF1E0BC-588F-4665-931F-C5B1333BC6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8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4">
            <a:hlinkClick r:id="" action="ppaction://media"/>
            <a:extLst>
              <a:ext uri="{FF2B5EF4-FFF2-40B4-BE49-F238E27FC236}">
                <a16:creationId xmlns:a16="http://schemas.microsoft.com/office/drawing/2014/main" id="{1B6BCD4A-824E-4893-941F-7852826397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4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２５">
            <a:hlinkClick r:id="" action="ppaction://media"/>
            <a:extLst>
              <a:ext uri="{FF2B5EF4-FFF2-40B4-BE49-F238E27FC236}">
                <a16:creationId xmlns:a16="http://schemas.microsoft.com/office/drawing/2014/main" id="{B7389C16-B82D-428C-AC31-90283B7286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6">
            <a:hlinkClick r:id="" action="ppaction://media"/>
            <a:extLst>
              <a:ext uri="{FF2B5EF4-FFF2-40B4-BE49-F238E27FC236}">
                <a16:creationId xmlns:a16="http://schemas.microsoft.com/office/drawing/2014/main" id="{45FEB9C7-E402-4A79-AC63-EC83832D89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7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7">
            <a:hlinkClick r:id="" action="ppaction://media"/>
            <a:extLst>
              <a:ext uri="{FF2B5EF4-FFF2-40B4-BE49-F238E27FC236}">
                <a16:creationId xmlns:a16="http://schemas.microsoft.com/office/drawing/2014/main" id="{B2596008-C76D-4B1E-B2F9-3683E360B4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0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8">
            <a:hlinkClick r:id="" action="ppaction://media"/>
            <a:extLst>
              <a:ext uri="{FF2B5EF4-FFF2-40B4-BE49-F238E27FC236}">
                <a16:creationId xmlns:a16="http://schemas.microsoft.com/office/drawing/2014/main" id="{378D9454-8790-40BF-9D2B-693C67B891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4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9">
            <a:hlinkClick r:id="" action="ppaction://media"/>
            <a:extLst>
              <a:ext uri="{FF2B5EF4-FFF2-40B4-BE49-F238E27FC236}">
                <a16:creationId xmlns:a16="http://schemas.microsoft.com/office/drawing/2014/main" id="{8EC1336B-1DFE-41F7-830D-40C6AA745E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3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">
            <a:hlinkClick r:id="" action="ppaction://media"/>
            <a:extLst>
              <a:ext uri="{FF2B5EF4-FFF2-40B4-BE49-F238E27FC236}">
                <a16:creationId xmlns:a16="http://schemas.microsoft.com/office/drawing/2014/main" id="{B1BA864D-545C-470B-8461-451DF70DDF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3-1">
            <a:hlinkClick r:id="" action="ppaction://media"/>
            <a:extLst>
              <a:ext uri="{FF2B5EF4-FFF2-40B4-BE49-F238E27FC236}">
                <a16:creationId xmlns:a16="http://schemas.microsoft.com/office/drawing/2014/main" id="{CC4C021F-0105-48FA-A5A9-14FAC241E0A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6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">
            <a:hlinkClick r:id="" action="ppaction://media"/>
            <a:extLst>
              <a:ext uri="{FF2B5EF4-FFF2-40B4-BE49-F238E27FC236}">
                <a16:creationId xmlns:a16="http://schemas.microsoft.com/office/drawing/2014/main" id="{98F4D6E4-BF89-4063-BBA5-6BDF38888A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77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">
            <a:hlinkClick r:id="" action="ppaction://media"/>
            <a:extLst>
              <a:ext uri="{FF2B5EF4-FFF2-40B4-BE49-F238E27FC236}">
                <a16:creationId xmlns:a16="http://schemas.microsoft.com/office/drawing/2014/main" id="{41F77A66-A4CC-4389-B54F-F27395843C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2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６">
            <a:hlinkClick r:id="" action="ppaction://media"/>
            <a:extLst>
              <a:ext uri="{FF2B5EF4-FFF2-40B4-BE49-F238E27FC236}">
                <a16:creationId xmlns:a16="http://schemas.microsoft.com/office/drawing/2014/main" id="{DE94D077-8F80-400D-9A2A-358CF59DED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７">
            <a:hlinkClick r:id="" action="ppaction://media"/>
            <a:extLst>
              <a:ext uri="{FF2B5EF4-FFF2-40B4-BE49-F238E27FC236}">
                <a16:creationId xmlns:a16="http://schemas.microsoft.com/office/drawing/2014/main" id="{2B1BE0E8-8335-4207-9245-56C4535D02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2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８">
            <a:hlinkClick r:id="" action="ppaction://media"/>
            <a:extLst>
              <a:ext uri="{FF2B5EF4-FFF2-40B4-BE49-F238E27FC236}">
                <a16:creationId xmlns:a16="http://schemas.microsoft.com/office/drawing/2014/main" id="{667F5CDC-741C-4E51-99D6-B12FC2BD84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86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９">
            <a:hlinkClick r:id="" action="ppaction://media"/>
            <a:extLst>
              <a:ext uri="{FF2B5EF4-FFF2-40B4-BE49-F238E27FC236}">
                <a16:creationId xmlns:a16="http://schemas.microsoft.com/office/drawing/2014/main" id="{330AE792-CC87-4422-A8D0-7CFD70246E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0</Words>
  <Application>Microsoft Office PowerPoint</Application>
  <PresentationFormat>Panorámica</PresentationFormat>
  <Paragraphs>0</Paragraphs>
  <Slides>29</Slides>
  <Notes>0</Notes>
  <HiddenSlides>0</HiddenSlides>
  <MMClips>40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PRESIONA F5</dc:title>
  <dc:creator>Fernando</dc:creator>
  <cp:lastModifiedBy>Lesli Gonzales</cp:lastModifiedBy>
  <cp:revision>91</cp:revision>
  <dcterms:created xsi:type="dcterms:W3CDTF">2019-02-06T13:18:58Z</dcterms:created>
  <dcterms:modified xsi:type="dcterms:W3CDTF">2020-02-19T15:51:59Z</dcterms:modified>
</cp:coreProperties>
</file>