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fntdata" ContentType="application/x-fontdata"/>
  <Default Extension="vml" ContentType="application/vnd.openxmlformats-officedocument.vmlDrawing"/>
  <Default Extension="doc" ContentType="application/msword"/>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theme/theme2.xml" ContentType="application/vnd.openxmlformats-officedocument.theme+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theme/theme3.xml" ContentType="application/vnd.openxmlformats-officedocument.theme+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theme/theme4.xml" ContentType="application/vnd.openxmlformats-officedocument.theme+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theme/theme5.xml" ContentType="application/vnd.openxmlformats-officedocument.theme+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theme/theme6.xml" ContentType="application/vnd.openxmlformats-officedocument.theme+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theme/theme7.xml" ContentType="application/vnd.openxmlformats-officedocument.theme+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theme/theme8.xml" ContentType="application/vnd.openxmlformats-officedocument.theme+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theme/theme9.xml" ContentType="application/vnd.openxmlformats-officedocument.theme+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theme/theme10.xml" ContentType="application/vnd.openxmlformats-officedocument.theme+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theme/theme11.xml" ContentType="application/vnd.openxmlformats-officedocument.theme+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theme/theme12.xml" ContentType="application/vnd.openxmlformats-officedocument.theme+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theme/theme13.xml" ContentType="application/vnd.openxmlformats-officedocument.theme+xml"/>
  <Override PartName="/ppt/slideLayouts/slideLayout297.xml" ContentType="application/vnd.openxmlformats-officedocument.presentationml.slideLayout+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slideLayouts/slideLayout305.xml" ContentType="application/vnd.openxmlformats-officedocument.presentationml.slideLayout+xml"/>
  <Override PartName="/ppt/slideLayouts/slideLayout306.xml" ContentType="application/vnd.openxmlformats-officedocument.presentationml.slideLayout+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slideLayouts/slideLayout309.xml" ContentType="application/vnd.openxmlformats-officedocument.presentationml.slideLayout+xml"/>
  <Override PartName="/ppt/theme/theme14.xml" ContentType="application/vnd.openxmlformats-officedocument.theme+xml"/>
  <Override PartName="/ppt/slideLayouts/slideLayout310.xml" ContentType="application/vnd.openxmlformats-officedocument.presentationml.slideLayout+xml"/>
  <Override PartName="/ppt/slideLayouts/slideLayout311.xml" ContentType="application/vnd.openxmlformats-officedocument.presentationml.slideLayout+xml"/>
  <Override PartName="/ppt/slideLayouts/slideLayout312.xml" ContentType="application/vnd.openxmlformats-officedocument.presentationml.slideLayout+xml"/>
  <Override PartName="/ppt/slideLayouts/slideLayout313.xml" ContentType="application/vnd.openxmlformats-officedocument.presentationml.slideLayout+xml"/>
  <Override PartName="/ppt/slideLayouts/slideLayout314.xml" ContentType="application/vnd.openxmlformats-officedocument.presentationml.slideLayout+xml"/>
  <Override PartName="/ppt/slideLayouts/slideLayout315.xml" ContentType="application/vnd.openxmlformats-officedocument.presentationml.slideLayout+xml"/>
  <Override PartName="/ppt/slideLayouts/slideLayout316.xml" ContentType="application/vnd.openxmlformats-officedocument.presentationml.slideLayout+xml"/>
  <Override PartName="/ppt/slideLayouts/slideLayout317.xml" ContentType="application/vnd.openxmlformats-officedocument.presentationml.slideLayout+xml"/>
  <Override PartName="/ppt/slideLayouts/slideLayout318.xml" ContentType="application/vnd.openxmlformats-officedocument.presentationml.slideLayout+xml"/>
  <Override PartName="/ppt/slideLayouts/slideLayout319.xml" ContentType="application/vnd.openxmlformats-officedocument.presentationml.slideLayout+xml"/>
  <Override PartName="/ppt/slideLayouts/slideLayout320.xml" ContentType="application/vnd.openxmlformats-officedocument.presentationml.slideLayout+xml"/>
  <Override PartName="/ppt/slideLayouts/slideLayout321.xml" ContentType="application/vnd.openxmlformats-officedocument.presentationml.slideLayout+xml"/>
  <Override PartName="/ppt/slideLayouts/slideLayout322.xml" ContentType="application/vnd.openxmlformats-officedocument.presentationml.slideLayout+xml"/>
  <Override PartName="/ppt/slideLayouts/slideLayout323.xml" ContentType="application/vnd.openxmlformats-officedocument.presentationml.slideLayout+xml"/>
  <Override PartName="/ppt/slideLayouts/slideLayout324.xml" ContentType="application/vnd.openxmlformats-officedocument.presentationml.slideLayout+xml"/>
  <Override PartName="/ppt/slideLayouts/slideLayout325.xml" ContentType="application/vnd.openxmlformats-officedocument.presentationml.slideLayout+xml"/>
  <Override PartName="/ppt/slideLayouts/slideLayout326.xml" ContentType="application/vnd.openxmlformats-officedocument.presentationml.slideLayout+xml"/>
  <Override PartName="/ppt/theme/theme15.xml" ContentType="application/vnd.openxmlformats-officedocument.theme+xml"/>
  <Override PartName="/ppt/slideLayouts/slideLayout327.xml" ContentType="application/vnd.openxmlformats-officedocument.presentationml.slideLayout+xml"/>
  <Override PartName="/ppt/slideLayouts/slideLayout328.xml" ContentType="application/vnd.openxmlformats-officedocument.presentationml.slideLayout+xml"/>
  <Override PartName="/ppt/slideLayouts/slideLayout329.xml" ContentType="application/vnd.openxmlformats-officedocument.presentationml.slideLayout+xml"/>
  <Override PartName="/ppt/slideLayouts/slideLayout330.xml" ContentType="application/vnd.openxmlformats-officedocument.presentationml.slideLayout+xml"/>
  <Override PartName="/ppt/slideLayouts/slideLayout331.xml" ContentType="application/vnd.openxmlformats-officedocument.presentationml.slideLayout+xml"/>
  <Override PartName="/ppt/slideLayouts/slideLayout332.xml" ContentType="application/vnd.openxmlformats-officedocument.presentationml.slideLayout+xml"/>
  <Override PartName="/ppt/slideLayouts/slideLayout333.xml" ContentType="application/vnd.openxmlformats-officedocument.presentationml.slideLayout+xml"/>
  <Override PartName="/ppt/slideLayouts/slideLayout334.xml" ContentType="application/vnd.openxmlformats-officedocument.presentationml.slideLayout+xml"/>
  <Override PartName="/ppt/slideLayouts/slideLayout335.xml" ContentType="application/vnd.openxmlformats-officedocument.presentationml.slideLayout+xml"/>
  <Override PartName="/ppt/slideLayouts/slideLayout336.xml" ContentType="application/vnd.openxmlformats-officedocument.presentationml.slideLayout+xml"/>
  <Override PartName="/ppt/slideLayouts/slideLayout337.xml" ContentType="application/vnd.openxmlformats-officedocument.presentationml.slideLayout+xml"/>
  <Override PartName="/ppt/theme/theme16.xml" ContentType="application/vnd.openxmlformats-officedocument.theme+xml"/>
  <Override PartName="/ppt/slideLayouts/slideLayout338.xml" ContentType="application/vnd.openxmlformats-officedocument.presentationml.slideLayout+xml"/>
  <Override PartName="/ppt/slideLayouts/slideLayout339.xml" ContentType="application/vnd.openxmlformats-officedocument.presentationml.slideLayout+xml"/>
  <Override PartName="/ppt/slideLayouts/slideLayout340.xml" ContentType="application/vnd.openxmlformats-officedocument.presentationml.slideLayout+xml"/>
  <Override PartName="/ppt/slideLayouts/slideLayout341.xml" ContentType="application/vnd.openxmlformats-officedocument.presentationml.slideLayout+xml"/>
  <Override PartName="/ppt/slideLayouts/slideLayout342.xml" ContentType="application/vnd.openxmlformats-officedocument.presentationml.slideLayout+xml"/>
  <Override PartName="/ppt/slideLayouts/slideLayout343.xml" ContentType="application/vnd.openxmlformats-officedocument.presentationml.slideLayout+xml"/>
  <Override PartName="/ppt/slideLayouts/slideLayout344.xml" ContentType="application/vnd.openxmlformats-officedocument.presentationml.slideLayout+xml"/>
  <Override PartName="/ppt/slideLayouts/slideLayout345.xml" ContentType="application/vnd.openxmlformats-officedocument.presentationml.slideLayout+xml"/>
  <Override PartName="/ppt/slideLayouts/slideLayout346.xml" ContentType="application/vnd.openxmlformats-officedocument.presentationml.slideLayout+xml"/>
  <Override PartName="/ppt/slideLayouts/slideLayout347.xml" ContentType="application/vnd.openxmlformats-officedocument.presentationml.slideLayout+xml"/>
  <Override PartName="/ppt/slideLayouts/slideLayout348.xml" ContentType="application/vnd.openxmlformats-officedocument.presentationml.slideLayout+xml"/>
  <Override PartName="/ppt/slideLayouts/slideLayout349.xml" ContentType="application/vnd.openxmlformats-officedocument.presentationml.slideLayout+xml"/>
  <Override PartName="/ppt/slideLayouts/slideLayout350.xml" ContentType="application/vnd.openxmlformats-officedocument.presentationml.slideLayout+xml"/>
  <Override PartName="/ppt/slideLayouts/slideLayout351.xml" ContentType="application/vnd.openxmlformats-officedocument.presentationml.slideLayout+xml"/>
  <Override PartName="/ppt/theme/theme17.xml" ContentType="application/vnd.openxmlformats-officedocument.theme+xml"/>
  <Override PartName="/ppt/slideLayouts/slideLayout352.xml" ContentType="application/vnd.openxmlformats-officedocument.presentationml.slideLayout+xml"/>
  <Override PartName="/ppt/slideLayouts/slideLayout353.xml" ContentType="application/vnd.openxmlformats-officedocument.presentationml.slideLayout+xml"/>
  <Override PartName="/ppt/theme/theme18.xml" ContentType="application/vnd.openxmlformats-officedocument.theme+xml"/>
  <Override PartName="/ppt/slideLayouts/slideLayout354.xml" ContentType="application/vnd.openxmlformats-officedocument.presentationml.slideLayout+xml"/>
  <Override PartName="/ppt/slideLayouts/slideLayout355.xml" ContentType="application/vnd.openxmlformats-officedocument.presentationml.slideLayout+xml"/>
  <Override PartName="/ppt/slideLayouts/slideLayout356.xml" ContentType="application/vnd.openxmlformats-officedocument.presentationml.slideLayout+xml"/>
  <Override PartName="/ppt/slideLayouts/slideLayout357.xml" ContentType="application/vnd.openxmlformats-officedocument.presentationml.slideLayout+xml"/>
  <Override PartName="/ppt/slideLayouts/slideLayout358.xml" ContentType="application/vnd.openxmlformats-officedocument.presentationml.slideLayout+xml"/>
  <Override PartName="/ppt/slideLayouts/slideLayout359.xml" ContentType="application/vnd.openxmlformats-officedocument.presentationml.slideLayout+xml"/>
  <Override PartName="/ppt/slideLayouts/slideLayout360.xml" ContentType="application/vnd.openxmlformats-officedocument.presentationml.slideLayout+xml"/>
  <Override PartName="/ppt/slideLayouts/slideLayout361.xml" ContentType="application/vnd.openxmlformats-officedocument.presentationml.slideLayout+xml"/>
  <Override PartName="/ppt/slideLayouts/slideLayout362.xml" ContentType="application/vnd.openxmlformats-officedocument.presentationml.slideLayout+xml"/>
  <Override PartName="/ppt/slideLayouts/slideLayout363.xml" ContentType="application/vnd.openxmlformats-officedocument.presentationml.slideLayout+xml"/>
  <Override PartName="/ppt/slideLayouts/slideLayout364.xml" ContentType="application/vnd.openxmlformats-officedocument.presentationml.slideLayout+xml"/>
  <Override PartName="/ppt/slideLayouts/slideLayout365.xml" ContentType="application/vnd.openxmlformats-officedocument.presentationml.slideLayout+xml"/>
  <Override PartName="/ppt/theme/theme19.xml" ContentType="application/vnd.openxmlformats-officedocument.theme+xml"/>
  <Override PartName="/ppt/slideLayouts/slideLayout366.xml" ContentType="application/vnd.openxmlformats-officedocument.presentationml.slideLayout+xml"/>
  <Override PartName="/ppt/slideLayouts/slideLayout367.xml" ContentType="application/vnd.openxmlformats-officedocument.presentationml.slideLayout+xml"/>
  <Override PartName="/ppt/slideLayouts/slideLayout368.xml" ContentType="application/vnd.openxmlformats-officedocument.presentationml.slideLayout+xml"/>
  <Override PartName="/ppt/slideLayouts/slideLayout369.xml" ContentType="application/vnd.openxmlformats-officedocument.presentationml.slideLayout+xml"/>
  <Override PartName="/ppt/slideLayouts/slideLayout370.xml" ContentType="application/vnd.openxmlformats-officedocument.presentationml.slideLayout+xml"/>
  <Override PartName="/ppt/slideLayouts/slideLayout371.xml" ContentType="application/vnd.openxmlformats-officedocument.presentationml.slideLayout+xml"/>
  <Override PartName="/ppt/slideLayouts/slideLayout372.xml" ContentType="application/vnd.openxmlformats-officedocument.presentationml.slideLayout+xml"/>
  <Override PartName="/ppt/slideLayouts/slideLayout373.xml" ContentType="application/vnd.openxmlformats-officedocument.presentationml.slideLayout+xml"/>
  <Override PartName="/ppt/slideLayouts/slideLayout374.xml" ContentType="application/vnd.openxmlformats-officedocument.presentationml.slideLayout+xml"/>
  <Override PartName="/ppt/slideLayouts/slideLayout375.xml" ContentType="application/vnd.openxmlformats-officedocument.presentationml.slideLayout+xml"/>
  <Override PartName="/ppt/slideLayouts/slideLayout376.xml" ContentType="application/vnd.openxmlformats-officedocument.presentationml.slideLayout+xml"/>
  <Override PartName="/ppt/slideLayouts/slideLayout377.xml" ContentType="application/vnd.openxmlformats-officedocument.presentationml.slideLayout+xml"/>
  <Override PartName="/ppt/slideLayouts/slideLayout378.xml" ContentType="application/vnd.openxmlformats-officedocument.presentationml.slideLayout+xml"/>
  <Override PartName="/ppt/slideLayouts/slideLayout379.xml" ContentType="application/vnd.openxmlformats-officedocument.presentationml.slideLayout+xml"/>
  <Override PartName="/ppt/slideLayouts/slideLayout380.xml" ContentType="application/vnd.openxmlformats-officedocument.presentationml.slideLayout+xml"/>
  <Override PartName="/ppt/slideLayouts/slideLayout381.xml" ContentType="application/vnd.openxmlformats-officedocument.presentationml.slideLayout+xml"/>
  <Override PartName="/ppt/theme/theme20.xml" ContentType="application/vnd.openxmlformats-officedocument.theme+xml"/>
  <Override PartName="/ppt/slideLayouts/slideLayout382.xml" ContentType="application/vnd.openxmlformats-officedocument.presentationml.slideLayout+xml"/>
  <Override PartName="/ppt/slideLayouts/slideLayout383.xml" ContentType="application/vnd.openxmlformats-officedocument.presentationml.slideLayout+xml"/>
  <Override PartName="/ppt/slideLayouts/slideLayout384.xml" ContentType="application/vnd.openxmlformats-officedocument.presentationml.slideLayout+xml"/>
  <Override PartName="/ppt/slideLayouts/slideLayout385.xml" ContentType="application/vnd.openxmlformats-officedocument.presentationml.slideLayout+xml"/>
  <Override PartName="/ppt/slideLayouts/slideLayout386.xml" ContentType="application/vnd.openxmlformats-officedocument.presentationml.slideLayout+xml"/>
  <Override PartName="/ppt/slideLayouts/slideLayout387.xml" ContentType="application/vnd.openxmlformats-officedocument.presentationml.slideLayout+xml"/>
  <Override PartName="/ppt/slideLayouts/slideLayout388.xml" ContentType="application/vnd.openxmlformats-officedocument.presentationml.slideLayout+xml"/>
  <Override PartName="/ppt/slideLayouts/slideLayout389.xml" ContentType="application/vnd.openxmlformats-officedocument.presentationml.slideLayout+xml"/>
  <Override PartName="/ppt/slideLayouts/slideLayout390.xml" ContentType="application/vnd.openxmlformats-officedocument.presentationml.slideLayout+xml"/>
  <Override PartName="/ppt/slideLayouts/slideLayout391.xml" ContentType="application/vnd.openxmlformats-officedocument.presentationml.slideLayout+xml"/>
  <Override PartName="/ppt/slideLayouts/slideLayout392.xml" ContentType="application/vnd.openxmlformats-officedocument.presentationml.slideLayout+xml"/>
  <Override PartName="/ppt/theme/theme21.xml" ContentType="application/vnd.openxmlformats-officedocument.theme+xml"/>
  <Override PartName="/ppt/slideLayouts/slideLayout393.xml" ContentType="application/vnd.openxmlformats-officedocument.presentationml.slideLayout+xml"/>
  <Override PartName="/ppt/slideLayouts/slideLayout394.xml" ContentType="application/vnd.openxmlformats-officedocument.presentationml.slideLayout+xml"/>
  <Override PartName="/ppt/slideLayouts/slideLayout395.xml" ContentType="application/vnd.openxmlformats-officedocument.presentationml.slideLayout+xml"/>
  <Override PartName="/ppt/slideLayouts/slideLayout396.xml" ContentType="application/vnd.openxmlformats-officedocument.presentationml.slideLayout+xml"/>
  <Override PartName="/ppt/slideLayouts/slideLayout397.xml" ContentType="application/vnd.openxmlformats-officedocument.presentationml.slideLayout+xml"/>
  <Override PartName="/ppt/slideLayouts/slideLayout398.xml" ContentType="application/vnd.openxmlformats-officedocument.presentationml.slideLayout+xml"/>
  <Override PartName="/ppt/slideLayouts/slideLayout399.xml" ContentType="application/vnd.openxmlformats-officedocument.presentationml.slideLayout+xml"/>
  <Override PartName="/ppt/slideLayouts/slideLayout400.xml" ContentType="application/vnd.openxmlformats-officedocument.presentationml.slideLayout+xml"/>
  <Override PartName="/ppt/slideLayouts/slideLayout401.xml" ContentType="application/vnd.openxmlformats-officedocument.presentationml.slideLayout+xml"/>
  <Override PartName="/ppt/slideLayouts/slideLayout402.xml" ContentType="application/vnd.openxmlformats-officedocument.presentationml.slideLayout+xml"/>
  <Override PartName="/ppt/slideLayouts/slideLayout403.xml" ContentType="application/vnd.openxmlformats-officedocument.presentationml.slideLayout+xml"/>
  <Override PartName="/ppt/slideLayouts/slideLayout404.xml" ContentType="application/vnd.openxmlformats-officedocument.presentationml.slideLayout+xml"/>
  <Override PartName="/ppt/slideLayouts/slideLayout405.xml" ContentType="application/vnd.openxmlformats-officedocument.presentationml.slideLayout+xml"/>
  <Override PartName="/ppt/slideLayouts/slideLayout406.xml" ContentType="application/vnd.openxmlformats-officedocument.presentationml.slideLayout+xml"/>
  <Override PartName="/ppt/theme/theme22.xml" ContentType="application/vnd.openxmlformats-officedocument.theme+xml"/>
  <Override PartName="/ppt/theme/theme23.xml" ContentType="application/vnd.openxmlformats-officedocument.theme+xml"/>
  <Override PartName="/ppt/slideLayouts/slideLayout407.xml" ContentType="application/vnd.openxmlformats-officedocument.presentationml.slideLayout+xml"/>
  <Override PartName="/ppt/slideLayouts/slideLayout408.xml" ContentType="application/vnd.openxmlformats-officedocument.presentationml.slideLayout+xml"/>
  <Override PartName="/ppt/slideLayouts/slideLayout409.xml" ContentType="application/vnd.openxmlformats-officedocument.presentationml.slideLayout+xml"/>
  <Override PartName="/ppt/slideLayouts/slideLayout410.xml" ContentType="application/vnd.openxmlformats-officedocument.presentationml.slideLayout+xml"/>
  <Override PartName="/ppt/slideLayouts/slideLayout411.xml" ContentType="application/vnd.openxmlformats-officedocument.presentationml.slideLayout+xml"/>
  <Override PartName="/ppt/slideLayouts/slideLayout412.xml" ContentType="application/vnd.openxmlformats-officedocument.presentationml.slideLayout+xml"/>
  <Override PartName="/ppt/slideLayouts/slideLayout413.xml" ContentType="application/vnd.openxmlformats-officedocument.presentationml.slideLayout+xml"/>
  <Override PartName="/ppt/slideLayouts/slideLayout414.xml" ContentType="application/vnd.openxmlformats-officedocument.presentationml.slideLayout+xml"/>
  <Override PartName="/ppt/slideLayouts/slideLayout415.xml" ContentType="application/vnd.openxmlformats-officedocument.presentationml.slideLayout+xml"/>
  <Override PartName="/ppt/slideLayouts/slideLayout416.xml" ContentType="application/vnd.openxmlformats-officedocument.presentationml.slideLayout+xml"/>
  <Override PartName="/ppt/slideLayouts/slideLayout417.xml" ContentType="application/vnd.openxmlformats-officedocument.presentationml.slideLayout+xml"/>
  <Override PartName="/ppt/slideLayouts/slideLayout418.xml" ContentType="application/vnd.openxmlformats-officedocument.presentationml.slideLayout+xml"/>
  <Override PartName="/ppt/slideLayouts/slideLayout419.xml" ContentType="application/vnd.openxmlformats-officedocument.presentationml.slideLayout+xml"/>
  <Override PartName="/ppt/slideLayouts/slideLayout420.xml" ContentType="application/vnd.openxmlformats-officedocument.presentationml.slideLayout+xml"/>
  <Override PartName="/ppt/slideLayouts/slideLayout421.xml" ContentType="application/vnd.openxmlformats-officedocument.presentationml.slideLayout+xml"/>
  <Override PartName="/ppt/slideLayouts/slideLayout422.xml" ContentType="application/vnd.openxmlformats-officedocument.presentationml.slideLayout+xml"/>
  <Override PartName="/ppt/slideLayouts/slideLayout423.xml" ContentType="application/vnd.openxmlformats-officedocument.presentationml.slideLayout+xml"/>
  <Override PartName="/ppt/slideLayouts/slideLayout424.xml" ContentType="application/vnd.openxmlformats-officedocument.presentationml.slideLayout+xml"/>
  <Override PartName="/ppt/slideLayouts/slideLayout425.xml" ContentType="application/vnd.openxmlformats-officedocument.presentationml.slideLayout+xml"/>
  <Override PartName="/ppt/theme/theme24.xml" ContentType="application/vnd.openxmlformats-officedocument.theme+xml"/>
  <Override PartName="/ppt/theme/theme25.xml" ContentType="application/vnd.openxmlformats-officedocument.theme+xml"/>
  <Override PartName="/ppt/theme/theme2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4171" r:id="rId1"/>
    <p:sldMasterId id="2147484173" r:id="rId2"/>
    <p:sldMasterId id="2147484292" r:id="rId3"/>
    <p:sldMasterId id="2147484346" r:id="rId4"/>
    <p:sldMasterId id="2147484359" r:id="rId5"/>
    <p:sldMasterId id="2147484374" r:id="rId6"/>
    <p:sldMasterId id="2147484389" r:id="rId7"/>
    <p:sldMasterId id="2147484404" r:id="rId8"/>
    <p:sldMasterId id="2147484416" r:id="rId9"/>
    <p:sldMasterId id="2147484428" r:id="rId10"/>
    <p:sldMasterId id="2147484477" r:id="rId11"/>
    <p:sldMasterId id="2147484496" r:id="rId12"/>
    <p:sldMasterId id="2147484508" r:id="rId13"/>
    <p:sldMasterId id="2147484522" r:id="rId14"/>
    <p:sldMasterId id="2147484536" r:id="rId15"/>
    <p:sldMasterId id="2147484554" r:id="rId16"/>
    <p:sldMasterId id="2147484566" r:id="rId17"/>
    <p:sldMasterId id="2147484581" r:id="rId18"/>
    <p:sldMasterId id="2147484584" r:id="rId19"/>
    <p:sldMasterId id="2147484597" r:id="rId20"/>
    <p:sldMasterId id="2147484614" r:id="rId21"/>
    <p:sldMasterId id="2147484626" r:id="rId22"/>
    <p:sldMasterId id="2147484641" r:id="rId23"/>
    <p:sldMasterId id="2147484647" r:id="rId24"/>
  </p:sldMasterIdLst>
  <p:notesMasterIdLst>
    <p:notesMasterId r:id="rId96"/>
  </p:notesMasterIdLst>
  <p:handoutMasterIdLst>
    <p:handoutMasterId r:id="rId97"/>
  </p:handoutMasterIdLst>
  <p:sldIdLst>
    <p:sldId id="840" r:id="rId25"/>
    <p:sldId id="704" r:id="rId26"/>
    <p:sldId id="841" r:id="rId27"/>
    <p:sldId id="842" r:id="rId28"/>
    <p:sldId id="844" r:id="rId29"/>
    <p:sldId id="843" r:id="rId30"/>
    <p:sldId id="845" r:id="rId31"/>
    <p:sldId id="848" r:id="rId32"/>
    <p:sldId id="850" r:id="rId33"/>
    <p:sldId id="851" r:id="rId34"/>
    <p:sldId id="852" r:id="rId35"/>
    <p:sldId id="903" r:id="rId36"/>
    <p:sldId id="904" r:id="rId37"/>
    <p:sldId id="905" r:id="rId38"/>
    <p:sldId id="906" r:id="rId39"/>
    <p:sldId id="907" r:id="rId40"/>
    <p:sldId id="860" r:id="rId41"/>
    <p:sldId id="866" r:id="rId42"/>
    <p:sldId id="917" r:id="rId43"/>
    <p:sldId id="918" r:id="rId44"/>
    <p:sldId id="919" r:id="rId45"/>
    <p:sldId id="920" r:id="rId46"/>
    <p:sldId id="921" r:id="rId47"/>
    <p:sldId id="922" r:id="rId48"/>
    <p:sldId id="923" r:id="rId49"/>
    <p:sldId id="924" r:id="rId50"/>
    <p:sldId id="925" r:id="rId51"/>
    <p:sldId id="926" r:id="rId52"/>
    <p:sldId id="927" r:id="rId53"/>
    <p:sldId id="928" r:id="rId54"/>
    <p:sldId id="929" r:id="rId55"/>
    <p:sldId id="289" r:id="rId56"/>
    <p:sldId id="865" r:id="rId57"/>
    <p:sldId id="551" r:id="rId58"/>
    <p:sldId id="847" r:id="rId59"/>
    <p:sldId id="305" r:id="rId60"/>
    <p:sldId id="554" r:id="rId61"/>
    <p:sldId id="910" r:id="rId62"/>
    <p:sldId id="871" r:id="rId63"/>
    <p:sldId id="872" r:id="rId64"/>
    <p:sldId id="874" r:id="rId65"/>
    <p:sldId id="886" r:id="rId66"/>
    <p:sldId id="876" r:id="rId67"/>
    <p:sldId id="887" r:id="rId68"/>
    <p:sldId id="875" r:id="rId69"/>
    <p:sldId id="908" r:id="rId70"/>
    <p:sldId id="877" r:id="rId71"/>
    <p:sldId id="888" r:id="rId72"/>
    <p:sldId id="878" r:id="rId73"/>
    <p:sldId id="879" r:id="rId74"/>
    <p:sldId id="880" r:id="rId75"/>
    <p:sldId id="909" r:id="rId76"/>
    <p:sldId id="882" r:id="rId77"/>
    <p:sldId id="881" r:id="rId78"/>
    <p:sldId id="883" r:id="rId79"/>
    <p:sldId id="884" r:id="rId80"/>
    <p:sldId id="325" r:id="rId81"/>
    <p:sldId id="916" r:id="rId82"/>
    <p:sldId id="867" r:id="rId83"/>
    <p:sldId id="911" r:id="rId84"/>
    <p:sldId id="868" r:id="rId85"/>
    <p:sldId id="912" r:id="rId86"/>
    <p:sldId id="898" r:id="rId87"/>
    <p:sldId id="899" r:id="rId88"/>
    <p:sldId id="900" r:id="rId89"/>
    <p:sldId id="901" r:id="rId90"/>
    <p:sldId id="913" r:id="rId91"/>
    <p:sldId id="915" r:id="rId92"/>
    <p:sldId id="914" r:id="rId93"/>
    <p:sldId id="784" r:id="rId94"/>
    <p:sldId id="582" r:id="rId95"/>
  </p:sldIdLst>
  <p:sldSz cx="14401800" cy="10801350"/>
  <p:notesSz cx="7315200" cy="9601200"/>
  <p:embeddedFontLst>
    <p:embeddedFont>
      <p:font typeface="Georgia" panose="02040502050405020303" pitchFamily="18" charset="0"/>
      <p:regular r:id="rId98"/>
      <p:bold r:id="rId99"/>
      <p:italic r:id="rId100"/>
      <p:boldItalic r:id="rId101"/>
    </p:embeddedFont>
    <p:embeddedFont>
      <p:font typeface="Arial Narrow" panose="020B0606020202030204" pitchFamily="34" charset="0"/>
      <p:regular r:id="rId102"/>
      <p:bold r:id="rId103"/>
      <p:italic r:id="rId104"/>
      <p:boldItalic r:id="rId105"/>
    </p:embeddedFont>
    <p:embeddedFont>
      <p:font typeface="Trebuchet MS" panose="020B0603020202020204" pitchFamily="34" charset="0"/>
      <p:regular r:id="rId106"/>
      <p:bold r:id="rId107"/>
      <p:italic r:id="rId108"/>
      <p:boldItalic r:id="rId109"/>
    </p:embeddedFont>
    <p:embeddedFont>
      <p:font typeface="Calibri" panose="020F0502020204030204" pitchFamily="34" charset="0"/>
      <p:regular r:id="rId110"/>
      <p:bold r:id="rId111"/>
      <p:italic r:id="rId112"/>
      <p:boldItalic r:id="rId113"/>
    </p:embeddedFont>
    <p:embeddedFont>
      <p:font typeface="Tw Cen MT" panose="020B0604020202020204" charset="0"/>
      <p:regular r:id="rId114"/>
      <p:bold r:id="rId115"/>
      <p:italic r:id="rId116"/>
      <p:boldItalic r:id="rId117"/>
    </p:embeddedFont>
    <p:embeddedFont>
      <p:font typeface="MS Reference Sans Serif" panose="020B0604030504040204" pitchFamily="34" charset="0"/>
      <p:regular r:id="rId118"/>
    </p:embeddedFont>
    <p:embeddedFont>
      <p:font typeface="Aharoni" panose="02010803020104030203" pitchFamily="2" charset="-79"/>
      <p:bold r:id="rId119"/>
    </p:embeddedFont>
    <p:embeddedFont>
      <p:font typeface="Wingdings 2" panose="05020102010507070707" pitchFamily="18" charset="2"/>
      <p:regular r:id="rId120"/>
    </p:embeddedFont>
    <p:embeddedFont>
      <p:font typeface="AENOR Fontana ND Semibold" panose="020B0604020202020204" charset="0"/>
      <p:regular r:id="rId121"/>
    </p:embeddedFont>
    <p:embeddedFont>
      <p:font typeface="Times" panose="02020603050405020304" pitchFamily="18" charset="0"/>
      <p:regular r:id="rId122"/>
      <p:bold r:id="rId123"/>
      <p:italic r:id="rId124"/>
      <p:boldItalic r:id="rId125"/>
    </p:embeddedFont>
    <p:embeddedFont>
      <p:font typeface="Arial Black" panose="020B0A04020102020204" pitchFamily="34" charset="0"/>
      <p:bold r:id="rId126"/>
    </p:embeddedFont>
    <p:embeddedFont>
      <p:font typeface="Helvetica" panose="020B0604020202020204" pitchFamily="34" charset="0"/>
      <p:regular r:id="rId127"/>
      <p:bold r:id="rId128"/>
      <p:italic r:id="rId129"/>
      <p:boldItalic r:id="rId130"/>
    </p:embeddedFont>
  </p:embeddedFontLst>
  <p:defaultTextStyle>
    <a:defPPr>
      <a:defRPr lang="en-US"/>
    </a:defPPr>
    <a:lvl1pPr algn="l" rtl="0" fontAlgn="base">
      <a:spcBef>
        <a:spcPct val="0"/>
      </a:spcBef>
      <a:spcAft>
        <a:spcPct val="0"/>
      </a:spcAft>
      <a:defRPr sz="3200" kern="1200">
        <a:solidFill>
          <a:schemeClr val="tx1"/>
        </a:solidFill>
        <a:latin typeface="AENOR Fontana ND Semibold" pitchFamily="34" charset="0"/>
        <a:ea typeface="+mn-ea"/>
        <a:cs typeface="Arial" charset="0"/>
      </a:defRPr>
    </a:lvl1pPr>
    <a:lvl2pPr marL="457185" algn="l" rtl="0" fontAlgn="base">
      <a:spcBef>
        <a:spcPct val="0"/>
      </a:spcBef>
      <a:spcAft>
        <a:spcPct val="0"/>
      </a:spcAft>
      <a:defRPr sz="3200" kern="1200">
        <a:solidFill>
          <a:schemeClr val="tx1"/>
        </a:solidFill>
        <a:latin typeface="AENOR Fontana ND Semibold" pitchFamily="34" charset="0"/>
        <a:ea typeface="+mn-ea"/>
        <a:cs typeface="Arial" charset="0"/>
      </a:defRPr>
    </a:lvl2pPr>
    <a:lvl3pPr marL="914371" algn="l" rtl="0" fontAlgn="base">
      <a:spcBef>
        <a:spcPct val="0"/>
      </a:spcBef>
      <a:spcAft>
        <a:spcPct val="0"/>
      </a:spcAft>
      <a:defRPr sz="3200" kern="1200">
        <a:solidFill>
          <a:schemeClr val="tx1"/>
        </a:solidFill>
        <a:latin typeface="AENOR Fontana ND Semibold" pitchFamily="34" charset="0"/>
        <a:ea typeface="+mn-ea"/>
        <a:cs typeface="Arial" charset="0"/>
      </a:defRPr>
    </a:lvl3pPr>
    <a:lvl4pPr marL="1371556" algn="l" rtl="0" fontAlgn="base">
      <a:spcBef>
        <a:spcPct val="0"/>
      </a:spcBef>
      <a:spcAft>
        <a:spcPct val="0"/>
      </a:spcAft>
      <a:defRPr sz="3200" kern="1200">
        <a:solidFill>
          <a:schemeClr val="tx1"/>
        </a:solidFill>
        <a:latin typeface="AENOR Fontana ND Semibold" pitchFamily="34" charset="0"/>
        <a:ea typeface="+mn-ea"/>
        <a:cs typeface="Arial" charset="0"/>
      </a:defRPr>
    </a:lvl4pPr>
    <a:lvl5pPr marL="1828740" algn="l" rtl="0" fontAlgn="base">
      <a:spcBef>
        <a:spcPct val="0"/>
      </a:spcBef>
      <a:spcAft>
        <a:spcPct val="0"/>
      </a:spcAft>
      <a:defRPr sz="3200" kern="1200">
        <a:solidFill>
          <a:schemeClr val="tx1"/>
        </a:solidFill>
        <a:latin typeface="AENOR Fontana ND Semibold" pitchFamily="34" charset="0"/>
        <a:ea typeface="+mn-ea"/>
        <a:cs typeface="Arial" charset="0"/>
      </a:defRPr>
    </a:lvl5pPr>
    <a:lvl6pPr marL="2285925" algn="l" defTabSz="914371" rtl="0" eaLnBrk="1" latinLnBrk="0" hangingPunct="1">
      <a:defRPr sz="3200" kern="1200">
        <a:solidFill>
          <a:schemeClr val="tx1"/>
        </a:solidFill>
        <a:latin typeface="AENOR Fontana ND Semibold" pitchFamily="34" charset="0"/>
        <a:ea typeface="+mn-ea"/>
        <a:cs typeface="Arial" charset="0"/>
      </a:defRPr>
    </a:lvl6pPr>
    <a:lvl7pPr marL="2743111" algn="l" defTabSz="914371" rtl="0" eaLnBrk="1" latinLnBrk="0" hangingPunct="1">
      <a:defRPr sz="3200" kern="1200">
        <a:solidFill>
          <a:schemeClr val="tx1"/>
        </a:solidFill>
        <a:latin typeface="AENOR Fontana ND Semibold" pitchFamily="34" charset="0"/>
        <a:ea typeface="+mn-ea"/>
        <a:cs typeface="Arial" charset="0"/>
      </a:defRPr>
    </a:lvl7pPr>
    <a:lvl8pPr marL="3200296" algn="l" defTabSz="914371" rtl="0" eaLnBrk="1" latinLnBrk="0" hangingPunct="1">
      <a:defRPr sz="3200" kern="1200">
        <a:solidFill>
          <a:schemeClr val="tx1"/>
        </a:solidFill>
        <a:latin typeface="AENOR Fontana ND Semibold" pitchFamily="34" charset="0"/>
        <a:ea typeface="+mn-ea"/>
        <a:cs typeface="Arial" charset="0"/>
      </a:defRPr>
    </a:lvl8pPr>
    <a:lvl9pPr marL="3657481" algn="l" defTabSz="914371" rtl="0" eaLnBrk="1" latinLnBrk="0" hangingPunct="1">
      <a:defRPr sz="3200" kern="1200">
        <a:solidFill>
          <a:schemeClr val="tx1"/>
        </a:solidFill>
        <a:latin typeface="AENOR Fontana ND Semibold" pitchFamily="34" charset="0"/>
        <a:ea typeface="+mn-ea"/>
        <a:cs typeface="Arial" charset="0"/>
      </a:defRPr>
    </a:lvl9pPr>
  </p:defaultTextStyle>
  <p:extLst>
    <p:ext uri="{EFAFB233-063F-42B5-8137-9DF3F51BA10A}">
      <p15:sldGuideLst xmlns:p15="http://schemas.microsoft.com/office/powerpoint/2012/main">
        <p15:guide id="1" orient="horz" pos="6546">
          <p15:clr>
            <a:srgbClr val="A4A3A4"/>
          </p15:clr>
        </p15:guide>
        <p15:guide id="2" orient="horz" pos="258">
          <p15:clr>
            <a:srgbClr val="A4A3A4"/>
          </p15:clr>
        </p15:guide>
        <p15:guide id="3" orient="horz" pos="2331">
          <p15:clr>
            <a:srgbClr val="A4A3A4"/>
          </p15:clr>
        </p15:guide>
        <p15:guide id="4" orient="horz" pos="4473">
          <p15:clr>
            <a:srgbClr val="A4A3A4"/>
          </p15:clr>
        </p15:guide>
        <p15:guide id="5" orient="horz" pos="1258">
          <p15:clr>
            <a:srgbClr val="A4A3A4"/>
          </p15:clr>
        </p15:guide>
        <p15:guide id="6" orient="horz" pos="3402">
          <p15:clr>
            <a:srgbClr val="A4A3A4"/>
          </p15:clr>
        </p15:guide>
        <p15:guide id="7" orient="horz" pos="5546">
          <p15:clr>
            <a:srgbClr val="A4A3A4"/>
          </p15:clr>
        </p15:guide>
        <p15:guide id="8" pos="8823">
          <p15:clr>
            <a:srgbClr val="A4A3A4"/>
          </p15:clr>
        </p15:guide>
        <p15:guide id="9" pos="6823">
          <p15:clr>
            <a:srgbClr val="A4A3A4"/>
          </p15:clr>
        </p15:guide>
        <p15:guide id="10" pos="4607">
          <p15:clr>
            <a:srgbClr val="A4A3A4"/>
          </p15:clr>
        </p15:guide>
        <p15:guide id="11" pos="6680">
          <p15:clr>
            <a:srgbClr val="A4A3A4"/>
          </p15:clr>
        </p15:guide>
        <p15:guide id="12" pos="249">
          <p15:clr>
            <a:srgbClr val="A4A3A4"/>
          </p15:clr>
        </p15:guide>
        <p15:guide id="13" pos="2322">
          <p15:clr>
            <a:srgbClr val="A4A3A4"/>
          </p15:clr>
        </p15:guide>
        <p15:guide id="14" pos="2465">
          <p15:clr>
            <a:srgbClr val="A4A3A4"/>
          </p15:clr>
        </p15:guide>
        <p15:guide id="15" pos="4465">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20270"/>
    <a:srgbClr val="100264"/>
    <a:srgbClr val="E9E9E9"/>
    <a:srgbClr val="EFEFEF"/>
    <a:srgbClr val="2B0989"/>
    <a:srgbClr val="2C098F"/>
    <a:srgbClr val="4B42F8"/>
    <a:srgbClr val="B6C1DE"/>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75" autoAdjust="0"/>
    <p:restoredTop sz="99568" autoAdjust="0"/>
  </p:normalViewPr>
  <p:slideViewPr>
    <p:cSldViewPr snapToObjects="1">
      <p:cViewPr varScale="1">
        <p:scale>
          <a:sx n="57" d="100"/>
          <a:sy n="57" d="100"/>
        </p:scale>
        <p:origin x="1051" y="58"/>
      </p:cViewPr>
      <p:guideLst>
        <p:guide orient="horz" pos="6546"/>
        <p:guide orient="horz" pos="258"/>
        <p:guide orient="horz" pos="2331"/>
        <p:guide orient="horz" pos="4473"/>
        <p:guide orient="horz" pos="1258"/>
        <p:guide orient="horz" pos="3402"/>
        <p:guide orient="horz" pos="5546"/>
        <p:guide pos="8823"/>
        <p:guide pos="6823"/>
        <p:guide pos="4607"/>
        <p:guide pos="6680"/>
        <p:guide pos="249"/>
        <p:guide pos="2322"/>
        <p:guide pos="2465"/>
        <p:guide pos="4465"/>
      </p:guideLst>
    </p:cSldViewPr>
  </p:slideViewPr>
  <p:outlineViewPr>
    <p:cViewPr>
      <p:scale>
        <a:sx n="33" d="100"/>
        <a:sy n="33" d="100"/>
      </p:scale>
      <p:origin x="0" y="65766"/>
    </p:cViewPr>
  </p:outlineViewPr>
  <p:notesTextViewPr>
    <p:cViewPr>
      <p:scale>
        <a:sx n="100" d="100"/>
        <a:sy n="100" d="100"/>
      </p:scale>
      <p:origin x="0" y="0"/>
    </p:cViewPr>
  </p:notesTextViewPr>
  <p:sorterViewPr>
    <p:cViewPr>
      <p:scale>
        <a:sx n="66" d="100"/>
        <a:sy n="66" d="100"/>
      </p:scale>
      <p:origin x="0" y="0"/>
    </p:cViewPr>
  </p:sorterViewPr>
  <p:notesViewPr>
    <p:cSldViewPr snapToObjects="1">
      <p:cViewPr varScale="1">
        <p:scale>
          <a:sx n="53" d="100"/>
          <a:sy n="53" d="100"/>
        </p:scale>
        <p:origin x="-2808" y="-96"/>
      </p:cViewPr>
      <p:guideLst>
        <p:guide orient="horz" pos="3024"/>
        <p:guide pos="2304"/>
      </p:guideLst>
    </p:cSldViewPr>
  </p:notes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font" Target="fonts/font20.fntdata"/><Relationship Id="rId21" Type="http://schemas.openxmlformats.org/officeDocument/2006/relationships/slideMaster" Target="slideMasters/slideMaster21.xml"/><Relationship Id="rId42" Type="http://schemas.openxmlformats.org/officeDocument/2006/relationships/slide" Target="slides/slide18.xml"/><Relationship Id="rId63" Type="http://schemas.openxmlformats.org/officeDocument/2006/relationships/slide" Target="slides/slide39.xml"/><Relationship Id="rId84" Type="http://schemas.openxmlformats.org/officeDocument/2006/relationships/slide" Target="slides/slide60.xml"/><Relationship Id="rId16" Type="http://schemas.openxmlformats.org/officeDocument/2006/relationships/slideMaster" Target="slideMasters/slideMaster16.xml"/><Relationship Id="rId107" Type="http://schemas.openxmlformats.org/officeDocument/2006/relationships/font" Target="fonts/font10.fntdata"/><Relationship Id="rId11" Type="http://schemas.openxmlformats.org/officeDocument/2006/relationships/slideMaster" Target="slideMasters/slideMaster11.xml"/><Relationship Id="rId32" Type="http://schemas.openxmlformats.org/officeDocument/2006/relationships/slide" Target="slides/slide8.xml"/><Relationship Id="rId37" Type="http://schemas.openxmlformats.org/officeDocument/2006/relationships/slide" Target="slides/slide13.xml"/><Relationship Id="rId53" Type="http://schemas.openxmlformats.org/officeDocument/2006/relationships/slide" Target="slides/slide29.xml"/><Relationship Id="rId58" Type="http://schemas.openxmlformats.org/officeDocument/2006/relationships/slide" Target="slides/slide34.xml"/><Relationship Id="rId74" Type="http://schemas.openxmlformats.org/officeDocument/2006/relationships/slide" Target="slides/slide50.xml"/><Relationship Id="rId79" Type="http://schemas.openxmlformats.org/officeDocument/2006/relationships/slide" Target="slides/slide55.xml"/><Relationship Id="rId102" Type="http://schemas.openxmlformats.org/officeDocument/2006/relationships/font" Target="fonts/font5.fntdata"/><Relationship Id="rId123" Type="http://schemas.openxmlformats.org/officeDocument/2006/relationships/font" Target="fonts/font26.fntdata"/><Relationship Id="rId128" Type="http://schemas.openxmlformats.org/officeDocument/2006/relationships/font" Target="fonts/font31.fntdata"/><Relationship Id="rId5" Type="http://schemas.openxmlformats.org/officeDocument/2006/relationships/slideMaster" Target="slideMasters/slideMaster5.xml"/><Relationship Id="rId90" Type="http://schemas.openxmlformats.org/officeDocument/2006/relationships/slide" Target="slides/slide66.xml"/><Relationship Id="rId95" Type="http://schemas.openxmlformats.org/officeDocument/2006/relationships/slide" Target="slides/slide71.xml"/><Relationship Id="rId22" Type="http://schemas.openxmlformats.org/officeDocument/2006/relationships/slideMaster" Target="slideMasters/slideMaster22.xml"/><Relationship Id="rId27" Type="http://schemas.openxmlformats.org/officeDocument/2006/relationships/slide" Target="slides/slide3.xml"/><Relationship Id="rId43" Type="http://schemas.openxmlformats.org/officeDocument/2006/relationships/slide" Target="slides/slide19.xml"/><Relationship Id="rId48" Type="http://schemas.openxmlformats.org/officeDocument/2006/relationships/slide" Target="slides/slide24.xml"/><Relationship Id="rId64" Type="http://schemas.openxmlformats.org/officeDocument/2006/relationships/slide" Target="slides/slide40.xml"/><Relationship Id="rId69" Type="http://schemas.openxmlformats.org/officeDocument/2006/relationships/slide" Target="slides/slide45.xml"/><Relationship Id="rId113" Type="http://schemas.openxmlformats.org/officeDocument/2006/relationships/font" Target="fonts/font16.fntdata"/><Relationship Id="rId118" Type="http://schemas.openxmlformats.org/officeDocument/2006/relationships/font" Target="fonts/font21.fntdata"/><Relationship Id="rId134" Type="http://schemas.openxmlformats.org/officeDocument/2006/relationships/tableStyles" Target="tableStyles.xml"/><Relationship Id="rId80" Type="http://schemas.openxmlformats.org/officeDocument/2006/relationships/slide" Target="slides/slide56.xml"/><Relationship Id="rId85" Type="http://schemas.openxmlformats.org/officeDocument/2006/relationships/slide" Target="slides/slide61.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33" Type="http://schemas.openxmlformats.org/officeDocument/2006/relationships/slide" Target="slides/slide9.xml"/><Relationship Id="rId38" Type="http://schemas.openxmlformats.org/officeDocument/2006/relationships/slide" Target="slides/slide14.xml"/><Relationship Id="rId59" Type="http://schemas.openxmlformats.org/officeDocument/2006/relationships/slide" Target="slides/slide35.xml"/><Relationship Id="rId103" Type="http://schemas.openxmlformats.org/officeDocument/2006/relationships/font" Target="fonts/font6.fntdata"/><Relationship Id="rId108" Type="http://schemas.openxmlformats.org/officeDocument/2006/relationships/font" Target="fonts/font11.fntdata"/><Relationship Id="rId124" Type="http://schemas.openxmlformats.org/officeDocument/2006/relationships/font" Target="fonts/font27.fntdata"/><Relationship Id="rId129" Type="http://schemas.openxmlformats.org/officeDocument/2006/relationships/font" Target="fonts/font32.fntdata"/><Relationship Id="rId54" Type="http://schemas.openxmlformats.org/officeDocument/2006/relationships/slide" Target="slides/slide30.xml"/><Relationship Id="rId70" Type="http://schemas.openxmlformats.org/officeDocument/2006/relationships/slide" Target="slides/slide46.xml"/><Relationship Id="rId75" Type="http://schemas.openxmlformats.org/officeDocument/2006/relationships/slide" Target="slides/slide51.xml"/><Relationship Id="rId91" Type="http://schemas.openxmlformats.org/officeDocument/2006/relationships/slide" Target="slides/slide67.xml"/><Relationship Id="rId96"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23" Type="http://schemas.openxmlformats.org/officeDocument/2006/relationships/slideMaster" Target="slideMasters/slideMaster23.xml"/><Relationship Id="rId28" Type="http://schemas.openxmlformats.org/officeDocument/2006/relationships/slide" Target="slides/slide4.xml"/><Relationship Id="rId49" Type="http://schemas.openxmlformats.org/officeDocument/2006/relationships/slide" Target="slides/slide25.xml"/><Relationship Id="rId114" Type="http://schemas.openxmlformats.org/officeDocument/2006/relationships/font" Target="fonts/font17.fntdata"/><Relationship Id="rId119" Type="http://schemas.openxmlformats.org/officeDocument/2006/relationships/font" Target="fonts/font22.fntdata"/><Relationship Id="rId44" Type="http://schemas.openxmlformats.org/officeDocument/2006/relationships/slide" Target="slides/slide20.xml"/><Relationship Id="rId60" Type="http://schemas.openxmlformats.org/officeDocument/2006/relationships/slide" Target="slides/slide36.xml"/><Relationship Id="rId65" Type="http://schemas.openxmlformats.org/officeDocument/2006/relationships/slide" Target="slides/slide41.xml"/><Relationship Id="rId81" Type="http://schemas.openxmlformats.org/officeDocument/2006/relationships/slide" Target="slides/slide57.xml"/><Relationship Id="rId86" Type="http://schemas.openxmlformats.org/officeDocument/2006/relationships/slide" Target="slides/slide62.xml"/><Relationship Id="rId130" Type="http://schemas.openxmlformats.org/officeDocument/2006/relationships/font" Target="fonts/font33.fntdata"/><Relationship Id="rId13" Type="http://schemas.openxmlformats.org/officeDocument/2006/relationships/slideMaster" Target="slideMasters/slideMaster13.xml"/><Relationship Id="rId18" Type="http://schemas.openxmlformats.org/officeDocument/2006/relationships/slideMaster" Target="slideMasters/slideMaster18.xml"/><Relationship Id="rId39" Type="http://schemas.openxmlformats.org/officeDocument/2006/relationships/slide" Target="slides/slide15.xml"/><Relationship Id="rId109" Type="http://schemas.openxmlformats.org/officeDocument/2006/relationships/font" Target="fonts/font12.fntdata"/><Relationship Id="rId34" Type="http://schemas.openxmlformats.org/officeDocument/2006/relationships/slide" Target="slides/slide10.xml"/><Relationship Id="rId50" Type="http://schemas.openxmlformats.org/officeDocument/2006/relationships/slide" Target="slides/slide26.xml"/><Relationship Id="rId55" Type="http://schemas.openxmlformats.org/officeDocument/2006/relationships/slide" Target="slides/slide31.xml"/><Relationship Id="rId76" Type="http://schemas.openxmlformats.org/officeDocument/2006/relationships/slide" Target="slides/slide52.xml"/><Relationship Id="rId97" Type="http://schemas.openxmlformats.org/officeDocument/2006/relationships/handoutMaster" Target="handoutMasters/handoutMaster1.xml"/><Relationship Id="rId104" Type="http://schemas.openxmlformats.org/officeDocument/2006/relationships/font" Target="fonts/font7.fntdata"/><Relationship Id="rId120" Type="http://schemas.openxmlformats.org/officeDocument/2006/relationships/font" Target="fonts/font23.fntdata"/><Relationship Id="rId125" Type="http://schemas.openxmlformats.org/officeDocument/2006/relationships/font" Target="fonts/font28.fntdata"/><Relationship Id="rId7" Type="http://schemas.openxmlformats.org/officeDocument/2006/relationships/slideMaster" Target="slideMasters/slideMaster7.xml"/><Relationship Id="rId71" Type="http://schemas.openxmlformats.org/officeDocument/2006/relationships/slide" Target="slides/slide47.xml"/><Relationship Id="rId92" Type="http://schemas.openxmlformats.org/officeDocument/2006/relationships/slide" Target="slides/slide68.xml"/><Relationship Id="rId2" Type="http://schemas.openxmlformats.org/officeDocument/2006/relationships/slideMaster" Target="slideMasters/slideMaster2.xml"/><Relationship Id="rId29" Type="http://schemas.openxmlformats.org/officeDocument/2006/relationships/slide" Target="slides/slide5.xml"/><Relationship Id="rId24" Type="http://schemas.openxmlformats.org/officeDocument/2006/relationships/slideMaster" Target="slideMasters/slideMaster24.xml"/><Relationship Id="rId40" Type="http://schemas.openxmlformats.org/officeDocument/2006/relationships/slide" Target="slides/slide16.xml"/><Relationship Id="rId45" Type="http://schemas.openxmlformats.org/officeDocument/2006/relationships/slide" Target="slides/slide21.xml"/><Relationship Id="rId66" Type="http://schemas.openxmlformats.org/officeDocument/2006/relationships/slide" Target="slides/slide42.xml"/><Relationship Id="rId87" Type="http://schemas.openxmlformats.org/officeDocument/2006/relationships/slide" Target="slides/slide63.xml"/><Relationship Id="rId110" Type="http://schemas.openxmlformats.org/officeDocument/2006/relationships/font" Target="fonts/font13.fntdata"/><Relationship Id="rId115" Type="http://schemas.openxmlformats.org/officeDocument/2006/relationships/font" Target="fonts/font18.fntdata"/><Relationship Id="rId131" Type="http://schemas.openxmlformats.org/officeDocument/2006/relationships/presProps" Target="presProps.xml"/><Relationship Id="rId61" Type="http://schemas.openxmlformats.org/officeDocument/2006/relationships/slide" Target="slides/slide37.xml"/><Relationship Id="rId82" Type="http://schemas.openxmlformats.org/officeDocument/2006/relationships/slide" Target="slides/slide58.xml"/><Relationship Id="rId19" Type="http://schemas.openxmlformats.org/officeDocument/2006/relationships/slideMaster" Target="slideMasters/slideMaster19.xml"/><Relationship Id="rId14" Type="http://schemas.openxmlformats.org/officeDocument/2006/relationships/slideMaster" Target="slideMasters/slideMaster14.xml"/><Relationship Id="rId30" Type="http://schemas.openxmlformats.org/officeDocument/2006/relationships/slide" Target="slides/slide6.xml"/><Relationship Id="rId35" Type="http://schemas.openxmlformats.org/officeDocument/2006/relationships/slide" Target="slides/slide11.xml"/><Relationship Id="rId56" Type="http://schemas.openxmlformats.org/officeDocument/2006/relationships/slide" Target="slides/slide32.xml"/><Relationship Id="rId77" Type="http://schemas.openxmlformats.org/officeDocument/2006/relationships/slide" Target="slides/slide53.xml"/><Relationship Id="rId100" Type="http://schemas.openxmlformats.org/officeDocument/2006/relationships/font" Target="fonts/font3.fntdata"/><Relationship Id="rId105" Type="http://schemas.openxmlformats.org/officeDocument/2006/relationships/font" Target="fonts/font8.fntdata"/><Relationship Id="rId126" Type="http://schemas.openxmlformats.org/officeDocument/2006/relationships/font" Target="fonts/font29.fntdata"/><Relationship Id="rId8" Type="http://schemas.openxmlformats.org/officeDocument/2006/relationships/slideMaster" Target="slideMasters/slideMaster8.xml"/><Relationship Id="rId51" Type="http://schemas.openxmlformats.org/officeDocument/2006/relationships/slide" Target="slides/slide27.xml"/><Relationship Id="rId72" Type="http://schemas.openxmlformats.org/officeDocument/2006/relationships/slide" Target="slides/slide48.xml"/><Relationship Id="rId93" Type="http://schemas.openxmlformats.org/officeDocument/2006/relationships/slide" Target="slides/slide69.xml"/><Relationship Id="rId98" Type="http://schemas.openxmlformats.org/officeDocument/2006/relationships/font" Target="fonts/font1.fntdata"/><Relationship Id="rId121" Type="http://schemas.openxmlformats.org/officeDocument/2006/relationships/font" Target="fonts/font24.fntdata"/><Relationship Id="rId3" Type="http://schemas.openxmlformats.org/officeDocument/2006/relationships/slideMaster" Target="slideMasters/slideMaster3.xml"/><Relationship Id="rId25" Type="http://schemas.openxmlformats.org/officeDocument/2006/relationships/slide" Target="slides/slide1.xml"/><Relationship Id="rId46" Type="http://schemas.openxmlformats.org/officeDocument/2006/relationships/slide" Target="slides/slide22.xml"/><Relationship Id="rId67" Type="http://schemas.openxmlformats.org/officeDocument/2006/relationships/slide" Target="slides/slide43.xml"/><Relationship Id="rId116" Type="http://schemas.openxmlformats.org/officeDocument/2006/relationships/font" Target="fonts/font19.fntdata"/><Relationship Id="rId20" Type="http://schemas.openxmlformats.org/officeDocument/2006/relationships/slideMaster" Target="slideMasters/slideMaster20.xml"/><Relationship Id="rId41" Type="http://schemas.openxmlformats.org/officeDocument/2006/relationships/slide" Target="slides/slide17.xml"/><Relationship Id="rId62" Type="http://schemas.openxmlformats.org/officeDocument/2006/relationships/slide" Target="slides/slide38.xml"/><Relationship Id="rId83" Type="http://schemas.openxmlformats.org/officeDocument/2006/relationships/slide" Target="slides/slide59.xml"/><Relationship Id="rId88" Type="http://schemas.openxmlformats.org/officeDocument/2006/relationships/slide" Target="slides/slide64.xml"/><Relationship Id="rId111" Type="http://schemas.openxmlformats.org/officeDocument/2006/relationships/font" Target="fonts/font14.fntdata"/><Relationship Id="rId132" Type="http://schemas.openxmlformats.org/officeDocument/2006/relationships/viewProps" Target="viewProps.xml"/><Relationship Id="rId15" Type="http://schemas.openxmlformats.org/officeDocument/2006/relationships/slideMaster" Target="slideMasters/slideMaster15.xml"/><Relationship Id="rId36" Type="http://schemas.openxmlformats.org/officeDocument/2006/relationships/slide" Target="slides/slide12.xml"/><Relationship Id="rId57" Type="http://schemas.openxmlformats.org/officeDocument/2006/relationships/slide" Target="slides/slide33.xml"/><Relationship Id="rId106" Type="http://schemas.openxmlformats.org/officeDocument/2006/relationships/font" Target="fonts/font9.fntdata"/><Relationship Id="rId127" Type="http://schemas.openxmlformats.org/officeDocument/2006/relationships/font" Target="fonts/font30.fntdata"/><Relationship Id="rId10" Type="http://schemas.openxmlformats.org/officeDocument/2006/relationships/slideMaster" Target="slideMasters/slideMaster10.xml"/><Relationship Id="rId31" Type="http://schemas.openxmlformats.org/officeDocument/2006/relationships/slide" Target="slides/slide7.xml"/><Relationship Id="rId52" Type="http://schemas.openxmlformats.org/officeDocument/2006/relationships/slide" Target="slides/slide28.xml"/><Relationship Id="rId73" Type="http://schemas.openxmlformats.org/officeDocument/2006/relationships/slide" Target="slides/slide49.xml"/><Relationship Id="rId78" Type="http://schemas.openxmlformats.org/officeDocument/2006/relationships/slide" Target="slides/slide54.xml"/><Relationship Id="rId94" Type="http://schemas.openxmlformats.org/officeDocument/2006/relationships/slide" Target="slides/slide70.xml"/><Relationship Id="rId99" Type="http://schemas.openxmlformats.org/officeDocument/2006/relationships/font" Target="fonts/font2.fntdata"/><Relationship Id="rId101" Type="http://schemas.openxmlformats.org/officeDocument/2006/relationships/font" Target="fonts/font4.fntdata"/><Relationship Id="rId122" Type="http://schemas.openxmlformats.org/officeDocument/2006/relationships/font" Target="fonts/font25.fntdata"/><Relationship Id="rId4" Type="http://schemas.openxmlformats.org/officeDocument/2006/relationships/slideMaster" Target="slideMasters/slideMaster4.xml"/><Relationship Id="rId9" Type="http://schemas.openxmlformats.org/officeDocument/2006/relationships/slideMaster" Target="slideMasters/slideMaster9.xml"/><Relationship Id="rId26" Type="http://schemas.openxmlformats.org/officeDocument/2006/relationships/slide" Target="slides/slide2.xml"/><Relationship Id="rId47" Type="http://schemas.openxmlformats.org/officeDocument/2006/relationships/slide" Target="slides/slide23.xml"/><Relationship Id="rId68" Type="http://schemas.openxmlformats.org/officeDocument/2006/relationships/slide" Target="slides/slide44.xml"/><Relationship Id="rId89" Type="http://schemas.openxmlformats.org/officeDocument/2006/relationships/slide" Target="slides/slide65.xml"/><Relationship Id="rId112" Type="http://schemas.openxmlformats.org/officeDocument/2006/relationships/font" Target="fonts/font15.fntdata"/><Relationship Id="rId133"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0.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7.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1" y="-1"/>
            <a:ext cx="3618854" cy="621764"/>
          </a:xfrm>
          <a:prstGeom prst="rect">
            <a:avLst/>
          </a:prstGeom>
          <a:noFill/>
          <a:ln w="9525">
            <a:noFill/>
            <a:miter lim="800000"/>
            <a:headEnd/>
            <a:tailEnd/>
          </a:ln>
          <a:effectLst/>
        </p:spPr>
        <p:txBody>
          <a:bodyPr vert="horz" wrap="square" lIns="91568" tIns="45784" rIns="91568" bIns="45784" numCol="1" anchor="t" anchorCtr="0" compatLnSpc="1">
            <a:prstTxWarp prst="textNoShape">
              <a:avLst/>
            </a:prstTxWarp>
          </a:bodyPr>
          <a:lstStyle>
            <a:lvl1pPr>
              <a:defRPr sz="1200">
                <a:latin typeface="Arial" charset="0"/>
                <a:cs typeface="Arial" charset="0"/>
              </a:defRPr>
            </a:lvl1pPr>
          </a:lstStyle>
          <a:p>
            <a:pPr>
              <a:defRPr/>
            </a:pPr>
            <a:r>
              <a:rPr lang="es-PE" b="1" dirty="0">
                <a:latin typeface="Arial Narrow" pitchFamily="34" charset="0"/>
                <a:cs typeface="Arial" pitchFamily="34" charset="0"/>
              </a:rPr>
              <a:t>INTERPRETACIÓN  DE LA NORMA ISO 22000 : 2005  PARA LA GESTIÓN DE LA INOCUIDAD  ALIMENTARIA</a:t>
            </a:r>
            <a:endParaRPr lang="en-US" dirty="0">
              <a:latin typeface="Arial Narrow" pitchFamily="34" charset="0"/>
              <a:cs typeface="Arial" pitchFamily="34" charset="0"/>
            </a:endParaRPr>
          </a:p>
        </p:txBody>
      </p:sp>
      <p:sp>
        <p:nvSpPr>
          <p:cNvPr id="25603" name="Rectangle 3"/>
          <p:cNvSpPr>
            <a:spLocks noGrp="1" noChangeArrowheads="1"/>
          </p:cNvSpPr>
          <p:nvPr>
            <p:ph type="dt" sz="quarter" idx="1"/>
          </p:nvPr>
        </p:nvSpPr>
        <p:spPr bwMode="auto">
          <a:xfrm>
            <a:off x="4144484" y="0"/>
            <a:ext cx="3169009" cy="621763"/>
          </a:xfrm>
          <a:prstGeom prst="rect">
            <a:avLst/>
          </a:prstGeom>
          <a:noFill/>
          <a:ln w="9525">
            <a:noFill/>
            <a:miter lim="800000"/>
            <a:headEnd/>
            <a:tailEnd/>
          </a:ln>
          <a:effectLst/>
        </p:spPr>
        <p:txBody>
          <a:bodyPr vert="horz" wrap="square" lIns="91568" tIns="45784" rIns="91568" bIns="45784" numCol="1" anchor="t" anchorCtr="0" compatLnSpc="1">
            <a:prstTxWarp prst="textNoShape">
              <a:avLst/>
            </a:prstTxWarp>
          </a:bodyPr>
          <a:lstStyle>
            <a:lvl1pPr algn="r">
              <a:defRPr sz="1200">
                <a:latin typeface="Arial" charset="0"/>
                <a:cs typeface="Arial" charset="0"/>
              </a:defRPr>
            </a:lvl1pPr>
          </a:lstStyle>
          <a:p>
            <a:pPr>
              <a:defRPr/>
            </a:pPr>
            <a:r>
              <a:rPr lang="en-US" dirty="0" smtClean="0"/>
              <a:t>Noviembre 2013</a:t>
            </a:r>
            <a:endParaRPr lang="en-US" dirty="0"/>
          </a:p>
        </p:txBody>
      </p:sp>
      <p:sp>
        <p:nvSpPr>
          <p:cNvPr id="25604" name="Rectangle 4"/>
          <p:cNvSpPr>
            <a:spLocks noGrp="1" noChangeArrowheads="1"/>
          </p:cNvSpPr>
          <p:nvPr>
            <p:ph type="ftr" sz="quarter" idx="2"/>
          </p:nvPr>
        </p:nvSpPr>
        <p:spPr bwMode="auto">
          <a:xfrm>
            <a:off x="1" y="9120602"/>
            <a:ext cx="3169009" cy="479062"/>
          </a:xfrm>
          <a:prstGeom prst="rect">
            <a:avLst/>
          </a:prstGeom>
          <a:noFill/>
          <a:ln w="9525">
            <a:noFill/>
            <a:miter lim="800000"/>
            <a:headEnd/>
            <a:tailEnd/>
          </a:ln>
          <a:effectLst/>
        </p:spPr>
        <p:txBody>
          <a:bodyPr vert="horz" wrap="square" lIns="91568" tIns="45784" rIns="91568" bIns="45784" numCol="1" anchor="b" anchorCtr="0" compatLnSpc="1">
            <a:prstTxWarp prst="textNoShape">
              <a:avLst/>
            </a:prstTxWarp>
          </a:bodyPr>
          <a:lstStyle>
            <a:lvl1pPr>
              <a:defRPr sz="1200">
                <a:latin typeface="Arial" charset="0"/>
                <a:cs typeface="Arial" charset="0"/>
              </a:defRPr>
            </a:lvl1pPr>
          </a:lstStyle>
          <a:p>
            <a:pPr>
              <a:defRPr/>
            </a:pPr>
            <a:endParaRPr lang="en-US" dirty="0"/>
          </a:p>
        </p:txBody>
      </p:sp>
      <p:sp>
        <p:nvSpPr>
          <p:cNvPr id="25605" name="Rectangle 5"/>
          <p:cNvSpPr>
            <a:spLocks noGrp="1" noChangeArrowheads="1"/>
          </p:cNvSpPr>
          <p:nvPr>
            <p:ph type="sldNum" sz="quarter" idx="3"/>
          </p:nvPr>
        </p:nvSpPr>
        <p:spPr bwMode="auto">
          <a:xfrm>
            <a:off x="3945632" y="9009770"/>
            <a:ext cx="3169009" cy="479062"/>
          </a:xfrm>
          <a:prstGeom prst="rect">
            <a:avLst/>
          </a:prstGeom>
          <a:noFill/>
          <a:ln w="9525">
            <a:noFill/>
            <a:miter lim="800000"/>
            <a:headEnd/>
            <a:tailEnd/>
          </a:ln>
          <a:effectLst/>
        </p:spPr>
        <p:txBody>
          <a:bodyPr vert="horz" wrap="square" lIns="91568" tIns="45784" rIns="91568" bIns="45784" numCol="1" anchor="b" anchorCtr="0" compatLnSpc="1">
            <a:prstTxWarp prst="textNoShape">
              <a:avLst/>
            </a:prstTxWarp>
          </a:bodyPr>
          <a:lstStyle>
            <a:lvl1pPr algn="r">
              <a:defRPr sz="1200">
                <a:latin typeface="Arial" charset="0"/>
                <a:cs typeface="Arial" charset="0"/>
              </a:defRPr>
            </a:lvl1pPr>
          </a:lstStyle>
          <a:p>
            <a:pPr>
              <a:defRPr/>
            </a:pPr>
            <a:fld id="{DD35181F-04A3-49FD-A517-25679D44FECC}" type="slidenum">
              <a:rPr lang="en-US"/>
              <a:pPr>
                <a:defRPr/>
              </a:pPr>
              <a:t>‹Nº›</a:t>
            </a:fld>
            <a:endParaRPr lang="en-US" dirty="0"/>
          </a:p>
        </p:txBody>
      </p:sp>
    </p:spTree>
    <p:extLst>
      <p:ext uri="{BB962C8B-B14F-4D97-AF65-F5344CB8AC3E}">
        <p14:creationId xmlns:p14="http://schemas.microsoft.com/office/powerpoint/2010/main" val="12855687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170717" cy="480598"/>
          </a:xfrm>
          <a:prstGeom prst="rect">
            <a:avLst/>
          </a:prstGeom>
        </p:spPr>
        <p:txBody>
          <a:bodyPr vert="horz" lIns="91440" tIns="45720" rIns="91440" bIns="45720" rtlCol="0"/>
          <a:lstStyle>
            <a:lvl1pPr algn="l">
              <a:defRPr sz="1200"/>
            </a:lvl1pPr>
          </a:lstStyle>
          <a:p>
            <a:endParaRPr lang="es-CO" dirty="0"/>
          </a:p>
        </p:txBody>
      </p:sp>
      <p:sp>
        <p:nvSpPr>
          <p:cNvPr id="3" name="2 Marcador de fecha"/>
          <p:cNvSpPr>
            <a:spLocks noGrp="1"/>
          </p:cNvSpPr>
          <p:nvPr>
            <p:ph type="dt" idx="1"/>
          </p:nvPr>
        </p:nvSpPr>
        <p:spPr>
          <a:xfrm>
            <a:off x="4142775" y="0"/>
            <a:ext cx="3170717" cy="480598"/>
          </a:xfrm>
          <a:prstGeom prst="rect">
            <a:avLst/>
          </a:prstGeom>
        </p:spPr>
        <p:txBody>
          <a:bodyPr vert="horz" lIns="91440" tIns="45720" rIns="91440" bIns="45720" rtlCol="0"/>
          <a:lstStyle>
            <a:lvl1pPr algn="r">
              <a:defRPr sz="1200"/>
            </a:lvl1pPr>
          </a:lstStyle>
          <a:p>
            <a:fld id="{2DDB69BF-0534-44AC-ABA9-49D134145316}" type="datetimeFigureOut">
              <a:rPr lang="es-CO" smtClean="0"/>
              <a:t>01/09/2016</a:t>
            </a:fld>
            <a:endParaRPr lang="es-CO" dirty="0"/>
          </a:p>
        </p:txBody>
      </p:sp>
      <p:sp>
        <p:nvSpPr>
          <p:cNvPr id="4" name="3 Marcador de imagen de diapositiva"/>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1440" tIns="45720" rIns="91440" bIns="45720" rtlCol="0" anchor="ctr"/>
          <a:lstStyle/>
          <a:p>
            <a:endParaRPr lang="es-CO" dirty="0"/>
          </a:p>
        </p:txBody>
      </p:sp>
      <p:sp>
        <p:nvSpPr>
          <p:cNvPr id="5" name="4 Marcador de notas"/>
          <p:cNvSpPr>
            <a:spLocks noGrp="1"/>
          </p:cNvSpPr>
          <p:nvPr>
            <p:ph type="body" sz="quarter" idx="3"/>
          </p:nvPr>
        </p:nvSpPr>
        <p:spPr>
          <a:xfrm>
            <a:off x="731179" y="4560302"/>
            <a:ext cx="5852843" cy="432077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5 Marcador de pie de página"/>
          <p:cNvSpPr>
            <a:spLocks noGrp="1"/>
          </p:cNvSpPr>
          <p:nvPr>
            <p:ph type="ftr" sz="quarter" idx="4"/>
          </p:nvPr>
        </p:nvSpPr>
        <p:spPr>
          <a:xfrm>
            <a:off x="0" y="9119068"/>
            <a:ext cx="3170717" cy="480597"/>
          </a:xfrm>
          <a:prstGeom prst="rect">
            <a:avLst/>
          </a:prstGeom>
        </p:spPr>
        <p:txBody>
          <a:bodyPr vert="horz" lIns="91440" tIns="45720" rIns="91440" bIns="45720" rtlCol="0" anchor="b"/>
          <a:lstStyle>
            <a:lvl1pPr algn="l">
              <a:defRPr sz="1200"/>
            </a:lvl1pPr>
          </a:lstStyle>
          <a:p>
            <a:endParaRPr lang="es-CO" dirty="0"/>
          </a:p>
        </p:txBody>
      </p:sp>
      <p:sp>
        <p:nvSpPr>
          <p:cNvPr id="7" name="6 Marcador de número de diapositiva"/>
          <p:cNvSpPr>
            <a:spLocks noGrp="1"/>
          </p:cNvSpPr>
          <p:nvPr>
            <p:ph type="sldNum" sz="quarter" idx="5"/>
          </p:nvPr>
        </p:nvSpPr>
        <p:spPr>
          <a:xfrm>
            <a:off x="4142775" y="9119068"/>
            <a:ext cx="3170717" cy="480597"/>
          </a:xfrm>
          <a:prstGeom prst="rect">
            <a:avLst/>
          </a:prstGeom>
        </p:spPr>
        <p:txBody>
          <a:bodyPr vert="horz" lIns="91440" tIns="45720" rIns="91440" bIns="45720" rtlCol="0" anchor="b"/>
          <a:lstStyle>
            <a:lvl1pPr algn="r">
              <a:defRPr sz="1200"/>
            </a:lvl1pPr>
          </a:lstStyle>
          <a:p>
            <a:fld id="{2A3D07B7-7C3B-4279-A877-448F575AE079}" type="slidenum">
              <a:rPr lang="es-CO" smtClean="0"/>
              <a:t>‹Nº›</a:t>
            </a:fld>
            <a:endParaRPr lang="es-CO" dirty="0"/>
          </a:p>
        </p:txBody>
      </p:sp>
    </p:spTree>
    <p:extLst>
      <p:ext uri="{BB962C8B-B14F-4D97-AF65-F5344CB8AC3E}">
        <p14:creationId xmlns:p14="http://schemas.microsoft.com/office/powerpoint/2010/main" val="2153767941"/>
      </p:ext>
    </p:extLst>
  </p:cSld>
  <p:clrMap bg1="lt1" tx1="dk1" bg2="lt2" tx2="dk2" accent1="accent1" accent2="accent2" accent3="accent3" accent4="accent4" accent5="accent5" accent6="accent6" hlink="hlink" folHlink="folHlink"/>
  <p:notesStyle>
    <a:lvl1pPr marL="0" algn="l" defTabSz="914371" rtl="0" eaLnBrk="1" latinLnBrk="0" hangingPunct="1">
      <a:defRPr sz="1300" kern="1200">
        <a:solidFill>
          <a:schemeClr val="tx1"/>
        </a:solidFill>
        <a:latin typeface="+mn-lt"/>
        <a:ea typeface="+mn-ea"/>
        <a:cs typeface="+mn-cs"/>
      </a:defRPr>
    </a:lvl1pPr>
    <a:lvl2pPr marL="457185" algn="l" defTabSz="914371" rtl="0" eaLnBrk="1" latinLnBrk="0" hangingPunct="1">
      <a:defRPr sz="1300" kern="1200">
        <a:solidFill>
          <a:schemeClr val="tx1"/>
        </a:solidFill>
        <a:latin typeface="+mn-lt"/>
        <a:ea typeface="+mn-ea"/>
        <a:cs typeface="+mn-cs"/>
      </a:defRPr>
    </a:lvl2pPr>
    <a:lvl3pPr marL="914371" algn="l" defTabSz="914371" rtl="0" eaLnBrk="1" latinLnBrk="0" hangingPunct="1">
      <a:defRPr sz="1300" kern="1200">
        <a:solidFill>
          <a:schemeClr val="tx1"/>
        </a:solidFill>
        <a:latin typeface="+mn-lt"/>
        <a:ea typeface="+mn-ea"/>
        <a:cs typeface="+mn-cs"/>
      </a:defRPr>
    </a:lvl3pPr>
    <a:lvl4pPr marL="1371556" algn="l" defTabSz="914371" rtl="0" eaLnBrk="1" latinLnBrk="0" hangingPunct="1">
      <a:defRPr sz="1300" kern="1200">
        <a:solidFill>
          <a:schemeClr val="tx1"/>
        </a:solidFill>
        <a:latin typeface="+mn-lt"/>
        <a:ea typeface="+mn-ea"/>
        <a:cs typeface="+mn-cs"/>
      </a:defRPr>
    </a:lvl4pPr>
    <a:lvl5pPr marL="1828740" algn="l" defTabSz="914371" rtl="0" eaLnBrk="1" latinLnBrk="0" hangingPunct="1">
      <a:defRPr sz="1300" kern="1200">
        <a:solidFill>
          <a:schemeClr val="tx1"/>
        </a:solidFill>
        <a:latin typeface="+mn-lt"/>
        <a:ea typeface="+mn-ea"/>
        <a:cs typeface="+mn-cs"/>
      </a:defRPr>
    </a:lvl5pPr>
    <a:lvl6pPr marL="2285925" algn="l" defTabSz="914371" rtl="0" eaLnBrk="1" latinLnBrk="0" hangingPunct="1">
      <a:defRPr sz="1300" kern="1200">
        <a:solidFill>
          <a:schemeClr val="tx1"/>
        </a:solidFill>
        <a:latin typeface="+mn-lt"/>
        <a:ea typeface="+mn-ea"/>
        <a:cs typeface="+mn-cs"/>
      </a:defRPr>
    </a:lvl6pPr>
    <a:lvl7pPr marL="2743111" algn="l" defTabSz="914371" rtl="0" eaLnBrk="1" latinLnBrk="0" hangingPunct="1">
      <a:defRPr sz="1300" kern="1200">
        <a:solidFill>
          <a:schemeClr val="tx1"/>
        </a:solidFill>
        <a:latin typeface="+mn-lt"/>
        <a:ea typeface="+mn-ea"/>
        <a:cs typeface="+mn-cs"/>
      </a:defRPr>
    </a:lvl7pPr>
    <a:lvl8pPr marL="3200296" algn="l" defTabSz="914371" rtl="0" eaLnBrk="1" latinLnBrk="0" hangingPunct="1">
      <a:defRPr sz="1300" kern="1200">
        <a:solidFill>
          <a:schemeClr val="tx1"/>
        </a:solidFill>
        <a:latin typeface="+mn-lt"/>
        <a:ea typeface="+mn-ea"/>
        <a:cs typeface="+mn-cs"/>
      </a:defRPr>
    </a:lvl8pPr>
    <a:lvl9pPr marL="3657481" algn="l" defTabSz="914371"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500">
                <a:solidFill>
                  <a:schemeClr val="tx1"/>
                </a:solidFill>
                <a:latin typeface="Arial" pitchFamily="34" charset="0"/>
                <a:ea typeface="ヒラギノ角ゴ Pro W3" pitchFamily="-80" charset="-128"/>
              </a:defRPr>
            </a:lvl1pPr>
            <a:lvl2pPr marL="784914" indent="-301890" eaLnBrk="0" hangingPunct="0">
              <a:defRPr sz="2500">
                <a:solidFill>
                  <a:schemeClr val="tx1"/>
                </a:solidFill>
                <a:latin typeface="Arial" pitchFamily="34" charset="0"/>
                <a:ea typeface="ヒラギノ角ゴ Pro W3" pitchFamily="-80" charset="-128"/>
              </a:defRPr>
            </a:lvl2pPr>
            <a:lvl3pPr marL="1207561" indent="-241513" eaLnBrk="0" hangingPunct="0">
              <a:defRPr sz="2500">
                <a:solidFill>
                  <a:schemeClr val="tx1"/>
                </a:solidFill>
                <a:latin typeface="Arial" pitchFamily="34" charset="0"/>
                <a:ea typeface="ヒラギノ角ゴ Pro W3" pitchFamily="-80" charset="-128"/>
              </a:defRPr>
            </a:lvl3pPr>
            <a:lvl4pPr marL="1690586" indent="-241513" eaLnBrk="0" hangingPunct="0">
              <a:defRPr sz="2500">
                <a:solidFill>
                  <a:schemeClr val="tx1"/>
                </a:solidFill>
                <a:latin typeface="Arial" pitchFamily="34" charset="0"/>
                <a:ea typeface="ヒラギノ角ゴ Pro W3" pitchFamily="-80" charset="-128"/>
              </a:defRPr>
            </a:lvl4pPr>
            <a:lvl5pPr marL="2173610" indent="-241513" eaLnBrk="0" hangingPunct="0">
              <a:defRPr sz="2500">
                <a:solidFill>
                  <a:schemeClr val="tx1"/>
                </a:solidFill>
                <a:latin typeface="Arial" pitchFamily="34" charset="0"/>
                <a:ea typeface="ヒラギノ角ゴ Pro W3" pitchFamily="-80" charset="-128"/>
              </a:defRPr>
            </a:lvl5pPr>
            <a:lvl6pPr marL="2656634" indent="-241513" algn="ctr" eaLnBrk="0" fontAlgn="base" hangingPunct="0">
              <a:spcBef>
                <a:spcPct val="0"/>
              </a:spcBef>
              <a:spcAft>
                <a:spcPct val="0"/>
              </a:spcAft>
              <a:defRPr sz="2500">
                <a:solidFill>
                  <a:schemeClr val="tx1"/>
                </a:solidFill>
                <a:latin typeface="Arial" pitchFamily="34" charset="0"/>
                <a:ea typeface="ヒラギノ角ゴ Pro W3" pitchFamily="-80" charset="-128"/>
              </a:defRPr>
            </a:lvl6pPr>
            <a:lvl7pPr marL="3139659" indent="-241513" algn="ctr" eaLnBrk="0" fontAlgn="base" hangingPunct="0">
              <a:spcBef>
                <a:spcPct val="0"/>
              </a:spcBef>
              <a:spcAft>
                <a:spcPct val="0"/>
              </a:spcAft>
              <a:defRPr sz="2500">
                <a:solidFill>
                  <a:schemeClr val="tx1"/>
                </a:solidFill>
                <a:latin typeface="Arial" pitchFamily="34" charset="0"/>
                <a:ea typeface="ヒラギノ角ゴ Pro W3" pitchFamily="-80" charset="-128"/>
              </a:defRPr>
            </a:lvl7pPr>
            <a:lvl8pPr marL="3622683" indent="-241513" algn="ctr" eaLnBrk="0" fontAlgn="base" hangingPunct="0">
              <a:spcBef>
                <a:spcPct val="0"/>
              </a:spcBef>
              <a:spcAft>
                <a:spcPct val="0"/>
              </a:spcAft>
              <a:defRPr sz="2500">
                <a:solidFill>
                  <a:schemeClr val="tx1"/>
                </a:solidFill>
                <a:latin typeface="Arial" pitchFamily="34" charset="0"/>
                <a:ea typeface="ヒラギノ角ゴ Pro W3" pitchFamily="-80" charset="-128"/>
              </a:defRPr>
            </a:lvl8pPr>
            <a:lvl9pPr marL="4105706" indent="-241513" algn="ctr" eaLnBrk="0" fontAlgn="base" hangingPunct="0">
              <a:spcBef>
                <a:spcPct val="0"/>
              </a:spcBef>
              <a:spcAft>
                <a:spcPct val="0"/>
              </a:spcAft>
              <a:defRPr sz="2500">
                <a:solidFill>
                  <a:schemeClr val="tx1"/>
                </a:solidFill>
                <a:latin typeface="Arial" pitchFamily="34" charset="0"/>
                <a:ea typeface="ヒラギノ角ゴ Pro W3" pitchFamily="-80" charset="-128"/>
              </a:defRPr>
            </a:lvl9pPr>
          </a:lstStyle>
          <a:p>
            <a:fld id="{46D27C1D-D76E-40AC-B1EF-314C96E7A08B}" type="slidenum">
              <a:rPr lang="en-US" sz="1300"/>
              <a:pPr/>
              <a:t>2</a:t>
            </a:fld>
            <a:endParaRPr lang="en-US" sz="1300" dirty="0"/>
          </a:p>
        </p:txBody>
      </p:sp>
      <p:sp>
        <p:nvSpPr>
          <p:cNvPr id="108547" name="Rectangle 2"/>
          <p:cNvSpPr>
            <a:spLocks noGrp="1" noRot="1" noChangeAspect="1" noChangeArrowheads="1" noTextEdit="1"/>
          </p:cNvSpPr>
          <p:nvPr>
            <p:ph type="sldImg"/>
          </p:nvPr>
        </p:nvSpPr>
        <p:spPr>
          <a:xfrm>
            <a:off x="1257300" y="719138"/>
            <a:ext cx="4802188" cy="3602037"/>
          </a:xfrm>
          <a:ln/>
        </p:spPr>
      </p:sp>
      <p:sp>
        <p:nvSpPr>
          <p:cNvPr id="1085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dirty="0" smtClean="0">
              <a:latin typeface="Arial" pitchFamily="34" charset="0"/>
              <a:ea typeface="ヒラギノ角ゴ Pro W3" pitchFamily="-80" charset="-128"/>
            </a:endParaRPr>
          </a:p>
        </p:txBody>
      </p:sp>
    </p:spTree>
    <p:extLst>
      <p:ext uri="{BB962C8B-B14F-4D97-AF65-F5344CB8AC3E}">
        <p14:creationId xmlns:p14="http://schemas.microsoft.com/office/powerpoint/2010/main" val="22271054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514" name="Rectangle 2"/>
          <p:cNvSpPr>
            <a:spLocks noGrp="1" noRot="1" noChangeAspect="1" noChangeArrowheads="1" noTextEdit="1"/>
          </p:cNvSpPr>
          <p:nvPr>
            <p:ph type="sldImg"/>
          </p:nvPr>
        </p:nvSpPr>
        <p:spPr>
          <a:xfrm>
            <a:off x="1260475" y="722313"/>
            <a:ext cx="4799013" cy="3598862"/>
          </a:xfrm>
          <a:ln/>
        </p:spPr>
      </p:sp>
      <p:sp>
        <p:nvSpPr>
          <p:cNvPr id="3205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PE" smtClean="0"/>
              <a:t>Cual es el Objetivo de ISO 9001:</a:t>
            </a:r>
          </a:p>
          <a:p>
            <a:r>
              <a:rPr lang="es-PE" smtClean="0"/>
              <a:t>Cumplir con los requisitos de los clientes, por que los requisitos de los clientes no son sólo de conformidad con especificaciones (para eso estan los certificados de producto) los requisitos del clientes estan realcionados a Precio, Tiempo de Entrega, Lugar de entrega, oportunidad, servicio postventa, credito, etc, etc, etc entonces esta norma se creo para que las empresas pudieramos comprar a otras empresa que de alguna maneran demuestren que son capaces de cumplir con todo lo que hemos acordado. Cuantos negocios perdidos ha habido en el mundo por culpa de un proveedor que no entregó la mercaderia a tiempo, supongo que por eso se crearon los seguros, pero con los seguros aunque recupere el dinero invertido es probable que no recupere al cliente.</a:t>
            </a:r>
          </a:p>
          <a:p>
            <a:r>
              <a:rPr lang="es-PE" smtClean="0"/>
              <a:t>Otro objetivo es cumplir con los requisitos reglamentarios, eso como cliente me da seguridad pues es muy probable que yo no los conozca pero es obligación de mi proveedor darme un producto inocuo, en el caso de alimentos, seguro en el caso de maquinas, y para eso existen requisitos pertinentes y aca entran las BPM, Sistema HACCP</a:t>
            </a:r>
          </a:p>
          <a:p>
            <a:r>
              <a:rPr lang="es-PE" smtClean="0"/>
              <a:t>No conforme con esto ISO me pide la mejora continua, para que no sigan diciendo por ahí que cualquiera tiene ISO aunque el producto no satisfaga al cliente.</a:t>
            </a:r>
            <a:endParaRPr lang="en-GB" smtClean="0"/>
          </a:p>
        </p:txBody>
      </p:sp>
    </p:spTree>
    <p:extLst>
      <p:ext uri="{BB962C8B-B14F-4D97-AF65-F5344CB8AC3E}">
        <p14:creationId xmlns:p14="http://schemas.microsoft.com/office/powerpoint/2010/main" val="8343718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746" name="Rectangle 2"/>
          <p:cNvSpPr>
            <a:spLocks noGrp="1" noRot="1" noChangeAspect="1" noChangeArrowheads="1" noTextEdit="1"/>
          </p:cNvSpPr>
          <p:nvPr>
            <p:ph type="sldImg"/>
          </p:nvPr>
        </p:nvSpPr>
        <p:spPr>
          <a:xfrm>
            <a:off x="1255713" y="720725"/>
            <a:ext cx="4802187" cy="3602038"/>
          </a:xfrm>
          <a:ln/>
        </p:spPr>
      </p:sp>
      <p:sp>
        <p:nvSpPr>
          <p:cNvPr id="415747" name="Rectangle 3"/>
          <p:cNvSpPr>
            <a:spLocks noGrp="1" noChangeArrowheads="1"/>
          </p:cNvSpPr>
          <p:nvPr>
            <p:ph type="body" idx="1"/>
          </p:nvPr>
        </p:nvSpPr>
        <p:spPr>
          <a:xfrm>
            <a:off x="974925" y="4561576"/>
            <a:ext cx="5365352" cy="43188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MX" smtClean="0"/>
              <a:t>NOTAS:</a:t>
            </a:r>
            <a:endParaRPr lang="en-GB" smtClean="0"/>
          </a:p>
        </p:txBody>
      </p:sp>
    </p:spTree>
    <p:extLst>
      <p:ext uri="{BB962C8B-B14F-4D97-AF65-F5344CB8AC3E}">
        <p14:creationId xmlns:p14="http://schemas.microsoft.com/office/powerpoint/2010/main" val="19494386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0.xml"/><Relationship Id="rId4" Type="http://schemas.openxmlformats.org/officeDocument/2006/relationships/image" Target="../media/image8.png"/></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5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1.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7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2.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8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3.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9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9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9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9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9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9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4.xml"/></Relationships>
</file>

<file path=ppt/slideLayouts/_rels/slideLayout29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9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0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0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1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5.xml"/></Relationships>
</file>

<file path=ppt/slideLayouts/_rels/slideLayout31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1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1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2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2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2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5.xml"/></Relationships>
</file>

<file path=ppt/slideLayouts/_rels/slideLayout32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2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3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3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3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3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3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3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3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3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3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7.xml"/></Relationships>
</file>

<file path=ppt/slideLayouts/_rels/slideLayout34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4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4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4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4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4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4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4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4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5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5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5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5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5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5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5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5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5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6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6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6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6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6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9.xml"/></Relationships>
</file>

<file path=ppt/slideLayouts/_rels/slideLayout36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6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6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20.xml"/></Relationships>
</file>

<file path=ppt/slideLayouts/_rels/slideLayout36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7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7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7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7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7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7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7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7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7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8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8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8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8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21.xml"/></Relationships>
</file>

<file path=ppt/slideLayouts/_rels/slideLayout38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8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8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8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8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9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9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9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39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39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22.xml"/></Relationships>
</file>

<file path=ppt/slideLayouts/_rels/slideLayout39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39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39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39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40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40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40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40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40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40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40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4.xml"/><Relationship Id="rId4" Type="http://schemas.openxmlformats.org/officeDocument/2006/relationships/image" Target="../media/image8.png"/></Relationships>
</file>

<file path=ppt/slideLayouts/_rels/slideLayout40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40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41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41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41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41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41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41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41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41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41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42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42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42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42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42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bl">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1090136" y="447242"/>
            <a:ext cx="12474060" cy="1870495"/>
          </a:xfrm>
          <a:prstGeom prst="rect">
            <a:avLst/>
          </a:prstGeom>
        </p:spPr>
        <p:txBody>
          <a:bodyPr/>
          <a:lstStyle/>
          <a:p>
            <a:r>
              <a:rPr lang="es-ES" smtClean="0"/>
              <a:t>Haga clic para modificar el estilo de título del patrón</a:t>
            </a:r>
            <a:endParaRPr lang="es-PE"/>
          </a:p>
        </p:txBody>
      </p:sp>
      <p:sp>
        <p:nvSpPr>
          <p:cNvPr id="3" name="2 Marcador de tabla"/>
          <p:cNvSpPr>
            <a:spLocks noGrp="1"/>
          </p:cNvSpPr>
          <p:nvPr>
            <p:ph type="tbl" idx="1"/>
          </p:nvPr>
        </p:nvSpPr>
        <p:spPr>
          <a:xfrm>
            <a:off x="1090136" y="2459830"/>
            <a:ext cx="12474060" cy="6485003"/>
          </a:xfrm>
          <a:prstGeom prst="rect">
            <a:avLst/>
          </a:prstGeom>
        </p:spPr>
        <p:txBody>
          <a:bodyPr rtlCol="0">
            <a:normAutofit/>
          </a:bodyPr>
          <a:lstStyle/>
          <a:p>
            <a:pPr lvl="0"/>
            <a:endParaRPr lang="es-PE" noProof="0" dirty="0"/>
          </a:p>
        </p:txBody>
      </p:sp>
      <p:sp>
        <p:nvSpPr>
          <p:cNvPr id="4" name="Rectangle 14"/>
          <p:cNvSpPr>
            <a:spLocks noGrp="1" noChangeArrowheads="1"/>
          </p:cNvSpPr>
          <p:nvPr>
            <p:ph type="ftr" sz="quarter" idx="10"/>
          </p:nvPr>
        </p:nvSpPr>
        <p:spPr>
          <a:xfrm>
            <a:off x="9583699" y="10144476"/>
            <a:ext cx="4560570" cy="750061"/>
          </a:xfrm>
        </p:spPr>
        <p:txBody>
          <a:bodyPr/>
          <a:lstStyle>
            <a:lvl1pPr>
              <a:buFont typeface="Times"/>
              <a:buChar char="•"/>
              <a:defRPr/>
            </a:lvl1pPr>
          </a:lstStyle>
          <a:p>
            <a:pPr>
              <a:defRPr/>
            </a:pPr>
            <a:r>
              <a:rPr lang="es-ES" dirty="0"/>
              <a:t>GLC</a:t>
            </a:r>
          </a:p>
        </p:txBody>
      </p:sp>
    </p:spTree>
    <p:extLst>
      <p:ext uri="{BB962C8B-B14F-4D97-AF65-F5344CB8AC3E}">
        <p14:creationId xmlns:p14="http://schemas.microsoft.com/office/powerpoint/2010/main" val="1480194938"/>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userDrawn="1">
  <p:cSld name="33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userDrawn="1">
  <p:cSld name="34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bl">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1090136" y="447242"/>
            <a:ext cx="12474060" cy="1870495"/>
          </a:xfrm>
          <a:prstGeom prst="rect">
            <a:avLst/>
          </a:prstGeom>
        </p:spPr>
        <p:txBody>
          <a:bodyPr/>
          <a:lstStyle/>
          <a:p>
            <a:r>
              <a:rPr lang="es-ES" smtClean="0"/>
              <a:t>Haga clic para modificar el estilo de título del patrón</a:t>
            </a:r>
            <a:endParaRPr lang="es-PE"/>
          </a:p>
        </p:txBody>
      </p:sp>
      <p:sp>
        <p:nvSpPr>
          <p:cNvPr id="3" name="2 Marcador de tabla"/>
          <p:cNvSpPr>
            <a:spLocks noGrp="1"/>
          </p:cNvSpPr>
          <p:nvPr>
            <p:ph type="tbl" idx="1"/>
          </p:nvPr>
        </p:nvSpPr>
        <p:spPr>
          <a:xfrm>
            <a:off x="1090136" y="2459830"/>
            <a:ext cx="12474060" cy="6485003"/>
          </a:xfrm>
          <a:prstGeom prst="rect">
            <a:avLst/>
          </a:prstGeom>
        </p:spPr>
        <p:txBody>
          <a:bodyPr rtlCol="0">
            <a:normAutofit/>
          </a:bodyPr>
          <a:lstStyle/>
          <a:p>
            <a:pPr lvl="0"/>
            <a:endParaRPr lang="es-PE" noProof="0" dirty="0"/>
          </a:p>
        </p:txBody>
      </p:sp>
      <p:sp>
        <p:nvSpPr>
          <p:cNvPr id="4" name="Rectangle 14"/>
          <p:cNvSpPr>
            <a:spLocks noGrp="1" noChangeArrowheads="1"/>
          </p:cNvSpPr>
          <p:nvPr>
            <p:ph type="ftr" sz="quarter" idx="10"/>
          </p:nvPr>
        </p:nvSpPr>
        <p:spPr>
          <a:xfrm>
            <a:off x="9583699" y="10144476"/>
            <a:ext cx="4560570" cy="750061"/>
          </a:xfrm>
        </p:spPr>
        <p:txBody>
          <a:bodyPr/>
          <a:lstStyle>
            <a:lvl1pPr>
              <a:buFont typeface="Times"/>
              <a:buChar char="•"/>
              <a:defRPr/>
            </a:lvl1pPr>
          </a:lstStyle>
          <a:p>
            <a:pPr>
              <a:defRPr/>
            </a:pPr>
            <a:r>
              <a:rPr lang="es-ES" dirty="0"/>
              <a:t>GLC</a:t>
            </a:r>
          </a:p>
        </p:txBody>
      </p:sp>
    </p:spTree>
    <p:extLst>
      <p:ext uri="{BB962C8B-B14F-4D97-AF65-F5344CB8AC3E}">
        <p14:creationId xmlns:p14="http://schemas.microsoft.com/office/powerpoint/2010/main" val="1480194938"/>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userDrawn="1">
  <p:cSld name="35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userDrawn="1">
  <p:cSld name="36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cSld name="Sólo título">
    <p:spTree>
      <p:nvGrpSpPr>
        <p:cNvPr id="1" name=""/>
        <p:cNvGrpSpPr/>
        <p:nvPr/>
      </p:nvGrpSpPr>
      <p:grpSpPr>
        <a:xfrm>
          <a:off x="0" y="0"/>
          <a:ext cx="0" cy="0"/>
          <a:chOff x="0" y="0"/>
          <a:chExt cx="0" cy="0"/>
        </a:xfrm>
      </p:grpSpPr>
      <p:sp>
        <p:nvSpPr>
          <p:cNvPr id="6" name="Title 5"/>
          <p:cNvSpPr>
            <a:spLocks noGrp="1"/>
          </p:cNvSpPr>
          <p:nvPr>
            <p:ph type="title"/>
          </p:nvPr>
        </p:nvSpPr>
        <p:spPr>
          <a:xfrm>
            <a:off x="720090" y="566157"/>
            <a:ext cx="12961620" cy="1800225"/>
          </a:xfrm>
          <a:prstGeom prst="rect">
            <a:avLst/>
          </a:prstGeom>
        </p:spPr>
        <p:txBody>
          <a:bodyPr lIns="82056" tIns="41027" rIns="82056" bIns="41027"/>
          <a:lstStyle/>
          <a:p>
            <a:r>
              <a:rPr lang="es-ES" smtClean="0"/>
              <a:t>Haga clic para modificar el estilo de título del patrón</a:t>
            </a:r>
            <a:endParaRPr lang="es-ES"/>
          </a:p>
        </p:txBody>
      </p:sp>
      <p:sp>
        <p:nvSpPr>
          <p:cNvPr id="3" name="Rectangle 6"/>
          <p:cNvSpPr>
            <a:spLocks noGrp="1"/>
          </p:cNvSpPr>
          <p:nvPr>
            <p:ph type="dt" sz="half" idx="10"/>
          </p:nvPr>
        </p:nvSpPr>
        <p:spPr/>
        <p:txBody>
          <a:bodyPr/>
          <a:lstStyle>
            <a:lvl1pPr>
              <a:defRPr/>
            </a:lvl1pPr>
          </a:lstStyle>
          <a:p>
            <a:pPr>
              <a:defRPr/>
            </a:pPr>
            <a:fld id="{69E335A3-E999-42B4-A706-7DDB6554905D}" type="datetimeFigureOut">
              <a:rPr lang="es-PE"/>
              <a:pPr>
                <a:defRPr/>
              </a:pPr>
              <a:t>01/09/2016</a:t>
            </a:fld>
            <a:endParaRPr lang="es-PE" dirty="0"/>
          </a:p>
        </p:txBody>
      </p:sp>
      <p:sp>
        <p:nvSpPr>
          <p:cNvPr id="4" name="Rectangle 20"/>
          <p:cNvSpPr>
            <a:spLocks noGrp="1"/>
          </p:cNvSpPr>
          <p:nvPr>
            <p:ph type="ftr" sz="quarter" idx="11"/>
          </p:nvPr>
        </p:nvSpPr>
        <p:spPr/>
        <p:txBody>
          <a:bodyPr/>
          <a:lstStyle>
            <a:lvl1pPr>
              <a:defRPr/>
            </a:lvl1pPr>
          </a:lstStyle>
          <a:p>
            <a:pPr>
              <a:defRPr/>
            </a:pPr>
            <a:endParaRPr lang="es-PE" dirty="0"/>
          </a:p>
        </p:txBody>
      </p:sp>
      <p:sp>
        <p:nvSpPr>
          <p:cNvPr id="5" name="Rectangle 21"/>
          <p:cNvSpPr>
            <a:spLocks noGrp="1"/>
          </p:cNvSpPr>
          <p:nvPr>
            <p:ph type="sldNum" sz="quarter" idx="12"/>
          </p:nvPr>
        </p:nvSpPr>
        <p:spPr/>
        <p:txBody>
          <a:bodyPr/>
          <a:lstStyle>
            <a:lvl1pPr>
              <a:defRPr/>
            </a:lvl1pPr>
          </a:lstStyle>
          <a:p>
            <a:pPr>
              <a:defRPr/>
            </a:pPr>
            <a:fld id="{C8A79B23-7706-45B7-89C8-DEAEF5C16C49}" type="slidenum">
              <a:rPr lang="es-PE"/>
              <a:pPr>
                <a:defRPr/>
              </a:pPr>
              <a:t>‹Nº›</a:t>
            </a:fld>
            <a:endParaRPr lang="es-PE" dirty="0"/>
          </a:p>
        </p:txBody>
      </p:sp>
    </p:spTree>
    <p:extLst>
      <p:ext uri="{BB962C8B-B14F-4D97-AF65-F5344CB8AC3E}">
        <p14:creationId xmlns:p14="http://schemas.microsoft.com/office/powerpoint/2010/main" val="325642568"/>
      </p:ext>
    </p:extLst>
  </p:cSld>
  <p:clrMapOvr>
    <a:masterClrMapping/>
  </p:clrMapOvr>
  <p:hf hdr="0" ftr="0" dt="0"/>
</p:sldLayout>
</file>

<file path=ppt/slideLayouts/slideLayout106.xml><?xml version="1.0" encoding="utf-8"?>
<p:sldLayout xmlns:a="http://schemas.openxmlformats.org/drawingml/2006/main" xmlns:r="http://schemas.openxmlformats.org/officeDocument/2006/relationships" xmlns:p="http://schemas.openxmlformats.org/presentationml/2006/main" userDrawn="1">
  <p:cSld name="37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userDrawn="1">
  <p:cSld name="39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userDrawn="1">
  <p:cSld name="41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userDrawn="1">
  <p:cSld name="44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Sólo título">
    <p:spTree>
      <p:nvGrpSpPr>
        <p:cNvPr id="1" name=""/>
        <p:cNvGrpSpPr/>
        <p:nvPr/>
      </p:nvGrpSpPr>
      <p:grpSpPr>
        <a:xfrm>
          <a:off x="0" y="0"/>
          <a:ext cx="0" cy="0"/>
          <a:chOff x="0" y="0"/>
          <a:chExt cx="0" cy="0"/>
        </a:xfrm>
      </p:grpSpPr>
      <p:sp>
        <p:nvSpPr>
          <p:cNvPr id="6" name="Title 5"/>
          <p:cNvSpPr>
            <a:spLocks noGrp="1"/>
          </p:cNvSpPr>
          <p:nvPr>
            <p:ph type="title"/>
          </p:nvPr>
        </p:nvSpPr>
        <p:spPr>
          <a:xfrm>
            <a:off x="720090" y="566157"/>
            <a:ext cx="12961620" cy="1800225"/>
          </a:xfrm>
          <a:prstGeom prst="rect">
            <a:avLst/>
          </a:prstGeom>
        </p:spPr>
        <p:txBody>
          <a:bodyPr lIns="82056" tIns="41027" rIns="82056" bIns="41027"/>
          <a:lstStyle/>
          <a:p>
            <a:r>
              <a:rPr lang="es-ES" smtClean="0"/>
              <a:t>Haga clic para modificar el estilo de título del patrón</a:t>
            </a:r>
            <a:endParaRPr lang="es-ES"/>
          </a:p>
        </p:txBody>
      </p:sp>
      <p:sp>
        <p:nvSpPr>
          <p:cNvPr id="3" name="Rectangle 6"/>
          <p:cNvSpPr>
            <a:spLocks noGrp="1"/>
          </p:cNvSpPr>
          <p:nvPr>
            <p:ph type="dt" sz="half" idx="10"/>
          </p:nvPr>
        </p:nvSpPr>
        <p:spPr/>
        <p:txBody>
          <a:bodyPr/>
          <a:lstStyle>
            <a:lvl1pPr>
              <a:defRPr/>
            </a:lvl1pPr>
          </a:lstStyle>
          <a:p>
            <a:pPr>
              <a:defRPr/>
            </a:pPr>
            <a:fld id="{69E335A3-E999-42B4-A706-7DDB6554905D}" type="datetimeFigureOut">
              <a:rPr lang="es-PE"/>
              <a:pPr>
                <a:defRPr/>
              </a:pPr>
              <a:t>01/09/2016</a:t>
            </a:fld>
            <a:endParaRPr lang="es-PE" dirty="0"/>
          </a:p>
        </p:txBody>
      </p:sp>
      <p:sp>
        <p:nvSpPr>
          <p:cNvPr id="4" name="Rectangle 20"/>
          <p:cNvSpPr>
            <a:spLocks noGrp="1"/>
          </p:cNvSpPr>
          <p:nvPr>
            <p:ph type="ftr" sz="quarter" idx="11"/>
          </p:nvPr>
        </p:nvSpPr>
        <p:spPr/>
        <p:txBody>
          <a:bodyPr/>
          <a:lstStyle>
            <a:lvl1pPr>
              <a:defRPr/>
            </a:lvl1pPr>
          </a:lstStyle>
          <a:p>
            <a:pPr>
              <a:defRPr/>
            </a:pPr>
            <a:endParaRPr lang="es-PE" dirty="0"/>
          </a:p>
        </p:txBody>
      </p:sp>
      <p:sp>
        <p:nvSpPr>
          <p:cNvPr id="5" name="Rectangle 21"/>
          <p:cNvSpPr>
            <a:spLocks noGrp="1"/>
          </p:cNvSpPr>
          <p:nvPr>
            <p:ph type="sldNum" sz="quarter" idx="12"/>
          </p:nvPr>
        </p:nvSpPr>
        <p:spPr/>
        <p:txBody>
          <a:bodyPr/>
          <a:lstStyle>
            <a:lvl1pPr>
              <a:defRPr/>
            </a:lvl1pPr>
          </a:lstStyle>
          <a:p>
            <a:pPr>
              <a:defRPr/>
            </a:pPr>
            <a:fld id="{C8A79B23-7706-45B7-89C8-DEAEF5C16C49}" type="slidenum">
              <a:rPr lang="es-PE"/>
              <a:pPr>
                <a:defRPr/>
              </a:pPr>
              <a:t>‹Nº›</a:t>
            </a:fld>
            <a:endParaRPr lang="es-PE" dirty="0"/>
          </a:p>
        </p:txBody>
      </p:sp>
    </p:spTree>
    <p:extLst>
      <p:ext uri="{BB962C8B-B14F-4D97-AF65-F5344CB8AC3E}">
        <p14:creationId xmlns:p14="http://schemas.microsoft.com/office/powerpoint/2010/main" val="325642568"/>
      </p:ext>
    </p:extLst>
  </p:cSld>
  <p:clrMapOvr>
    <a:masterClrMapping/>
  </p:clrMapOvr>
  <p:hf hdr="0" ftr="0" dt="0"/>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7 Entrada manual"/>
          <p:cNvSpPr>
            <a:spLocks noChangeArrowheads="1"/>
          </p:cNvSpPr>
          <p:nvPr/>
        </p:nvSpPr>
        <p:spPr bwMode="auto">
          <a:xfrm rot="5400000" flipV="1">
            <a:off x="4671834" y="1071385"/>
            <a:ext cx="10801350" cy="8658581"/>
          </a:xfrm>
          <a:prstGeom prst="flowChartManualInput">
            <a:avLst/>
          </a:prstGeom>
          <a:solidFill>
            <a:srgbClr val="EB7F43">
              <a:alpha val="78038"/>
            </a:srgbClr>
          </a:solidFill>
          <a:ln>
            <a:noFill/>
          </a:ln>
          <a:extLst>
            <a:ext uri="{91240B29-F687-4F45-9708-019B960494DF}">
              <a14:hiddenLine xmlns:a14="http://schemas.microsoft.com/office/drawing/2010/main" w="9525" algn="ctr">
                <a:solidFill>
                  <a:srgbClr val="000000"/>
                </a:solidFill>
                <a:round/>
                <a:headEnd/>
                <a:tailEnd/>
              </a14:hiddenLine>
            </a:ext>
          </a:extLst>
        </p:spPr>
        <p:txBody>
          <a:bodyPr lIns="144018" tIns="72009" rIns="144018" bIns="72009"/>
          <a:lstStyle/>
          <a:p>
            <a:endParaRPr lang="es-PE" dirty="0"/>
          </a:p>
        </p:txBody>
      </p:sp>
      <p:sp>
        <p:nvSpPr>
          <p:cNvPr id="5" name="4 Paralelogramo"/>
          <p:cNvSpPr/>
          <p:nvPr/>
        </p:nvSpPr>
        <p:spPr bwMode="auto">
          <a:xfrm>
            <a:off x="9451181" y="8290277"/>
            <a:ext cx="4970621" cy="2511074"/>
          </a:xfrm>
          <a:prstGeom prst="parallelogram">
            <a:avLst>
              <a:gd name="adj" fmla="val 0"/>
            </a:avLst>
          </a:prstGeom>
          <a:solidFill>
            <a:schemeClr val="bg1">
              <a:lumMod val="75000"/>
            </a:schemeClr>
          </a:solidFill>
          <a:ln w="19050" cap="flat" cmpd="sng" algn="ctr">
            <a:noFill/>
            <a:prstDash val="solid"/>
            <a:round/>
            <a:headEnd type="none" w="med" len="med"/>
            <a:tailEnd type="none" w="med" len="med"/>
          </a:ln>
          <a:effectLst/>
        </p:spPr>
        <p:txBody>
          <a:bodyPr lIns="144018" tIns="72009" rIns="144018" bIns="72009"/>
          <a:lstStyle/>
          <a:p>
            <a:pPr>
              <a:defRPr/>
            </a:pPr>
            <a:endParaRPr lang="es-PE" dirty="0">
              <a:latin typeface="Arial" pitchFamily="-110" charset="0"/>
              <a:ea typeface="ヒラギノ角ゴ Pro W3" pitchFamily="-110" charset="-128"/>
              <a:cs typeface="+mn-cs"/>
            </a:endParaRPr>
          </a:p>
        </p:txBody>
      </p:sp>
      <p:sp>
        <p:nvSpPr>
          <p:cNvPr id="6" name="5 Paralelogramo"/>
          <p:cNvSpPr/>
          <p:nvPr/>
        </p:nvSpPr>
        <p:spPr bwMode="auto">
          <a:xfrm rot="20802563">
            <a:off x="7650958" y="7500613"/>
            <a:ext cx="6925866" cy="521782"/>
          </a:xfrm>
          <a:prstGeom prst="parallelogram">
            <a:avLst>
              <a:gd name="adj" fmla="val 0"/>
            </a:avLst>
          </a:prstGeom>
          <a:solidFill>
            <a:schemeClr val="bg1">
              <a:lumMod val="75000"/>
            </a:schemeClr>
          </a:solidFill>
          <a:ln w="19050" cap="flat" cmpd="sng" algn="ctr">
            <a:solidFill>
              <a:schemeClr val="bg1"/>
            </a:solidFill>
            <a:prstDash val="solid"/>
            <a:round/>
            <a:headEnd type="none" w="med" len="med"/>
            <a:tailEnd type="none" w="med" len="med"/>
          </a:ln>
          <a:effectLst/>
        </p:spPr>
        <p:txBody>
          <a:bodyPr lIns="144018" tIns="72009" rIns="144018" bIns="72009"/>
          <a:lstStyle/>
          <a:p>
            <a:pPr>
              <a:defRPr/>
            </a:pPr>
            <a:endParaRPr lang="es-PE" dirty="0">
              <a:latin typeface="Arial" pitchFamily="-110" charset="0"/>
              <a:ea typeface="ヒラギノ角ゴ Pro W3" pitchFamily="-110" charset="-128"/>
              <a:cs typeface="+mn-cs"/>
            </a:endParaRPr>
          </a:p>
        </p:txBody>
      </p:sp>
      <p:sp>
        <p:nvSpPr>
          <p:cNvPr id="7" name="6 Paralelogramo"/>
          <p:cNvSpPr/>
          <p:nvPr/>
        </p:nvSpPr>
        <p:spPr bwMode="auto">
          <a:xfrm rot="20802563">
            <a:off x="6078261" y="8225054"/>
            <a:ext cx="8538566" cy="524111"/>
          </a:xfrm>
          <a:prstGeom prst="parallelogram">
            <a:avLst>
              <a:gd name="adj" fmla="val 0"/>
            </a:avLst>
          </a:prstGeom>
          <a:solidFill>
            <a:schemeClr val="bg1">
              <a:lumMod val="75000"/>
            </a:schemeClr>
          </a:solidFill>
          <a:ln w="19050" cap="flat" cmpd="sng" algn="ctr">
            <a:solidFill>
              <a:schemeClr val="bg1"/>
            </a:solidFill>
            <a:prstDash val="solid"/>
            <a:round/>
            <a:headEnd type="none" w="med" len="med"/>
            <a:tailEnd type="none" w="med" len="med"/>
          </a:ln>
          <a:effectLst/>
        </p:spPr>
        <p:txBody>
          <a:bodyPr lIns="144018" tIns="72009" rIns="144018" bIns="72009"/>
          <a:lstStyle/>
          <a:p>
            <a:pPr>
              <a:defRPr/>
            </a:pPr>
            <a:endParaRPr lang="es-PE" dirty="0">
              <a:latin typeface="Arial" pitchFamily="-110" charset="0"/>
              <a:ea typeface="ヒラギノ角ゴ Pro W3" pitchFamily="-110" charset="-128"/>
              <a:cs typeface="+mn-cs"/>
            </a:endParaRPr>
          </a:p>
        </p:txBody>
      </p:sp>
      <p:sp>
        <p:nvSpPr>
          <p:cNvPr id="8" name="7 Paralelogramo"/>
          <p:cNvSpPr/>
          <p:nvPr/>
        </p:nvSpPr>
        <p:spPr bwMode="auto">
          <a:xfrm rot="20802563">
            <a:off x="8283536" y="8504578"/>
            <a:ext cx="6320790" cy="521782"/>
          </a:xfrm>
          <a:prstGeom prst="parallelogram">
            <a:avLst>
              <a:gd name="adj" fmla="val 0"/>
            </a:avLst>
          </a:prstGeom>
          <a:solidFill>
            <a:schemeClr val="bg1">
              <a:lumMod val="75000"/>
            </a:schemeClr>
          </a:solidFill>
          <a:ln w="19050" cap="flat" cmpd="sng" algn="ctr">
            <a:solidFill>
              <a:schemeClr val="bg1"/>
            </a:solidFill>
            <a:prstDash val="solid"/>
            <a:round/>
            <a:headEnd type="none" w="med" len="med"/>
            <a:tailEnd type="none" w="med" len="med"/>
          </a:ln>
          <a:effectLst/>
        </p:spPr>
        <p:txBody>
          <a:bodyPr lIns="144018" tIns="72009" rIns="144018" bIns="72009"/>
          <a:lstStyle/>
          <a:p>
            <a:pPr>
              <a:defRPr/>
            </a:pPr>
            <a:endParaRPr lang="es-PE" dirty="0">
              <a:latin typeface="Arial" pitchFamily="-110" charset="0"/>
              <a:ea typeface="ヒラギノ角ゴ Pro W3" pitchFamily="-110" charset="-128"/>
              <a:cs typeface="+mn-cs"/>
            </a:endParaRPr>
          </a:p>
        </p:txBody>
      </p:sp>
      <p:sp>
        <p:nvSpPr>
          <p:cNvPr id="9" name="13 Paralelogramo"/>
          <p:cNvSpPr>
            <a:spLocks noChangeArrowheads="1"/>
          </p:cNvSpPr>
          <p:nvPr/>
        </p:nvSpPr>
        <p:spPr bwMode="auto">
          <a:xfrm rot="15507366">
            <a:off x="8767478" y="10100015"/>
            <a:ext cx="1332407" cy="210026"/>
          </a:xfrm>
          <a:prstGeom prst="parallelogram">
            <a:avLst>
              <a:gd name="adj" fmla="val 0"/>
            </a:avLst>
          </a:prstGeom>
          <a:solidFill>
            <a:srgbClr val="003399"/>
          </a:solidFill>
          <a:ln>
            <a:noFill/>
          </a:ln>
          <a:extLst>
            <a:ext uri="{91240B29-F687-4F45-9708-019B960494DF}">
              <a14:hiddenLine xmlns:a14="http://schemas.microsoft.com/office/drawing/2010/main" w="19050" algn="ctr">
                <a:solidFill>
                  <a:srgbClr val="000000"/>
                </a:solidFill>
                <a:round/>
                <a:headEnd/>
                <a:tailEnd/>
              </a14:hiddenLine>
            </a:ext>
          </a:extLst>
        </p:spPr>
        <p:txBody>
          <a:bodyPr lIns="144018" tIns="72009" rIns="144018" bIns="72009"/>
          <a:lstStyle/>
          <a:p>
            <a:endParaRPr lang="es-PE" dirty="0"/>
          </a:p>
        </p:txBody>
      </p:sp>
      <p:cxnSp>
        <p:nvCxnSpPr>
          <p:cNvPr id="10" name="18 Conector recto"/>
          <p:cNvCxnSpPr>
            <a:cxnSpLocks noChangeShapeType="1"/>
          </p:cNvCxnSpPr>
          <p:nvPr/>
        </p:nvCxnSpPr>
        <p:spPr bwMode="auto">
          <a:xfrm rot="16200000" flipH="1">
            <a:off x="8908629" y="10011264"/>
            <a:ext cx="1295137" cy="285036"/>
          </a:xfrm>
          <a:prstGeom prst="line">
            <a:avLst/>
          </a:prstGeom>
          <a:noFill/>
          <a:ln w="19050" algn="ctr">
            <a:solidFill>
              <a:schemeClr val="bg1"/>
            </a:solidFill>
            <a:round/>
            <a:headEnd/>
            <a:tailEnd/>
          </a:ln>
          <a:extLst>
            <a:ext uri="{909E8E84-426E-40DD-AFC4-6F175D3DCCD1}">
              <a14:hiddenFill xmlns:a14="http://schemas.microsoft.com/office/drawing/2010/main">
                <a:noFill/>
              </a14:hiddenFill>
            </a:ext>
          </a:extLst>
        </p:spPr>
      </p:cxnSp>
      <p:cxnSp>
        <p:nvCxnSpPr>
          <p:cNvPr id="11" name="19 Conector recto"/>
          <p:cNvCxnSpPr>
            <a:cxnSpLocks noChangeShapeType="1"/>
          </p:cNvCxnSpPr>
          <p:nvPr/>
        </p:nvCxnSpPr>
        <p:spPr bwMode="auto">
          <a:xfrm rot="16200000" flipH="1">
            <a:off x="8681100" y="10071828"/>
            <a:ext cx="1295137" cy="285036"/>
          </a:xfrm>
          <a:prstGeom prst="line">
            <a:avLst/>
          </a:prstGeom>
          <a:noFill/>
          <a:ln w="19050" algn="ctr">
            <a:solidFill>
              <a:schemeClr val="bg1"/>
            </a:solidFill>
            <a:round/>
            <a:headEnd/>
            <a:tailEnd/>
          </a:ln>
          <a:extLst>
            <a:ext uri="{909E8E84-426E-40DD-AFC4-6F175D3DCCD1}">
              <a14:hiddenFill xmlns:a14="http://schemas.microsoft.com/office/drawing/2010/main">
                <a:noFill/>
              </a14:hiddenFill>
            </a:ext>
          </a:extLst>
        </p:spPr>
      </p:cxnSp>
      <p:sp>
        <p:nvSpPr>
          <p:cNvPr id="4098" name="Rectangle 2"/>
          <p:cNvSpPr>
            <a:spLocks noGrp="1" noChangeArrowheads="1"/>
          </p:cNvSpPr>
          <p:nvPr>
            <p:ph type="ctrTitle"/>
          </p:nvPr>
        </p:nvSpPr>
        <p:spPr>
          <a:xfrm>
            <a:off x="1080135" y="3120393"/>
            <a:ext cx="12241530" cy="1800225"/>
          </a:xfrm>
          <a:prstGeom prst="rect">
            <a:avLst/>
          </a:prstGeom>
        </p:spPr>
        <p:txBody>
          <a:bodyPr lIns="144018" tIns="72009" rIns="144018" bIns="72009"/>
          <a:lstStyle>
            <a:lvl1pPr>
              <a:defRPr>
                <a:solidFill>
                  <a:schemeClr val="accent2"/>
                </a:solidFill>
              </a:defRPr>
            </a:lvl1pPr>
          </a:lstStyle>
          <a:p>
            <a:r>
              <a:rPr lang="es-ES" smtClean="0"/>
              <a:t>Haga clic para modificar el estilo de título del patrón</a:t>
            </a:r>
            <a:endParaRPr lang="en-US"/>
          </a:p>
        </p:txBody>
      </p:sp>
      <p:sp>
        <p:nvSpPr>
          <p:cNvPr id="4099" name="Rectangle 3"/>
          <p:cNvSpPr>
            <a:spLocks noGrp="1" noChangeArrowheads="1"/>
          </p:cNvSpPr>
          <p:nvPr>
            <p:ph type="subTitle" idx="1"/>
          </p:nvPr>
        </p:nvSpPr>
        <p:spPr>
          <a:xfrm>
            <a:off x="2160270" y="5880735"/>
            <a:ext cx="10081260" cy="2760345"/>
          </a:xfrm>
          <a:prstGeom prst="rect">
            <a:avLst/>
          </a:prstGeom>
        </p:spPr>
        <p:txBody>
          <a:bodyPr lIns="144018" tIns="72009" rIns="144018" bIns="72009"/>
          <a:lstStyle>
            <a:lvl1pPr marL="0" indent="0" algn="ctr">
              <a:buFont typeface="Times" pitchFamily="-110" charset="0"/>
              <a:buNone/>
              <a:defRPr>
                <a:solidFill>
                  <a:srgbClr val="C52613"/>
                </a:solidFill>
              </a:defRPr>
            </a:lvl1pPr>
          </a:lstStyle>
          <a:p>
            <a:r>
              <a:rPr lang="es-ES" smtClean="0"/>
              <a:t>Haga clic para modificar el estilo de subtítulo del patrón</a:t>
            </a:r>
            <a:endParaRPr lang="en-US"/>
          </a:p>
        </p:txBody>
      </p:sp>
      <p:sp>
        <p:nvSpPr>
          <p:cNvPr id="12" name="Rectangle 11"/>
          <p:cNvSpPr>
            <a:spLocks noGrp="1" noChangeArrowheads="1"/>
          </p:cNvSpPr>
          <p:nvPr>
            <p:ph type="dt" sz="half" idx="10"/>
          </p:nvPr>
        </p:nvSpPr>
        <p:spPr/>
        <p:txBody>
          <a:bodyPr/>
          <a:lstStyle>
            <a:lvl1pPr>
              <a:defRPr/>
            </a:lvl1pPr>
          </a:lstStyle>
          <a:p>
            <a:fld id="{5592E5B6-1D05-4C93-9CE1-5958572399BD}" type="datetimeFigureOut">
              <a:rPr lang="es-ES" smtClean="0"/>
              <a:pPr/>
              <a:t>01/09/2016</a:t>
            </a:fld>
            <a:endParaRPr lang="es-ES" dirty="0"/>
          </a:p>
        </p:txBody>
      </p:sp>
      <p:sp>
        <p:nvSpPr>
          <p:cNvPr id="13" name="Rectangle 12"/>
          <p:cNvSpPr>
            <a:spLocks noGrp="1" noChangeArrowheads="1"/>
          </p:cNvSpPr>
          <p:nvPr>
            <p:ph type="ftr" sz="quarter" idx="11"/>
          </p:nvPr>
        </p:nvSpPr>
        <p:spPr>
          <a:xfrm>
            <a:off x="4920615" y="9841646"/>
            <a:ext cx="4560570" cy="719778"/>
          </a:xfrm>
        </p:spPr>
        <p:txBody>
          <a:bodyPr/>
          <a:lstStyle>
            <a:lvl1pPr>
              <a:defRPr sz="2200">
                <a:solidFill>
                  <a:schemeClr val="tx1"/>
                </a:solidFill>
              </a:defRPr>
            </a:lvl1pPr>
          </a:lstStyle>
          <a:p>
            <a:endParaRPr lang="es-ES" dirty="0"/>
          </a:p>
        </p:txBody>
      </p:sp>
      <p:sp>
        <p:nvSpPr>
          <p:cNvPr id="14" name="Rectangle 13"/>
          <p:cNvSpPr>
            <a:spLocks noGrp="1" noChangeArrowheads="1"/>
          </p:cNvSpPr>
          <p:nvPr>
            <p:ph type="sldNum" sz="quarter" idx="12"/>
          </p:nvPr>
        </p:nvSpPr>
        <p:spPr/>
        <p:txBody>
          <a:bodyPr/>
          <a:lstStyle>
            <a:lvl1pPr>
              <a:defRPr/>
            </a:lvl1pPr>
          </a:lstStyle>
          <a:p>
            <a:fld id="{9D4BEF0B-A892-43FF-84C9-188D025B89EC}" type="slidenum">
              <a:rPr lang="es-ES" smtClean="0"/>
              <a:pPr/>
              <a:t>‹Nº›</a:t>
            </a:fld>
            <a:endParaRPr lang="es-ES" dirty="0"/>
          </a:p>
        </p:txBody>
      </p:sp>
    </p:spTree>
    <p:extLst>
      <p:ext uri="{BB962C8B-B14F-4D97-AF65-F5344CB8AC3E}">
        <p14:creationId xmlns:p14="http://schemas.microsoft.com/office/powerpoint/2010/main" val="4125387153"/>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080135" y="600083"/>
            <a:ext cx="12241530" cy="1800225"/>
          </a:xfrm>
          <a:prstGeom prst="rect">
            <a:avLst/>
          </a:prstGeom>
        </p:spPr>
        <p:txBody>
          <a:bodyPr lIns="144018" tIns="72009" rIns="144018" bIns="72009"/>
          <a:lstStyle/>
          <a:p>
            <a:r>
              <a:rPr lang="es-ES" smtClean="0"/>
              <a:t>Haga clic para modificar el estilo de título del patrón</a:t>
            </a:r>
            <a:endParaRPr lang="es-ES_tradnl" dirty="0"/>
          </a:p>
        </p:txBody>
      </p:sp>
      <p:sp>
        <p:nvSpPr>
          <p:cNvPr id="3" name="Content Placeholder 2"/>
          <p:cNvSpPr>
            <a:spLocks noGrp="1"/>
          </p:cNvSpPr>
          <p:nvPr>
            <p:ph idx="1"/>
          </p:nvPr>
        </p:nvSpPr>
        <p:spPr>
          <a:xfrm>
            <a:off x="1080135" y="2640330"/>
            <a:ext cx="12241530" cy="7200900"/>
          </a:xfrm>
          <a:prstGeom prst="rect">
            <a:avLst/>
          </a:prstGeom>
        </p:spPr>
        <p:txBody>
          <a:bodyPr lIns="144018" tIns="72009" rIns="144018" bIns="72009"/>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dirty="0"/>
          </a:p>
        </p:txBody>
      </p:sp>
      <p:sp>
        <p:nvSpPr>
          <p:cNvPr id="4" name="Rectangle 4"/>
          <p:cNvSpPr>
            <a:spLocks noGrp="1" noChangeArrowheads="1"/>
          </p:cNvSpPr>
          <p:nvPr>
            <p:ph type="dt" sz="half" idx="10"/>
          </p:nvPr>
        </p:nvSpPr>
        <p:spPr>
          <a:ln/>
        </p:spPr>
        <p:txBody>
          <a:bodyPr/>
          <a:lstStyle>
            <a:lvl1pPr>
              <a:defRPr/>
            </a:lvl1pPr>
          </a:lstStyle>
          <a:p>
            <a:fld id="{5592E5B6-1D05-4C93-9CE1-5958572399BD}" type="datetimeFigureOut">
              <a:rPr lang="es-ES" smtClean="0"/>
              <a:pPr/>
              <a:t>01/09/2016</a:t>
            </a:fld>
            <a:endParaRPr lang="es-ES" dirty="0"/>
          </a:p>
        </p:txBody>
      </p:sp>
      <p:sp>
        <p:nvSpPr>
          <p:cNvPr id="5" name="Rectangle 5"/>
          <p:cNvSpPr>
            <a:spLocks noGrp="1" noChangeArrowheads="1"/>
          </p:cNvSpPr>
          <p:nvPr>
            <p:ph type="ftr" sz="quarter" idx="11"/>
          </p:nvPr>
        </p:nvSpPr>
        <p:spPr>
          <a:ln/>
        </p:spPr>
        <p:txBody>
          <a:bodyPr/>
          <a:lstStyle>
            <a:lvl1pPr>
              <a:defRPr/>
            </a:lvl1pPr>
          </a:lstStyle>
          <a:p>
            <a:endParaRPr lang="es-ES" dirty="0"/>
          </a:p>
        </p:txBody>
      </p:sp>
      <p:sp>
        <p:nvSpPr>
          <p:cNvPr id="6" name="Rectangle 6"/>
          <p:cNvSpPr>
            <a:spLocks noGrp="1" noChangeArrowheads="1"/>
          </p:cNvSpPr>
          <p:nvPr>
            <p:ph type="sldNum" sz="quarter" idx="12"/>
          </p:nvPr>
        </p:nvSpPr>
        <p:spPr>
          <a:ln/>
        </p:spPr>
        <p:txBody>
          <a:bodyPr/>
          <a:lstStyle>
            <a:lvl1pPr>
              <a:defRPr/>
            </a:lvl1pPr>
          </a:lstStyle>
          <a:p>
            <a:fld id="{9D4BEF0B-A892-43FF-84C9-188D025B89EC}" type="slidenum">
              <a:rPr lang="es-ES" smtClean="0"/>
              <a:pPr/>
              <a:t>‹Nº›</a:t>
            </a:fld>
            <a:endParaRPr lang="es-ES" dirty="0"/>
          </a:p>
        </p:txBody>
      </p:sp>
    </p:spTree>
    <p:extLst>
      <p:ext uri="{BB962C8B-B14F-4D97-AF65-F5344CB8AC3E}">
        <p14:creationId xmlns:p14="http://schemas.microsoft.com/office/powerpoint/2010/main" val="4161800799"/>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37643" y="6940868"/>
            <a:ext cx="12241530" cy="2145268"/>
          </a:xfrm>
          <a:prstGeom prst="rect">
            <a:avLst/>
          </a:prstGeom>
        </p:spPr>
        <p:txBody>
          <a:bodyPr lIns="144018" tIns="72009" rIns="144018" bIns="72009" anchor="t"/>
          <a:lstStyle>
            <a:lvl1pPr algn="l">
              <a:defRPr sz="6300" b="1" cap="all"/>
            </a:lvl1pPr>
          </a:lstStyle>
          <a:p>
            <a:r>
              <a:rPr lang="es-ES" smtClean="0"/>
              <a:t>Haga clic para modificar el estilo de título del patrón</a:t>
            </a:r>
            <a:endParaRPr lang="es-ES_tradnl"/>
          </a:p>
        </p:txBody>
      </p:sp>
      <p:sp>
        <p:nvSpPr>
          <p:cNvPr id="3" name="Text Placeholder 2"/>
          <p:cNvSpPr>
            <a:spLocks noGrp="1"/>
          </p:cNvSpPr>
          <p:nvPr>
            <p:ph type="body" idx="1"/>
          </p:nvPr>
        </p:nvSpPr>
        <p:spPr>
          <a:xfrm>
            <a:off x="1137643" y="4578074"/>
            <a:ext cx="12241530" cy="2362795"/>
          </a:xfrm>
          <a:prstGeom prst="rect">
            <a:avLst/>
          </a:prstGeom>
        </p:spPr>
        <p:txBody>
          <a:bodyPr lIns="144018" tIns="72009" rIns="144018" bIns="72009" anchor="b"/>
          <a:lstStyle>
            <a:lvl1pPr marL="0" indent="0">
              <a:buNone/>
              <a:defRPr sz="3200"/>
            </a:lvl1pPr>
            <a:lvl2pPr marL="720090" indent="0">
              <a:buNone/>
              <a:defRPr sz="2800"/>
            </a:lvl2pPr>
            <a:lvl3pPr marL="1440180" indent="0">
              <a:buNone/>
              <a:defRPr sz="2500"/>
            </a:lvl3pPr>
            <a:lvl4pPr marL="2160270" indent="0">
              <a:buNone/>
              <a:defRPr sz="2200"/>
            </a:lvl4pPr>
            <a:lvl5pPr marL="2880360" indent="0">
              <a:buNone/>
              <a:defRPr sz="2200"/>
            </a:lvl5pPr>
            <a:lvl6pPr marL="3600450" indent="0">
              <a:buNone/>
              <a:defRPr sz="2200"/>
            </a:lvl6pPr>
            <a:lvl7pPr marL="4320540" indent="0">
              <a:buNone/>
              <a:defRPr sz="2200"/>
            </a:lvl7pPr>
            <a:lvl8pPr marL="5040630" indent="0">
              <a:buNone/>
              <a:defRPr sz="2200"/>
            </a:lvl8pPr>
            <a:lvl9pPr marL="5760720" indent="0">
              <a:buNone/>
              <a:defRPr sz="22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fld id="{5592E5B6-1D05-4C93-9CE1-5958572399BD}" type="datetimeFigureOut">
              <a:rPr lang="es-ES" smtClean="0"/>
              <a:pPr/>
              <a:t>01/09/2016</a:t>
            </a:fld>
            <a:endParaRPr lang="es-ES" dirty="0"/>
          </a:p>
        </p:txBody>
      </p:sp>
      <p:sp>
        <p:nvSpPr>
          <p:cNvPr id="5" name="Rectangle 5"/>
          <p:cNvSpPr>
            <a:spLocks noGrp="1" noChangeArrowheads="1"/>
          </p:cNvSpPr>
          <p:nvPr>
            <p:ph type="ftr" sz="quarter" idx="11"/>
          </p:nvPr>
        </p:nvSpPr>
        <p:spPr>
          <a:ln/>
        </p:spPr>
        <p:txBody>
          <a:bodyPr/>
          <a:lstStyle>
            <a:lvl1pPr>
              <a:defRPr/>
            </a:lvl1pPr>
          </a:lstStyle>
          <a:p>
            <a:endParaRPr lang="es-ES" dirty="0"/>
          </a:p>
        </p:txBody>
      </p:sp>
      <p:sp>
        <p:nvSpPr>
          <p:cNvPr id="6" name="Rectangle 6"/>
          <p:cNvSpPr>
            <a:spLocks noGrp="1" noChangeArrowheads="1"/>
          </p:cNvSpPr>
          <p:nvPr>
            <p:ph type="sldNum" sz="quarter" idx="12"/>
          </p:nvPr>
        </p:nvSpPr>
        <p:spPr>
          <a:ln/>
        </p:spPr>
        <p:txBody>
          <a:bodyPr/>
          <a:lstStyle>
            <a:lvl1pPr>
              <a:defRPr/>
            </a:lvl1pPr>
          </a:lstStyle>
          <a:p>
            <a:fld id="{9D4BEF0B-A892-43FF-84C9-188D025B89EC}" type="slidenum">
              <a:rPr lang="es-ES" smtClean="0"/>
              <a:pPr/>
              <a:t>‹Nº›</a:t>
            </a:fld>
            <a:endParaRPr lang="es-ES" dirty="0"/>
          </a:p>
        </p:txBody>
      </p:sp>
    </p:spTree>
    <p:extLst>
      <p:ext uri="{BB962C8B-B14F-4D97-AF65-F5344CB8AC3E}">
        <p14:creationId xmlns:p14="http://schemas.microsoft.com/office/powerpoint/2010/main" val="1805543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720090" y="432558"/>
            <a:ext cx="12961620" cy="1800225"/>
          </a:xfrm>
          <a:prstGeom prst="rect">
            <a:avLst/>
          </a:prstGeom>
        </p:spPr>
        <p:txBody>
          <a:bodyPr lIns="144018" tIns="72009" rIns="144018" bIns="72009"/>
          <a:lstStyle>
            <a:lvl1pPr>
              <a:defRPr/>
            </a:lvl1pPr>
          </a:lstStyle>
          <a:p>
            <a:r>
              <a:rPr lang="es-ES" smtClean="0"/>
              <a:t>Haga clic para modificar el estilo de título del patrón</a:t>
            </a:r>
            <a:endParaRPr lang="es-ES_tradnl"/>
          </a:p>
        </p:txBody>
      </p:sp>
      <p:sp>
        <p:nvSpPr>
          <p:cNvPr id="3" name="Text Placeholder 2"/>
          <p:cNvSpPr>
            <a:spLocks noGrp="1"/>
          </p:cNvSpPr>
          <p:nvPr>
            <p:ph type="body" idx="1"/>
          </p:nvPr>
        </p:nvSpPr>
        <p:spPr>
          <a:xfrm>
            <a:off x="720090" y="2417803"/>
            <a:ext cx="6363296" cy="1007625"/>
          </a:xfrm>
          <a:prstGeom prst="rect">
            <a:avLst/>
          </a:prstGeom>
        </p:spPr>
        <p:txBody>
          <a:bodyPr lIns="144018" tIns="72009" rIns="144018" bIns="72009" anchor="b"/>
          <a:lstStyle>
            <a:lvl1pPr marL="0" indent="0">
              <a:buNone/>
              <a:defRPr sz="3800" b="1"/>
            </a:lvl1pPr>
            <a:lvl2pPr marL="720090" indent="0">
              <a:buNone/>
              <a:defRPr sz="3200" b="1"/>
            </a:lvl2pPr>
            <a:lvl3pPr marL="1440180" indent="0">
              <a:buNone/>
              <a:defRPr sz="2800" b="1"/>
            </a:lvl3pPr>
            <a:lvl4pPr marL="2160270" indent="0">
              <a:buNone/>
              <a:defRPr sz="2500" b="1"/>
            </a:lvl4pPr>
            <a:lvl5pPr marL="2880360" indent="0">
              <a:buNone/>
              <a:defRPr sz="2500" b="1"/>
            </a:lvl5pPr>
            <a:lvl6pPr marL="3600450" indent="0">
              <a:buNone/>
              <a:defRPr sz="2500" b="1"/>
            </a:lvl6pPr>
            <a:lvl7pPr marL="4320540" indent="0">
              <a:buNone/>
              <a:defRPr sz="2500" b="1"/>
            </a:lvl7pPr>
            <a:lvl8pPr marL="5040630" indent="0">
              <a:buNone/>
              <a:defRPr sz="2500" b="1"/>
            </a:lvl8pPr>
            <a:lvl9pPr marL="5760720" indent="0">
              <a:buNone/>
              <a:defRPr sz="25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720090" y="3425428"/>
            <a:ext cx="6363296" cy="6223279"/>
          </a:xfrm>
          <a:prstGeom prst="rect">
            <a:avLst/>
          </a:prstGeom>
        </p:spPr>
        <p:txBody>
          <a:bodyPr lIns="144018" tIns="72009" rIns="144018" bIns="72009"/>
          <a:lstStyle>
            <a:lvl1pPr>
              <a:defRPr sz="3800"/>
            </a:lvl1pPr>
            <a:lvl2pPr>
              <a:defRPr sz="3200"/>
            </a:lvl2pPr>
            <a:lvl3pPr>
              <a:defRPr sz="2800"/>
            </a:lvl3pPr>
            <a:lvl4pPr>
              <a:defRPr sz="2500"/>
            </a:lvl4pPr>
            <a:lvl5pPr>
              <a:defRPr sz="2500"/>
            </a:lvl5pPr>
            <a:lvl6pPr>
              <a:defRPr sz="2500"/>
            </a:lvl6pPr>
            <a:lvl7pPr>
              <a:defRPr sz="2500"/>
            </a:lvl7pPr>
            <a:lvl8pPr>
              <a:defRPr sz="2500"/>
            </a:lvl8pPr>
            <a:lvl9pPr>
              <a:defRPr sz="2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Text Placeholder 4"/>
          <p:cNvSpPr>
            <a:spLocks noGrp="1"/>
          </p:cNvSpPr>
          <p:nvPr>
            <p:ph type="body" sz="quarter" idx="3"/>
          </p:nvPr>
        </p:nvSpPr>
        <p:spPr>
          <a:xfrm>
            <a:off x="7315928" y="2417803"/>
            <a:ext cx="6365796" cy="1007625"/>
          </a:xfrm>
          <a:prstGeom prst="rect">
            <a:avLst/>
          </a:prstGeom>
        </p:spPr>
        <p:txBody>
          <a:bodyPr lIns="144018" tIns="72009" rIns="144018" bIns="72009" anchor="b"/>
          <a:lstStyle>
            <a:lvl1pPr marL="0" indent="0">
              <a:buNone/>
              <a:defRPr sz="3800" b="1"/>
            </a:lvl1pPr>
            <a:lvl2pPr marL="720090" indent="0">
              <a:buNone/>
              <a:defRPr sz="3200" b="1"/>
            </a:lvl2pPr>
            <a:lvl3pPr marL="1440180" indent="0">
              <a:buNone/>
              <a:defRPr sz="2800" b="1"/>
            </a:lvl3pPr>
            <a:lvl4pPr marL="2160270" indent="0">
              <a:buNone/>
              <a:defRPr sz="2500" b="1"/>
            </a:lvl4pPr>
            <a:lvl5pPr marL="2880360" indent="0">
              <a:buNone/>
              <a:defRPr sz="2500" b="1"/>
            </a:lvl5pPr>
            <a:lvl6pPr marL="3600450" indent="0">
              <a:buNone/>
              <a:defRPr sz="2500" b="1"/>
            </a:lvl6pPr>
            <a:lvl7pPr marL="4320540" indent="0">
              <a:buNone/>
              <a:defRPr sz="2500" b="1"/>
            </a:lvl7pPr>
            <a:lvl8pPr marL="5040630" indent="0">
              <a:buNone/>
              <a:defRPr sz="2500" b="1"/>
            </a:lvl8pPr>
            <a:lvl9pPr marL="5760720" indent="0">
              <a:buNone/>
              <a:defRPr sz="25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315928" y="3425428"/>
            <a:ext cx="6365796" cy="6223279"/>
          </a:xfrm>
          <a:prstGeom prst="rect">
            <a:avLst/>
          </a:prstGeom>
        </p:spPr>
        <p:txBody>
          <a:bodyPr lIns="144018" tIns="72009" rIns="144018" bIns="72009"/>
          <a:lstStyle>
            <a:lvl1pPr>
              <a:defRPr sz="3800"/>
            </a:lvl1pPr>
            <a:lvl2pPr>
              <a:defRPr sz="3200"/>
            </a:lvl2pPr>
            <a:lvl3pPr>
              <a:defRPr sz="2800"/>
            </a:lvl3pPr>
            <a:lvl4pPr>
              <a:defRPr sz="2500"/>
            </a:lvl4pPr>
            <a:lvl5pPr>
              <a:defRPr sz="2500"/>
            </a:lvl5pPr>
            <a:lvl6pPr>
              <a:defRPr sz="2500"/>
            </a:lvl6pPr>
            <a:lvl7pPr>
              <a:defRPr sz="2500"/>
            </a:lvl7pPr>
            <a:lvl8pPr>
              <a:defRPr sz="2500"/>
            </a:lvl8pPr>
            <a:lvl9pPr>
              <a:defRPr sz="2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7" name="Rectangle 4"/>
          <p:cNvSpPr>
            <a:spLocks noGrp="1" noChangeArrowheads="1"/>
          </p:cNvSpPr>
          <p:nvPr>
            <p:ph type="dt" sz="half" idx="10"/>
          </p:nvPr>
        </p:nvSpPr>
        <p:spPr>
          <a:ln/>
        </p:spPr>
        <p:txBody>
          <a:bodyPr/>
          <a:lstStyle>
            <a:lvl1pPr>
              <a:defRPr/>
            </a:lvl1pPr>
          </a:lstStyle>
          <a:p>
            <a:fld id="{5592E5B6-1D05-4C93-9CE1-5958572399BD}" type="datetimeFigureOut">
              <a:rPr lang="es-ES" smtClean="0"/>
              <a:pPr/>
              <a:t>01/09/2016</a:t>
            </a:fld>
            <a:endParaRPr lang="es-ES" dirty="0"/>
          </a:p>
        </p:txBody>
      </p:sp>
      <p:sp>
        <p:nvSpPr>
          <p:cNvPr id="8" name="Rectangle 5"/>
          <p:cNvSpPr>
            <a:spLocks noGrp="1" noChangeArrowheads="1"/>
          </p:cNvSpPr>
          <p:nvPr>
            <p:ph type="ftr" sz="quarter" idx="11"/>
          </p:nvPr>
        </p:nvSpPr>
        <p:spPr>
          <a:ln/>
        </p:spPr>
        <p:txBody>
          <a:bodyPr/>
          <a:lstStyle>
            <a:lvl1pPr>
              <a:defRPr/>
            </a:lvl1pPr>
          </a:lstStyle>
          <a:p>
            <a:endParaRPr lang="es-ES" dirty="0"/>
          </a:p>
        </p:txBody>
      </p:sp>
      <p:sp>
        <p:nvSpPr>
          <p:cNvPr id="9" name="Rectangle 6"/>
          <p:cNvSpPr>
            <a:spLocks noGrp="1" noChangeArrowheads="1"/>
          </p:cNvSpPr>
          <p:nvPr>
            <p:ph type="sldNum" sz="quarter" idx="12"/>
          </p:nvPr>
        </p:nvSpPr>
        <p:spPr>
          <a:ln/>
        </p:spPr>
        <p:txBody>
          <a:bodyPr/>
          <a:lstStyle>
            <a:lvl1pPr>
              <a:defRPr/>
            </a:lvl1pPr>
          </a:lstStyle>
          <a:p>
            <a:fld id="{9D4BEF0B-A892-43FF-84C9-188D025B89EC}" type="slidenum">
              <a:rPr lang="es-ES" smtClean="0"/>
              <a:pPr/>
              <a:t>‹Nº›</a:t>
            </a:fld>
            <a:endParaRPr lang="es-ES" dirty="0"/>
          </a:p>
        </p:txBody>
      </p:sp>
    </p:spTree>
    <p:extLst>
      <p:ext uri="{BB962C8B-B14F-4D97-AF65-F5344CB8AC3E}">
        <p14:creationId xmlns:p14="http://schemas.microsoft.com/office/powerpoint/2010/main" val="3603665941"/>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1080135" y="600083"/>
            <a:ext cx="12241530" cy="1800225"/>
          </a:xfrm>
          <a:prstGeom prst="rect">
            <a:avLst/>
          </a:prstGeom>
        </p:spPr>
        <p:txBody>
          <a:bodyPr lIns="144018" tIns="72009" rIns="144018" bIns="72009"/>
          <a:lstStyle/>
          <a:p>
            <a:r>
              <a:rPr lang="es-ES" smtClean="0"/>
              <a:t>Haga clic para modificar el estilo de título del patrón</a:t>
            </a:r>
            <a:endParaRPr lang="es-ES_tradnl"/>
          </a:p>
        </p:txBody>
      </p:sp>
      <p:sp>
        <p:nvSpPr>
          <p:cNvPr id="3" name="Rectangle 4"/>
          <p:cNvSpPr>
            <a:spLocks noGrp="1" noChangeArrowheads="1"/>
          </p:cNvSpPr>
          <p:nvPr>
            <p:ph type="dt" sz="half" idx="10"/>
          </p:nvPr>
        </p:nvSpPr>
        <p:spPr>
          <a:ln/>
        </p:spPr>
        <p:txBody>
          <a:bodyPr/>
          <a:lstStyle>
            <a:lvl1pPr>
              <a:defRPr/>
            </a:lvl1pPr>
          </a:lstStyle>
          <a:p>
            <a:fld id="{5592E5B6-1D05-4C93-9CE1-5958572399BD}" type="datetimeFigureOut">
              <a:rPr lang="es-ES" smtClean="0"/>
              <a:pPr/>
              <a:t>01/09/2016</a:t>
            </a:fld>
            <a:endParaRPr lang="es-ES" dirty="0"/>
          </a:p>
        </p:txBody>
      </p:sp>
      <p:sp>
        <p:nvSpPr>
          <p:cNvPr id="4" name="Rectangle 5"/>
          <p:cNvSpPr>
            <a:spLocks noGrp="1" noChangeArrowheads="1"/>
          </p:cNvSpPr>
          <p:nvPr>
            <p:ph type="ftr" sz="quarter" idx="11"/>
          </p:nvPr>
        </p:nvSpPr>
        <p:spPr>
          <a:ln/>
        </p:spPr>
        <p:txBody>
          <a:bodyPr/>
          <a:lstStyle>
            <a:lvl1pPr>
              <a:defRPr/>
            </a:lvl1pPr>
          </a:lstStyle>
          <a:p>
            <a:endParaRPr lang="es-ES" dirty="0"/>
          </a:p>
        </p:txBody>
      </p:sp>
      <p:sp>
        <p:nvSpPr>
          <p:cNvPr id="5" name="Rectangle 6"/>
          <p:cNvSpPr>
            <a:spLocks noGrp="1" noChangeArrowheads="1"/>
          </p:cNvSpPr>
          <p:nvPr>
            <p:ph type="sldNum" sz="quarter" idx="12"/>
          </p:nvPr>
        </p:nvSpPr>
        <p:spPr>
          <a:ln/>
        </p:spPr>
        <p:txBody>
          <a:bodyPr/>
          <a:lstStyle>
            <a:lvl1pPr>
              <a:defRPr/>
            </a:lvl1pPr>
          </a:lstStyle>
          <a:p>
            <a:fld id="{9D4BEF0B-A892-43FF-84C9-188D025B89EC}" type="slidenum">
              <a:rPr lang="es-ES" smtClean="0"/>
              <a:pPr/>
              <a:t>‹Nº›</a:t>
            </a:fld>
            <a:endParaRPr lang="es-ES" dirty="0"/>
          </a:p>
        </p:txBody>
      </p:sp>
    </p:spTree>
    <p:extLst>
      <p:ext uri="{BB962C8B-B14F-4D97-AF65-F5344CB8AC3E}">
        <p14:creationId xmlns:p14="http://schemas.microsoft.com/office/powerpoint/2010/main" val="1268131729"/>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5592E5B6-1D05-4C93-9CE1-5958572399BD}" type="datetimeFigureOut">
              <a:rPr lang="es-ES" smtClean="0"/>
              <a:pPr/>
              <a:t>01/09/2016</a:t>
            </a:fld>
            <a:endParaRPr lang="es-ES" dirty="0"/>
          </a:p>
        </p:txBody>
      </p:sp>
      <p:sp>
        <p:nvSpPr>
          <p:cNvPr id="3" name="Rectangle 5"/>
          <p:cNvSpPr>
            <a:spLocks noGrp="1" noChangeArrowheads="1"/>
          </p:cNvSpPr>
          <p:nvPr>
            <p:ph type="ftr" sz="quarter" idx="11"/>
          </p:nvPr>
        </p:nvSpPr>
        <p:spPr>
          <a:ln/>
        </p:spPr>
        <p:txBody>
          <a:bodyPr/>
          <a:lstStyle>
            <a:lvl1pPr>
              <a:defRPr/>
            </a:lvl1pPr>
          </a:lstStyle>
          <a:p>
            <a:endParaRPr lang="es-ES" dirty="0"/>
          </a:p>
        </p:txBody>
      </p:sp>
      <p:sp>
        <p:nvSpPr>
          <p:cNvPr id="4" name="Rectangle 6"/>
          <p:cNvSpPr>
            <a:spLocks noGrp="1" noChangeArrowheads="1"/>
          </p:cNvSpPr>
          <p:nvPr>
            <p:ph type="sldNum" sz="quarter" idx="12"/>
          </p:nvPr>
        </p:nvSpPr>
        <p:spPr>
          <a:ln/>
        </p:spPr>
        <p:txBody>
          <a:bodyPr/>
          <a:lstStyle>
            <a:lvl1pPr>
              <a:defRPr/>
            </a:lvl1pPr>
          </a:lstStyle>
          <a:p>
            <a:fld id="{9D4BEF0B-A892-43FF-84C9-188D025B89EC}" type="slidenum">
              <a:rPr lang="es-ES" smtClean="0"/>
              <a:pPr/>
              <a:t>‹Nº›</a:t>
            </a:fld>
            <a:endParaRPr lang="es-ES" dirty="0"/>
          </a:p>
        </p:txBody>
      </p:sp>
    </p:spTree>
    <p:extLst>
      <p:ext uri="{BB962C8B-B14F-4D97-AF65-F5344CB8AC3E}">
        <p14:creationId xmlns:p14="http://schemas.microsoft.com/office/powerpoint/2010/main" val="894950265"/>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20116" y="430054"/>
            <a:ext cx="4738093" cy="1830229"/>
          </a:xfrm>
          <a:prstGeom prst="rect">
            <a:avLst/>
          </a:prstGeom>
        </p:spPr>
        <p:txBody>
          <a:bodyPr lIns="144018" tIns="72009" rIns="144018" bIns="72009" anchor="b"/>
          <a:lstStyle>
            <a:lvl1pPr algn="l">
              <a:defRPr sz="3200" b="1"/>
            </a:lvl1pPr>
          </a:lstStyle>
          <a:p>
            <a:r>
              <a:rPr lang="es-ES" smtClean="0"/>
              <a:t>Haga clic para modificar el estilo de título del patrón</a:t>
            </a:r>
            <a:endParaRPr lang="es-ES_tradnl"/>
          </a:p>
        </p:txBody>
      </p:sp>
      <p:sp>
        <p:nvSpPr>
          <p:cNvPr id="3" name="Content Placeholder 2"/>
          <p:cNvSpPr>
            <a:spLocks noGrp="1"/>
          </p:cNvSpPr>
          <p:nvPr>
            <p:ph idx="1"/>
          </p:nvPr>
        </p:nvSpPr>
        <p:spPr>
          <a:xfrm>
            <a:off x="5630704" y="430067"/>
            <a:ext cx="8051006" cy="9218653"/>
          </a:xfrm>
          <a:prstGeom prst="rect">
            <a:avLst/>
          </a:prstGeom>
        </p:spPr>
        <p:txBody>
          <a:bodyPr lIns="144018" tIns="72009" rIns="144018" bIns="72009"/>
          <a:lstStyle>
            <a:lvl1pPr>
              <a:defRPr sz="5000"/>
            </a:lvl1pPr>
            <a:lvl2pPr>
              <a:defRPr sz="4400"/>
            </a:lvl2pPr>
            <a:lvl3pPr>
              <a:defRPr sz="3800"/>
            </a:lvl3pPr>
            <a:lvl4pPr>
              <a:defRPr sz="3200"/>
            </a:lvl4pPr>
            <a:lvl5pPr>
              <a:defRPr sz="3200"/>
            </a:lvl5pPr>
            <a:lvl6pPr>
              <a:defRPr sz="3200"/>
            </a:lvl6pPr>
            <a:lvl7pPr>
              <a:defRPr sz="3200"/>
            </a:lvl7pPr>
            <a:lvl8pPr>
              <a:defRPr sz="3200"/>
            </a:lvl8pPr>
            <a:lvl9pPr>
              <a:defRPr sz="3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Text Placeholder 3"/>
          <p:cNvSpPr>
            <a:spLocks noGrp="1"/>
          </p:cNvSpPr>
          <p:nvPr>
            <p:ph type="body" sz="half" idx="2"/>
          </p:nvPr>
        </p:nvSpPr>
        <p:spPr>
          <a:xfrm>
            <a:off x="720116" y="2260291"/>
            <a:ext cx="4738093" cy="7388424"/>
          </a:xfrm>
          <a:prstGeom prst="rect">
            <a:avLst/>
          </a:prstGeom>
        </p:spPr>
        <p:txBody>
          <a:bodyPr lIns="144018" tIns="72009" rIns="144018" bIns="72009"/>
          <a:lstStyle>
            <a:lvl1pPr marL="0" indent="0">
              <a:buNone/>
              <a:defRPr sz="2200"/>
            </a:lvl1pPr>
            <a:lvl2pPr marL="720090" indent="0">
              <a:buNone/>
              <a:defRPr sz="1900"/>
            </a:lvl2pPr>
            <a:lvl3pPr marL="1440180" indent="0">
              <a:buNone/>
              <a:defRPr sz="1600"/>
            </a:lvl3pPr>
            <a:lvl4pPr marL="2160270" indent="0">
              <a:buNone/>
              <a:defRPr sz="1400"/>
            </a:lvl4pPr>
            <a:lvl5pPr marL="2880360" indent="0">
              <a:buNone/>
              <a:defRPr sz="1400"/>
            </a:lvl5pPr>
            <a:lvl6pPr marL="3600450" indent="0">
              <a:buNone/>
              <a:defRPr sz="1400"/>
            </a:lvl6pPr>
            <a:lvl7pPr marL="4320540" indent="0">
              <a:buNone/>
              <a:defRPr sz="1400"/>
            </a:lvl7pPr>
            <a:lvl8pPr marL="5040630" indent="0">
              <a:buNone/>
              <a:defRPr sz="1400"/>
            </a:lvl8pPr>
            <a:lvl9pPr marL="5760720" indent="0">
              <a:buNone/>
              <a:defRPr sz="14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fld id="{5592E5B6-1D05-4C93-9CE1-5958572399BD}" type="datetimeFigureOut">
              <a:rPr lang="es-ES" smtClean="0"/>
              <a:pPr/>
              <a:t>01/09/2016</a:t>
            </a:fld>
            <a:endParaRPr lang="es-ES" dirty="0"/>
          </a:p>
        </p:txBody>
      </p:sp>
      <p:sp>
        <p:nvSpPr>
          <p:cNvPr id="6" name="Rectangle 5"/>
          <p:cNvSpPr>
            <a:spLocks noGrp="1" noChangeArrowheads="1"/>
          </p:cNvSpPr>
          <p:nvPr>
            <p:ph type="ftr" sz="quarter" idx="11"/>
          </p:nvPr>
        </p:nvSpPr>
        <p:spPr>
          <a:ln/>
        </p:spPr>
        <p:txBody>
          <a:bodyPr/>
          <a:lstStyle>
            <a:lvl1pPr>
              <a:defRPr/>
            </a:lvl1pPr>
          </a:lstStyle>
          <a:p>
            <a:endParaRPr lang="es-ES" dirty="0"/>
          </a:p>
        </p:txBody>
      </p:sp>
      <p:sp>
        <p:nvSpPr>
          <p:cNvPr id="7" name="Rectangle 6"/>
          <p:cNvSpPr>
            <a:spLocks noGrp="1" noChangeArrowheads="1"/>
          </p:cNvSpPr>
          <p:nvPr>
            <p:ph type="sldNum" sz="quarter" idx="12"/>
          </p:nvPr>
        </p:nvSpPr>
        <p:spPr>
          <a:ln/>
        </p:spPr>
        <p:txBody>
          <a:bodyPr/>
          <a:lstStyle>
            <a:lvl1pPr>
              <a:defRPr/>
            </a:lvl1pPr>
          </a:lstStyle>
          <a:p>
            <a:fld id="{9D4BEF0B-A892-43FF-84C9-188D025B89EC}" type="slidenum">
              <a:rPr lang="es-ES" smtClean="0"/>
              <a:pPr/>
              <a:t>‹Nº›</a:t>
            </a:fld>
            <a:endParaRPr lang="es-ES" dirty="0"/>
          </a:p>
        </p:txBody>
      </p:sp>
    </p:spTree>
    <p:extLst>
      <p:ext uri="{BB962C8B-B14F-4D97-AF65-F5344CB8AC3E}">
        <p14:creationId xmlns:p14="http://schemas.microsoft.com/office/powerpoint/2010/main" val="3748074889"/>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822854" y="7560953"/>
            <a:ext cx="8641080" cy="892612"/>
          </a:xfrm>
          <a:prstGeom prst="rect">
            <a:avLst/>
          </a:prstGeom>
        </p:spPr>
        <p:txBody>
          <a:bodyPr lIns="144018" tIns="72009" rIns="144018" bIns="72009" anchor="b"/>
          <a:lstStyle>
            <a:lvl1pPr algn="l">
              <a:defRPr sz="3200" b="1"/>
            </a:lvl1pPr>
          </a:lstStyle>
          <a:p>
            <a:r>
              <a:rPr lang="es-ES" smtClean="0"/>
              <a:t>Haga clic para modificar el estilo de título del patrón</a:t>
            </a:r>
            <a:endParaRPr lang="es-ES_tradnl"/>
          </a:p>
        </p:txBody>
      </p:sp>
      <p:sp>
        <p:nvSpPr>
          <p:cNvPr id="3" name="Picture Placeholder 2"/>
          <p:cNvSpPr>
            <a:spLocks noGrp="1"/>
          </p:cNvSpPr>
          <p:nvPr>
            <p:ph type="pic" idx="1"/>
          </p:nvPr>
        </p:nvSpPr>
        <p:spPr>
          <a:xfrm>
            <a:off x="2822854" y="965121"/>
            <a:ext cx="8641080" cy="6480810"/>
          </a:xfrm>
          <a:prstGeom prst="rect">
            <a:avLst/>
          </a:prstGeom>
        </p:spPr>
        <p:txBody>
          <a:bodyPr lIns="144018" tIns="72009" rIns="144018" bIns="72009"/>
          <a:lstStyle>
            <a:lvl1pPr marL="0" indent="0">
              <a:buNone/>
              <a:defRPr sz="5000"/>
            </a:lvl1pPr>
            <a:lvl2pPr marL="720090" indent="0">
              <a:buNone/>
              <a:defRPr sz="4400"/>
            </a:lvl2pPr>
            <a:lvl3pPr marL="1440180" indent="0">
              <a:buNone/>
              <a:defRPr sz="3800"/>
            </a:lvl3pPr>
            <a:lvl4pPr marL="2160270" indent="0">
              <a:buNone/>
              <a:defRPr sz="3200"/>
            </a:lvl4pPr>
            <a:lvl5pPr marL="2880360" indent="0">
              <a:buNone/>
              <a:defRPr sz="3200"/>
            </a:lvl5pPr>
            <a:lvl6pPr marL="3600450" indent="0">
              <a:buNone/>
              <a:defRPr sz="3200"/>
            </a:lvl6pPr>
            <a:lvl7pPr marL="4320540" indent="0">
              <a:buNone/>
              <a:defRPr sz="3200"/>
            </a:lvl7pPr>
            <a:lvl8pPr marL="5040630" indent="0">
              <a:buNone/>
              <a:defRPr sz="3200"/>
            </a:lvl8pPr>
            <a:lvl9pPr marL="5760720" indent="0">
              <a:buNone/>
              <a:defRPr sz="3200"/>
            </a:lvl9pPr>
          </a:lstStyle>
          <a:p>
            <a:pPr lvl="0"/>
            <a:r>
              <a:rPr lang="es-ES" noProof="0" dirty="0" smtClean="0"/>
              <a:t>Haga clic en el icono para agregar una imagen</a:t>
            </a:r>
            <a:endParaRPr lang="es-ES_tradnl" noProof="0" dirty="0" smtClean="0"/>
          </a:p>
        </p:txBody>
      </p:sp>
      <p:sp>
        <p:nvSpPr>
          <p:cNvPr id="4" name="Text Placeholder 3"/>
          <p:cNvSpPr>
            <a:spLocks noGrp="1"/>
          </p:cNvSpPr>
          <p:nvPr>
            <p:ph type="body" sz="half" idx="2"/>
          </p:nvPr>
        </p:nvSpPr>
        <p:spPr>
          <a:xfrm>
            <a:off x="2822854" y="8453557"/>
            <a:ext cx="8641080" cy="1267658"/>
          </a:xfrm>
          <a:prstGeom prst="rect">
            <a:avLst/>
          </a:prstGeom>
        </p:spPr>
        <p:txBody>
          <a:bodyPr lIns="144018" tIns="72009" rIns="144018" bIns="72009"/>
          <a:lstStyle>
            <a:lvl1pPr marL="0" indent="0">
              <a:buNone/>
              <a:defRPr sz="2200"/>
            </a:lvl1pPr>
            <a:lvl2pPr marL="720090" indent="0">
              <a:buNone/>
              <a:defRPr sz="1900"/>
            </a:lvl2pPr>
            <a:lvl3pPr marL="1440180" indent="0">
              <a:buNone/>
              <a:defRPr sz="1600"/>
            </a:lvl3pPr>
            <a:lvl4pPr marL="2160270" indent="0">
              <a:buNone/>
              <a:defRPr sz="1400"/>
            </a:lvl4pPr>
            <a:lvl5pPr marL="2880360" indent="0">
              <a:buNone/>
              <a:defRPr sz="1400"/>
            </a:lvl5pPr>
            <a:lvl6pPr marL="3600450" indent="0">
              <a:buNone/>
              <a:defRPr sz="1400"/>
            </a:lvl6pPr>
            <a:lvl7pPr marL="4320540" indent="0">
              <a:buNone/>
              <a:defRPr sz="1400"/>
            </a:lvl7pPr>
            <a:lvl8pPr marL="5040630" indent="0">
              <a:buNone/>
              <a:defRPr sz="1400"/>
            </a:lvl8pPr>
            <a:lvl9pPr marL="5760720" indent="0">
              <a:buNone/>
              <a:defRPr sz="14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fld id="{5592E5B6-1D05-4C93-9CE1-5958572399BD}" type="datetimeFigureOut">
              <a:rPr lang="es-ES" smtClean="0"/>
              <a:pPr/>
              <a:t>01/09/2016</a:t>
            </a:fld>
            <a:endParaRPr lang="es-ES" dirty="0"/>
          </a:p>
        </p:txBody>
      </p:sp>
      <p:sp>
        <p:nvSpPr>
          <p:cNvPr id="6" name="Rectangle 5"/>
          <p:cNvSpPr>
            <a:spLocks noGrp="1" noChangeArrowheads="1"/>
          </p:cNvSpPr>
          <p:nvPr>
            <p:ph type="ftr" sz="quarter" idx="11"/>
          </p:nvPr>
        </p:nvSpPr>
        <p:spPr>
          <a:ln/>
        </p:spPr>
        <p:txBody>
          <a:bodyPr/>
          <a:lstStyle>
            <a:lvl1pPr>
              <a:defRPr/>
            </a:lvl1pPr>
          </a:lstStyle>
          <a:p>
            <a:endParaRPr lang="es-ES" dirty="0"/>
          </a:p>
        </p:txBody>
      </p:sp>
      <p:sp>
        <p:nvSpPr>
          <p:cNvPr id="7" name="Rectangle 6"/>
          <p:cNvSpPr>
            <a:spLocks noGrp="1" noChangeArrowheads="1"/>
          </p:cNvSpPr>
          <p:nvPr>
            <p:ph type="sldNum" sz="quarter" idx="12"/>
          </p:nvPr>
        </p:nvSpPr>
        <p:spPr>
          <a:ln/>
        </p:spPr>
        <p:txBody>
          <a:bodyPr/>
          <a:lstStyle>
            <a:lvl1pPr>
              <a:defRPr/>
            </a:lvl1pPr>
          </a:lstStyle>
          <a:p>
            <a:fld id="{9D4BEF0B-A892-43FF-84C9-188D025B89EC}" type="slidenum">
              <a:rPr lang="es-ES" smtClean="0"/>
              <a:pPr/>
              <a:t>‹Nº›</a:t>
            </a:fld>
            <a:endParaRPr lang="es-ES" dirty="0"/>
          </a:p>
        </p:txBody>
      </p:sp>
    </p:spTree>
    <p:extLst>
      <p:ext uri="{BB962C8B-B14F-4D97-AF65-F5344CB8AC3E}">
        <p14:creationId xmlns:p14="http://schemas.microsoft.com/office/powerpoint/2010/main" val="1975144008"/>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a:xfrm>
            <a:off x="1080135" y="600083"/>
            <a:ext cx="12241530" cy="1800225"/>
          </a:xfrm>
          <a:prstGeom prst="rect">
            <a:avLst/>
          </a:prstGeom>
        </p:spPr>
        <p:txBody>
          <a:bodyPr lIns="144018" tIns="72009" rIns="144018" bIns="72009"/>
          <a:lstStyle/>
          <a:p>
            <a:r>
              <a:rPr lang="es-ES" smtClean="0"/>
              <a:t>Haga clic para modificar el estilo de título del patrón</a:t>
            </a:r>
            <a:endParaRPr lang="es-ES_tradnl"/>
          </a:p>
        </p:txBody>
      </p:sp>
      <p:sp>
        <p:nvSpPr>
          <p:cNvPr id="3" name="Vertical Text Placeholder 2"/>
          <p:cNvSpPr>
            <a:spLocks noGrp="1"/>
          </p:cNvSpPr>
          <p:nvPr>
            <p:ph type="body" orient="vert" idx="1"/>
          </p:nvPr>
        </p:nvSpPr>
        <p:spPr>
          <a:xfrm>
            <a:off x="1080135" y="2640330"/>
            <a:ext cx="12241530" cy="7200900"/>
          </a:xfrm>
          <a:prstGeom prst="rect">
            <a:avLst/>
          </a:prstGeom>
        </p:spPr>
        <p:txBody>
          <a:bodyPr vert="eaVert" lIns="144018" tIns="72009" rIns="144018" bIns="72009"/>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Rectangle 4"/>
          <p:cNvSpPr>
            <a:spLocks noGrp="1" noChangeArrowheads="1"/>
          </p:cNvSpPr>
          <p:nvPr>
            <p:ph type="dt" sz="half" idx="10"/>
          </p:nvPr>
        </p:nvSpPr>
        <p:spPr>
          <a:ln/>
        </p:spPr>
        <p:txBody>
          <a:bodyPr/>
          <a:lstStyle>
            <a:lvl1pPr>
              <a:defRPr/>
            </a:lvl1pPr>
          </a:lstStyle>
          <a:p>
            <a:fld id="{5592E5B6-1D05-4C93-9CE1-5958572399BD}" type="datetimeFigureOut">
              <a:rPr lang="es-ES" smtClean="0"/>
              <a:pPr/>
              <a:t>01/09/2016</a:t>
            </a:fld>
            <a:endParaRPr lang="es-ES" dirty="0"/>
          </a:p>
        </p:txBody>
      </p:sp>
      <p:sp>
        <p:nvSpPr>
          <p:cNvPr id="5" name="Rectangle 5"/>
          <p:cNvSpPr>
            <a:spLocks noGrp="1" noChangeArrowheads="1"/>
          </p:cNvSpPr>
          <p:nvPr>
            <p:ph type="ftr" sz="quarter" idx="11"/>
          </p:nvPr>
        </p:nvSpPr>
        <p:spPr>
          <a:ln/>
        </p:spPr>
        <p:txBody>
          <a:bodyPr/>
          <a:lstStyle>
            <a:lvl1pPr>
              <a:defRPr/>
            </a:lvl1pPr>
          </a:lstStyle>
          <a:p>
            <a:endParaRPr lang="es-ES" dirty="0"/>
          </a:p>
        </p:txBody>
      </p:sp>
      <p:sp>
        <p:nvSpPr>
          <p:cNvPr id="6" name="Rectangle 6"/>
          <p:cNvSpPr>
            <a:spLocks noGrp="1" noChangeArrowheads="1"/>
          </p:cNvSpPr>
          <p:nvPr>
            <p:ph type="sldNum" sz="quarter" idx="12"/>
          </p:nvPr>
        </p:nvSpPr>
        <p:spPr>
          <a:ln/>
        </p:spPr>
        <p:txBody>
          <a:bodyPr/>
          <a:lstStyle>
            <a:lvl1pPr>
              <a:defRPr/>
            </a:lvl1pPr>
          </a:lstStyle>
          <a:p>
            <a:fld id="{9D4BEF0B-A892-43FF-84C9-188D025B89EC}" type="slidenum">
              <a:rPr lang="es-ES" smtClean="0"/>
              <a:pPr/>
              <a:t>‹Nº›</a:t>
            </a:fld>
            <a:endParaRPr lang="es-ES" dirty="0"/>
          </a:p>
        </p:txBody>
      </p:sp>
    </p:spTree>
    <p:extLst>
      <p:ext uri="{BB962C8B-B14F-4D97-AF65-F5344CB8AC3E}">
        <p14:creationId xmlns:p14="http://schemas.microsoft.com/office/powerpoint/2010/main" val="4280893309"/>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261282" y="600075"/>
            <a:ext cx="3060383" cy="9241155"/>
          </a:xfrm>
          <a:prstGeom prst="rect">
            <a:avLst/>
          </a:prstGeom>
        </p:spPr>
        <p:txBody>
          <a:bodyPr vert="eaVert" lIns="144018" tIns="72009" rIns="144018" bIns="72009"/>
          <a:lstStyle/>
          <a:p>
            <a:r>
              <a:rPr lang="es-ES" smtClean="0"/>
              <a:t>Haga clic para modificar el estilo de título del patrón</a:t>
            </a:r>
            <a:endParaRPr lang="es-ES_tradnl"/>
          </a:p>
        </p:txBody>
      </p:sp>
      <p:sp>
        <p:nvSpPr>
          <p:cNvPr id="3" name="Vertical Text Placeholder 2"/>
          <p:cNvSpPr>
            <a:spLocks noGrp="1"/>
          </p:cNvSpPr>
          <p:nvPr>
            <p:ph type="body" orient="vert" idx="1"/>
          </p:nvPr>
        </p:nvSpPr>
        <p:spPr>
          <a:xfrm>
            <a:off x="1080135" y="600075"/>
            <a:ext cx="8941118" cy="9241155"/>
          </a:xfrm>
          <a:prstGeom prst="rect">
            <a:avLst/>
          </a:prstGeom>
        </p:spPr>
        <p:txBody>
          <a:bodyPr vert="eaVert" lIns="144018" tIns="72009" rIns="144018" bIns="72009"/>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Rectangle 4"/>
          <p:cNvSpPr>
            <a:spLocks noGrp="1" noChangeArrowheads="1"/>
          </p:cNvSpPr>
          <p:nvPr>
            <p:ph type="dt" sz="half" idx="10"/>
          </p:nvPr>
        </p:nvSpPr>
        <p:spPr>
          <a:ln/>
        </p:spPr>
        <p:txBody>
          <a:bodyPr/>
          <a:lstStyle>
            <a:lvl1pPr>
              <a:defRPr/>
            </a:lvl1pPr>
          </a:lstStyle>
          <a:p>
            <a:fld id="{5592E5B6-1D05-4C93-9CE1-5958572399BD}" type="datetimeFigureOut">
              <a:rPr lang="es-ES" smtClean="0"/>
              <a:pPr/>
              <a:t>01/09/2016</a:t>
            </a:fld>
            <a:endParaRPr lang="es-ES" dirty="0"/>
          </a:p>
        </p:txBody>
      </p:sp>
      <p:sp>
        <p:nvSpPr>
          <p:cNvPr id="5" name="Rectangle 5"/>
          <p:cNvSpPr>
            <a:spLocks noGrp="1" noChangeArrowheads="1"/>
          </p:cNvSpPr>
          <p:nvPr>
            <p:ph type="ftr" sz="quarter" idx="11"/>
          </p:nvPr>
        </p:nvSpPr>
        <p:spPr>
          <a:ln/>
        </p:spPr>
        <p:txBody>
          <a:bodyPr/>
          <a:lstStyle>
            <a:lvl1pPr>
              <a:defRPr/>
            </a:lvl1pPr>
          </a:lstStyle>
          <a:p>
            <a:endParaRPr lang="es-ES" dirty="0"/>
          </a:p>
        </p:txBody>
      </p:sp>
      <p:sp>
        <p:nvSpPr>
          <p:cNvPr id="6" name="Rectangle 6"/>
          <p:cNvSpPr>
            <a:spLocks noGrp="1" noChangeArrowheads="1"/>
          </p:cNvSpPr>
          <p:nvPr>
            <p:ph type="sldNum" sz="quarter" idx="12"/>
          </p:nvPr>
        </p:nvSpPr>
        <p:spPr>
          <a:ln/>
        </p:spPr>
        <p:txBody>
          <a:bodyPr/>
          <a:lstStyle>
            <a:lvl1pPr>
              <a:defRPr/>
            </a:lvl1pPr>
          </a:lstStyle>
          <a:p>
            <a:fld id="{9D4BEF0B-A892-43FF-84C9-188D025B89EC}" type="slidenum">
              <a:rPr lang="es-ES" smtClean="0"/>
              <a:pPr/>
              <a:t>‹Nº›</a:t>
            </a:fld>
            <a:endParaRPr lang="es-ES" dirty="0"/>
          </a:p>
        </p:txBody>
      </p:sp>
    </p:spTree>
    <p:extLst>
      <p:ext uri="{BB962C8B-B14F-4D97-AF65-F5344CB8AC3E}">
        <p14:creationId xmlns:p14="http://schemas.microsoft.com/office/powerpoint/2010/main" val="9737388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cSld name="1_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fld id="{2469E605-16E0-4F49-9B8A-B4E4E0DE0470}" type="datetimeFigureOut">
              <a:rPr lang="es-PE"/>
              <a:pPr>
                <a:defRPr/>
              </a:pPr>
              <a:t>01/09/2016</a:t>
            </a:fld>
            <a:endParaRPr lang="es-PE" dirty="0"/>
          </a:p>
        </p:txBody>
      </p:sp>
      <p:sp>
        <p:nvSpPr>
          <p:cNvPr id="3" name="Rectangle 5"/>
          <p:cNvSpPr>
            <a:spLocks noGrp="1" noChangeArrowheads="1"/>
          </p:cNvSpPr>
          <p:nvPr>
            <p:ph type="ftr" sz="quarter" idx="11"/>
          </p:nvPr>
        </p:nvSpPr>
        <p:spPr/>
        <p:txBody>
          <a:bodyPr/>
          <a:lstStyle>
            <a:lvl1pPr>
              <a:defRPr/>
            </a:lvl1pPr>
          </a:lstStyle>
          <a:p>
            <a:pPr>
              <a:defRPr/>
            </a:pPr>
            <a:endParaRPr lang="es-PE" dirty="0"/>
          </a:p>
        </p:txBody>
      </p:sp>
      <p:sp>
        <p:nvSpPr>
          <p:cNvPr id="4" name="Rectangle 6"/>
          <p:cNvSpPr>
            <a:spLocks noGrp="1" noChangeArrowheads="1"/>
          </p:cNvSpPr>
          <p:nvPr>
            <p:ph type="sldNum" sz="quarter" idx="12"/>
          </p:nvPr>
        </p:nvSpPr>
        <p:spPr/>
        <p:txBody>
          <a:bodyPr/>
          <a:lstStyle>
            <a:lvl1pPr>
              <a:defRPr/>
            </a:lvl1pPr>
          </a:lstStyle>
          <a:p>
            <a:pPr>
              <a:defRPr/>
            </a:pPr>
            <a:fld id="{B4C61D8E-986A-487E-A83E-1FB9F5227CE6}" type="slidenum">
              <a:rPr lang="es-PE"/>
              <a:pPr>
                <a:defRPr/>
              </a:pPr>
              <a:t>‹Nº›</a:t>
            </a:fld>
            <a:endParaRPr lang="es-PE" dirty="0"/>
          </a:p>
        </p:txBody>
      </p:sp>
    </p:spTree>
    <p:extLst>
      <p:ext uri="{BB962C8B-B14F-4D97-AF65-F5344CB8AC3E}">
        <p14:creationId xmlns:p14="http://schemas.microsoft.com/office/powerpoint/2010/main" val="82246545"/>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twoObj">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090136" y="447242"/>
            <a:ext cx="12474060" cy="1870495"/>
          </a:xfrm>
          <a:prstGeom prst="rect">
            <a:avLst/>
          </a:prstGeom>
        </p:spPr>
        <p:txBody>
          <a:bodyPr lIns="144018" tIns="72009" rIns="144018" bIns="72009"/>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090158" y="2459829"/>
            <a:ext cx="6115764" cy="6485003"/>
          </a:xfrm>
          <a:prstGeom prst="rect">
            <a:avLst/>
          </a:prstGeom>
        </p:spPr>
        <p:txBody>
          <a:bodyPr lIns="144018" tIns="72009" rIns="144018" bIns="72009"/>
          <a:lstStyle>
            <a:lvl1pPr>
              <a:defRPr sz="4400"/>
            </a:lvl1pPr>
            <a:lvl2pPr>
              <a:defRPr sz="3800"/>
            </a:lvl2pPr>
            <a:lvl3pPr>
              <a:defRPr sz="3200"/>
            </a:lvl3pPr>
            <a:lvl4pPr>
              <a:defRPr sz="2800"/>
            </a:lvl4pPr>
            <a:lvl5pPr>
              <a:defRPr sz="2800"/>
            </a:lvl5pPr>
            <a:lvl6pPr>
              <a:defRPr sz="2800"/>
            </a:lvl6pPr>
            <a:lvl7pPr>
              <a:defRPr sz="2800"/>
            </a:lvl7pPr>
            <a:lvl8pPr>
              <a:defRPr sz="2800"/>
            </a:lvl8pPr>
            <a:lvl9pPr>
              <a:defRPr sz="2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8283551" y="2255986"/>
            <a:ext cx="6118265" cy="6485003"/>
          </a:xfrm>
          <a:prstGeom prst="rect">
            <a:avLst/>
          </a:prstGeom>
        </p:spPr>
        <p:txBody>
          <a:bodyPr lIns="144018" tIns="72009" rIns="144018" bIns="72009"/>
          <a:lstStyle>
            <a:lvl1pPr>
              <a:defRPr sz="4400"/>
            </a:lvl1pPr>
            <a:lvl2pPr>
              <a:defRPr sz="3800"/>
            </a:lvl2pPr>
            <a:lvl3pPr>
              <a:defRPr sz="3200"/>
            </a:lvl3pPr>
            <a:lvl4pPr>
              <a:defRPr sz="2800"/>
            </a:lvl4pPr>
            <a:lvl5pPr>
              <a:defRPr sz="2800"/>
            </a:lvl5pPr>
            <a:lvl6pPr>
              <a:defRPr sz="2800"/>
            </a:lvl6pPr>
            <a:lvl7pPr>
              <a:defRPr sz="2800"/>
            </a:lvl7pPr>
            <a:lvl8pPr>
              <a:defRPr sz="2800"/>
            </a:lvl8pPr>
            <a:lvl9pPr>
              <a:defRPr sz="2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extLst>
      <p:ext uri="{BB962C8B-B14F-4D97-AF65-F5344CB8AC3E}">
        <p14:creationId xmlns:p14="http://schemas.microsoft.com/office/powerpoint/2010/main" val="2853759939"/>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p:cSld name="1_Encabezado de sección">
    <p:spTree>
      <p:nvGrpSpPr>
        <p:cNvPr id="1" name=""/>
        <p:cNvGrpSpPr/>
        <p:nvPr/>
      </p:nvGrpSpPr>
      <p:grpSpPr>
        <a:xfrm>
          <a:off x="0" y="0"/>
          <a:ext cx="0" cy="0"/>
          <a:chOff x="0" y="0"/>
          <a:chExt cx="0" cy="0"/>
        </a:xfrm>
      </p:grpSpPr>
    </p:spTree>
    <p:extLst>
      <p:ext uri="{BB962C8B-B14F-4D97-AF65-F5344CB8AC3E}">
        <p14:creationId xmlns:p14="http://schemas.microsoft.com/office/powerpoint/2010/main" val="2329197638"/>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cSld name="Sólo título">
    <p:spTree>
      <p:nvGrpSpPr>
        <p:cNvPr id="1" name=""/>
        <p:cNvGrpSpPr/>
        <p:nvPr/>
      </p:nvGrpSpPr>
      <p:grpSpPr>
        <a:xfrm>
          <a:off x="0" y="0"/>
          <a:ext cx="0" cy="0"/>
          <a:chOff x="0" y="0"/>
          <a:chExt cx="0" cy="0"/>
        </a:xfrm>
      </p:grpSpPr>
      <p:sp>
        <p:nvSpPr>
          <p:cNvPr id="6" name="Title 5"/>
          <p:cNvSpPr>
            <a:spLocks noGrp="1"/>
          </p:cNvSpPr>
          <p:nvPr>
            <p:ph type="title"/>
          </p:nvPr>
        </p:nvSpPr>
        <p:spPr>
          <a:xfrm>
            <a:off x="720090" y="566161"/>
            <a:ext cx="12961620" cy="1800225"/>
          </a:xfrm>
          <a:prstGeom prst="rect">
            <a:avLst/>
          </a:prstGeom>
        </p:spPr>
        <p:txBody>
          <a:bodyPr lIns="144018" tIns="72009" rIns="144018" bIns="72009"/>
          <a:lstStyle/>
          <a:p>
            <a:r>
              <a:rPr lang="es-ES" smtClean="0"/>
              <a:t>Haga clic para modificar el estilo de título del patrón</a:t>
            </a:r>
            <a:endParaRPr lang="es-ES"/>
          </a:p>
        </p:txBody>
      </p:sp>
      <p:sp>
        <p:nvSpPr>
          <p:cNvPr id="3" name="Rectangle 6"/>
          <p:cNvSpPr>
            <a:spLocks noGrp="1"/>
          </p:cNvSpPr>
          <p:nvPr>
            <p:ph type="dt" sz="half" idx="10"/>
          </p:nvPr>
        </p:nvSpPr>
        <p:spPr>
          <a:xfrm>
            <a:off x="10593827" y="10093217"/>
            <a:ext cx="3025378" cy="575357"/>
          </a:xfrm>
        </p:spPr>
        <p:txBody>
          <a:bodyPr lIns="133303" tIns="66651" rIns="133303" bIns="66651"/>
          <a:lstStyle>
            <a:lvl1pPr>
              <a:defRPr/>
            </a:lvl1pPr>
          </a:lstStyle>
          <a:p>
            <a:pPr>
              <a:defRPr/>
            </a:pPr>
            <a:fld id="{69E335A3-E999-42B4-A706-7DDB6554905D}" type="datetimeFigureOut">
              <a:rPr lang="es-PE" smtClean="0"/>
              <a:pPr>
                <a:defRPr/>
              </a:pPr>
              <a:t>01/09/2016</a:t>
            </a:fld>
            <a:endParaRPr lang="es-PE" dirty="0"/>
          </a:p>
        </p:txBody>
      </p:sp>
      <p:sp>
        <p:nvSpPr>
          <p:cNvPr id="4" name="Rectangle 20"/>
          <p:cNvSpPr>
            <a:spLocks noGrp="1"/>
          </p:cNvSpPr>
          <p:nvPr>
            <p:ph type="ftr" sz="quarter" idx="11"/>
          </p:nvPr>
        </p:nvSpPr>
        <p:spPr>
          <a:xfrm>
            <a:off x="6898364" y="10093220"/>
            <a:ext cx="3702962" cy="573028"/>
          </a:xfrm>
        </p:spPr>
        <p:txBody>
          <a:bodyPr lIns="133303" tIns="66651" rIns="133303" bIns="66651"/>
          <a:lstStyle>
            <a:lvl1pPr>
              <a:defRPr/>
            </a:lvl1pPr>
          </a:lstStyle>
          <a:p>
            <a:pPr>
              <a:defRPr/>
            </a:pPr>
            <a:endParaRPr lang="es-PE" dirty="0"/>
          </a:p>
        </p:txBody>
      </p:sp>
      <p:sp>
        <p:nvSpPr>
          <p:cNvPr id="5" name="Rectangle 21"/>
          <p:cNvSpPr>
            <a:spLocks noGrp="1"/>
          </p:cNvSpPr>
          <p:nvPr>
            <p:ph type="sldNum" sz="quarter" idx="12"/>
          </p:nvPr>
        </p:nvSpPr>
        <p:spPr>
          <a:xfrm>
            <a:off x="13619205" y="10093220"/>
            <a:ext cx="575072" cy="573028"/>
          </a:xfrm>
        </p:spPr>
        <p:txBody>
          <a:bodyPr lIns="133303" tIns="66651" rIns="133303" bIns="66651"/>
          <a:lstStyle>
            <a:lvl1pPr>
              <a:defRPr/>
            </a:lvl1pPr>
          </a:lstStyle>
          <a:p>
            <a:pPr>
              <a:defRPr/>
            </a:pPr>
            <a:fld id="{C8A79B23-7706-45B7-89C8-DEAEF5C16C49}" type="slidenum">
              <a:rPr lang="es-PE" smtClean="0"/>
              <a:pPr>
                <a:defRPr/>
              </a:pPr>
              <a:t>‹Nº›</a:t>
            </a:fld>
            <a:endParaRPr lang="es-PE" dirty="0"/>
          </a:p>
        </p:txBody>
      </p:sp>
    </p:spTree>
    <p:extLst>
      <p:ext uri="{BB962C8B-B14F-4D97-AF65-F5344CB8AC3E}">
        <p14:creationId xmlns:p14="http://schemas.microsoft.com/office/powerpoint/2010/main" val="661664180"/>
      </p:ext>
    </p:extLst>
  </p:cSld>
  <p:clrMapOvr>
    <a:masterClrMapping/>
  </p:clrMapOvr>
  <p:hf hdr="0" ftr="0" dt="0"/>
</p:sldLayout>
</file>

<file path=ppt/slideLayouts/slideLayout123.xml><?xml version="1.0" encoding="utf-8"?>
<p:sldLayout xmlns:a="http://schemas.openxmlformats.org/drawingml/2006/main" xmlns:r="http://schemas.openxmlformats.org/officeDocument/2006/relationships" xmlns:p="http://schemas.openxmlformats.org/presentationml/2006/main">
  <p:cSld name="Título y texto">
    <p:spTree>
      <p:nvGrpSpPr>
        <p:cNvPr id="1" name=""/>
        <p:cNvGrpSpPr/>
        <p:nvPr/>
      </p:nvGrpSpPr>
      <p:grpSpPr>
        <a:xfrm>
          <a:off x="0" y="0"/>
          <a:ext cx="0" cy="0"/>
          <a:chOff x="0" y="0"/>
          <a:chExt cx="0" cy="0"/>
        </a:xfrm>
      </p:grpSpPr>
      <p:sp>
        <p:nvSpPr>
          <p:cNvPr id="7" name="Rectangle 7"/>
          <p:cNvSpPr>
            <a:spLocks noGrp="1"/>
          </p:cNvSpPr>
          <p:nvPr>
            <p:ph type="body" idx="1"/>
          </p:nvPr>
        </p:nvSpPr>
        <p:spPr>
          <a:xfrm>
            <a:off x="1090136" y="2459829"/>
            <a:ext cx="12474060" cy="6485003"/>
          </a:xfrm>
          <a:prstGeom prst="rect">
            <a:avLst/>
          </a:prstGeom>
        </p:spPr>
        <p:txBody>
          <a:bodyPr lIns="144018" tIns="72009" rIns="144018" bIns="72009"/>
          <a:lstStyle>
            <a:lvl1pPr>
              <a:buClr>
                <a:srgbClr val="FF0000"/>
              </a:buClr>
              <a:buSzPct val="90000"/>
              <a:buFont typeface="MS Reference Sans Serif" pitchFamily="34" charset="0"/>
              <a:buChar char="✈"/>
              <a:defRPr b="1">
                <a:solidFill>
                  <a:schemeClr val="tx2">
                    <a:lumMod val="75000"/>
                  </a:schemeClr>
                </a:solidFill>
                <a:latin typeface="Arial Narrow" pitchFamily="34" charset="0"/>
              </a:defRPr>
            </a:lvl1pPr>
            <a:lvl2pPr>
              <a:buClr>
                <a:schemeClr val="tx2">
                  <a:lumMod val="50000"/>
                </a:schemeClr>
              </a:buClr>
              <a:buSzPct val="90000"/>
              <a:buFont typeface="MS Reference Sans Serif" pitchFamily="34" charset="0"/>
              <a:buChar char="☞"/>
              <a:defRPr b="1">
                <a:solidFill>
                  <a:srgbClr val="FF0000"/>
                </a:solidFill>
                <a:latin typeface="Arial Narrow" pitchFamily="34" charset="0"/>
              </a:defRPr>
            </a:lvl2pPr>
            <a:lvl3pPr>
              <a:defRPr>
                <a:latin typeface="Arial Narrow" pitchFamily="34" charset="0"/>
              </a:defRPr>
            </a:lvl3pPr>
            <a:lvl4pPr>
              <a:defRPr>
                <a:latin typeface="Arial Narrow" pitchFamily="34" charset="0"/>
              </a:defRPr>
            </a:lvl4pPr>
            <a:lvl5pPr>
              <a:defRPr>
                <a:latin typeface="Arial Narrow"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dirty="0"/>
          </a:p>
        </p:txBody>
      </p:sp>
      <p:sp>
        <p:nvSpPr>
          <p:cNvPr id="9" name="Title 8"/>
          <p:cNvSpPr>
            <a:spLocks noGrp="1"/>
          </p:cNvSpPr>
          <p:nvPr>
            <p:ph type="title"/>
          </p:nvPr>
        </p:nvSpPr>
        <p:spPr>
          <a:xfrm>
            <a:off x="675039" y="224998"/>
            <a:ext cx="12961620" cy="1687723"/>
          </a:xfrm>
          <a:prstGeom prst="rect">
            <a:avLst/>
          </a:prstGeom>
        </p:spPr>
        <p:txBody>
          <a:bodyPr lIns="144018" tIns="72009" rIns="144018" bIns="72009"/>
          <a:lstStyle>
            <a:lvl1pPr>
              <a:defRPr b="1">
                <a:solidFill>
                  <a:srgbClr val="FF0000"/>
                </a:solidFill>
                <a:latin typeface="Arial Narrow" pitchFamily="34" charset="0"/>
              </a:defRPr>
            </a:lvl1pPr>
          </a:lstStyle>
          <a:p>
            <a:r>
              <a:rPr lang="es-ES" smtClean="0"/>
              <a:t>Haga clic para modificar el estilo de título del patrón</a:t>
            </a:r>
            <a:endParaRPr lang="es-ES" dirty="0"/>
          </a:p>
        </p:txBody>
      </p:sp>
      <p:sp>
        <p:nvSpPr>
          <p:cNvPr id="4" name="Rectangle 6"/>
          <p:cNvSpPr>
            <a:spLocks noGrp="1"/>
          </p:cNvSpPr>
          <p:nvPr>
            <p:ph type="dt" sz="half" idx="10"/>
          </p:nvPr>
        </p:nvSpPr>
        <p:spPr>
          <a:xfrm>
            <a:off x="10593827" y="10093217"/>
            <a:ext cx="3025378" cy="575357"/>
          </a:xfrm>
        </p:spPr>
        <p:txBody>
          <a:bodyPr lIns="133303" tIns="66651" rIns="133303" bIns="66651"/>
          <a:lstStyle>
            <a:lvl1pPr>
              <a:defRPr/>
            </a:lvl1pPr>
          </a:lstStyle>
          <a:p>
            <a:pPr>
              <a:defRPr/>
            </a:pPr>
            <a:endParaRPr lang="es-CO" dirty="0"/>
          </a:p>
        </p:txBody>
      </p:sp>
      <p:sp>
        <p:nvSpPr>
          <p:cNvPr id="5" name="Rectangle 20"/>
          <p:cNvSpPr>
            <a:spLocks noGrp="1"/>
          </p:cNvSpPr>
          <p:nvPr>
            <p:ph type="ftr" sz="quarter" idx="11"/>
          </p:nvPr>
        </p:nvSpPr>
        <p:spPr>
          <a:xfrm>
            <a:off x="6898364" y="10093220"/>
            <a:ext cx="3702962" cy="573028"/>
          </a:xfrm>
        </p:spPr>
        <p:txBody>
          <a:bodyPr lIns="133303" tIns="66651" rIns="133303" bIns="66651"/>
          <a:lstStyle>
            <a:lvl1pPr>
              <a:defRPr/>
            </a:lvl1pPr>
          </a:lstStyle>
          <a:p>
            <a:pPr>
              <a:defRPr/>
            </a:pPr>
            <a:endParaRPr lang="es-ES" dirty="0"/>
          </a:p>
        </p:txBody>
      </p:sp>
      <p:sp>
        <p:nvSpPr>
          <p:cNvPr id="6" name="Rectangle 21"/>
          <p:cNvSpPr>
            <a:spLocks noGrp="1"/>
          </p:cNvSpPr>
          <p:nvPr>
            <p:ph type="sldNum" sz="quarter" idx="12"/>
          </p:nvPr>
        </p:nvSpPr>
        <p:spPr>
          <a:xfrm>
            <a:off x="13619205" y="10093220"/>
            <a:ext cx="575072" cy="573028"/>
          </a:xfrm>
        </p:spPr>
        <p:txBody>
          <a:bodyPr lIns="133303" tIns="66651" rIns="133303" bIns="66651"/>
          <a:lstStyle>
            <a:lvl1pPr>
              <a:defRPr/>
            </a:lvl1pPr>
          </a:lstStyle>
          <a:p>
            <a:pPr>
              <a:defRPr/>
            </a:pPr>
            <a:fld id="{E2CC58CB-6C17-4A8E-AE7F-66B9E0008532}" type="slidenum">
              <a:rPr lang="es-CO" smtClean="0"/>
              <a:pPr>
                <a:defRPr/>
              </a:pPr>
              <a:t>‹Nº›</a:t>
            </a:fld>
            <a:endParaRPr lang="es-CO" dirty="0"/>
          </a:p>
        </p:txBody>
      </p:sp>
    </p:spTree>
    <p:extLst>
      <p:ext uri="{BB962C8B-B14F-4D97-AF65-F5344CB8AC3E}">
        <p14:creationId xmlns:p14="http://schemas.microsoft.com/office/powerpoint/2010/main" val="1508270725"/>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userDrawn="1">
  <p:cSld name="2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a:xfrm>
            <a:off x="720090" y="432555"/>
            <a:ext cx="12961620" cy="1800225"/>
          </a:xfrm>
          <a:prstGeom prst="rect">
            <a:avLst/>
          </a:prstGeom>
        </p:spPr>
        <p:txBody>
          <a:bodyPr/>
          <a:lstStyle/>
          <a:p>
            <a:r>
              <a:rPr lang="es-ES" smtClean="0"/>
              <a:t>Haga clic para modificar el estilo de título del patrón</a:t>
            </a:r>
            <a:endParaRPr lang="es-CO"/>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userDrawn="1">
  <p:cSld name="4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a:xfrm>
            <a:off x="720090" y="432555"/>
            <a:ext cx="12961620" cy="1800225"/>
          </a:xfrm>
          <a:prstGeom prst="rect">
            <a:avLst/>
          </a:prstGeom>
        </p:spPr>
        <p:txBody>
          <a:bodyPr/>
          <a:lstStyle/>
          <a:p>
            <a:r>
              <a:rPr lang="es-ES" smtClean="0"/>
              <a:t>Haga clic para modificar el estilo de título del patrón</a:t>
            </a:r>
            <a:endParaRPr lang="es-CO"/>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userDrawn="1">
  <p:cSld name="5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a:xfrm>
            <a:off x="720090" y="432555"/>
            <a:ext cx="12961620" cy="1800225"/>
          </a:xfrm>
          <a:prstGeom prst="rect">
            <a:avLst/>
          </a:prstGeom>
        </p:spPr>
        <p:txBody>
          <a:bodyPr/>
          <a:lstStyle/>
          <a:p>
            <a:r>
              <a:rPr lang="es-ES" smtClean="0"/>
              <a:t>Haga clic para modificar el estilo de título del patrón</a:t>
            </a:r>
            <a:endParaRPr lang="es-CO"/>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userDrawn="1">
  <p:cSld name="6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a:xfrm>
            <a:off x="720090" y="432555"/>
            <a:ext cx="12961620" cy="1800225"/>
          </a:xfrm>
          <a:prstGeom prst="rect">
            <a:avLst/>
          </a:prstGeom>
        </p:spPr>
        <p:txBody>
          <a:bodyPr/>
          <a:lstStyle/>
          <a:p>
            <a:r>
              <a:rPr lang="es-ES" smtClean="0"/>
              <a:t>Haga clic para modificar el estilo de título del patrón</a:t>
            </a:r>
            <a:endParaRPr lang="es-CO"/>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userDrawn="1">
  <p:cSld name="7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a:xfrm>
            <a:off x="720090" y="432555"/>
            <a:ext cx="12961620" cy="1800225"/>
          </a:xfrm>
          <a:prstGeom prst="rect">
            <a:avLst/>
          </a:prstGeom>
        </p:spPr>
        <p:txBody>
          <a:bodyPr/>
          <a:lstStyle/>
          <a:p>
            <a:r>
              <a:rPr lang="es-ES" smtClean="0"/>
              <a:t>Haga clic para modificar el estilo de título del patrón</a:t>
            </a:r>
            <a:endParaRPr lang="es-CO"/>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userDrawn="1">
  <p:cSld name="8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a:xfrm>
            <a:off x="720090" y="432555"/>
            <a:ext cx="12961620" cy="1800225"/>
          </a:xfrm>
          <a:prstGeom prst="rect">
            <a:avLst/>
          </a:prstGeom>
        </p:spPr>
        <p:txBody>
          <a:bodyPr/>
          <a:lstStyle/>
          <a:p>
            <a:r>
              <a:rPr lang="es-ES" smtClean="0"/>
              <a:t>Haga clic para modificar el estilo de título del patrón</a:t>
            </a:r>
            <a:endParaRPr lang="es-CO"/>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objOnly">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720090" y="600083"/>
            <a:ext cx="12961620" cy="9001125"/>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3" name="13 Marcador de fecha"/>
          <p:cNvSpPr>
            <a:spLocks noGrp="1"/>
          </p:cNvSpPr>
          <p:nvPr>
            <p:ph type="dt" sz="half" idx="10"/>
          </p:nvPr>
        </p:nvSpPr>
        <p:spPr/>
        <p:txBody>
          <a:bodyPr/>
          <a:lstStyle>
            <a:lvl1pPr>
              <a:defRPr/>
            </a:lvl1pPr>
          </a:lstStyle>
          <a:p>
            <a:pPr>
              <a:defRPr/>
            </a:pPr>
            <a:endParaRPr lang="es-ES" dirty="0"/>
          </a:p>
        </p:txBody>
      </p:sp>
      <p:sp>
        <p:nvSpPr>
          <p:cNvPr id="4" name="2 Marcador de pie de página"/>
          <p:cNvSpPr>
            <a:spLocks noGrp="1"/>
          </p:cNvSpPr>
          <p:nvPr>
            <p:ph type="ftr" sz="quarter" idx="11"/>
          </p:nvPr>
        </p:nvSpPr>
        <p:spPr/>
        <p:txBody>
          <a:bodyPr/>
          <a:lstStyle>
            <a:lvl1pPr>
              <a:defRPr/>
            </a:lvl1pPr>
          </a:lstStyle>
          <a:p>
            <a:pPr>
              <a:defRPr/>
            </a:pPr>
            <a:endParaRPr lang="es-ES" dirty="0"/>
          </a:p>
        </p:txBody>
      </p:sp>
      <p:sp>
        <p:nvSpPr>
          <p:cNvPr id="5" name="22 Marcador de número de diapositiva"/>
          <p:cNvSpPr>
            <a:spLocks noGrp="1"/>
          </p:cNvSpPr>
          <p:nvPr>
            <p:ph type="sldNum" sz="quarter" idx="12"/>
          </p:nvPr>
        </p:nvSpPr>
        <p:spPr/>
        <p:txBody>
          <a:bodyPr/>
          <a:lstStyle>
            <a:lvl1pPr>
              <a:defRPr/>
            </a:lvl1pPr>
          </a:lstStyle>
          <a:p>
            <a:pPr>
              <a:defRPr/>
            </a:pPr>
            <a:fld id="{426DA115-D989-4AFB-8760-E883A7069241}" type="slidenum">
              <a:rPr lang="es-ES"/>
              <a:pPr>
                <a:defRPr/>
              </a:pPr>
              <a:t>‹Nº›</a:t>
            </a:fld>
            <a:endParaRPr lang="es-ES" dirty="0"/>
          </a:p>
        </p:txBody>
      </p:sp>
    </p:spTree>
    <p:extLst>
      <p:ext uri="{BB962C8B-B14F-4D97-AF65-F5344CB8AC3E}">
        <p14:creationId xmlns:p14="http://schemas.microsoft.com/office/powerpoint/2010/main" val="3869507597"/>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1090136" y="447242"/>
            <a:ext cx="12474060" cy="1870495"/>
          </a:xfrm>
          <a:prstGeom prst="rect">
            <a:avLst/>
          </a:prstGeo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1090159" y="2459830"/>
            <a:ext cx="6115764" cy="6485003"/>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7445935" y="2459830"/>
            <a:ext cx="6118265" cy="6485003"/>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extLst>
      <p:ext uri="{BB962C8B-B14F-4D97-AF65-F5344CB8AC3E}">
        <p14:creationId xmlns:p14="http://schemas.microsoft.com/office/powerpoint/2010/main" val="1533186011"/>
      </p:ext>
    </p:extLst>
  </p:cSld>
  <p:clrMapOvr>
    <a:masterClrMapping/>
  </p:clrMapOvr>
  <p:hf hdr="0" ftr="0" dt="0"/>
</p:sldLayout>
</file>

<file path=ppt/slideLayouts/slideLayout132.xml><?xml version="1.0" encoding="utf-8"?>
<p:sldLayout xmlns:a="http://schemas.openxmlformats.org/drawingml/2006/main" xmlns:r="http://schemas.openxmlformats.org/officeDocument/2006/relationships" xmlns:p="http://schemas.openxmlformats.org/presentationml/2006/main" userDrawn="1">
  <p:cSld name="12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a:xfrm>
            <a:off x="720090" y="432555"/>
            <a:ext cx="12961620" cy="1800225"/>
          </a:xfrm>
          <a:prstGeom prst="rect">
            <a:avLst/>
          </a:prstGeom>
        </p:spPr>
        <p:txBody>
          <a:bodyPr/>
          <a:lstStyle/>
          <a:p>
            <a:r>
              <a:rPr lang="es-ES" smtClean="0"/>
              <a:t>Haga clic para modificar el estilo de título del patrón</a:t>
            </a:r>
            <a:endParaRPr lang="es-CO"/>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userDrawn="1">
  <p:cSld name="13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a:xfrm>
            <a:off x="720090" y="432555"/>
            <a:ext cx="12961620" cy="1800225"/>
          </a:xfrm>
          <a:prstGeom prst="rect">
            <a:avLst/>
          </a:prstGeom>
        </p:spPr>
        <p:txBody>
          <a:bodyPr/>
          <a:lstStyle/>
          <a:p>
            <a:r>
              <a:rPr lang="es-ES" smtClean="0"/>
              <a:t>Haga clic para modificar el estilo de título del patrón</a:t>
            </a:r>
            <a:endParaRPr lang="es-CO"/>
          </a:p>
        </p:txBody>
      </p:sp>
    </p:spTree>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userDrawn="1">
  <p:cSld name="15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a:xfrm>
            <a:off x="720090" y="432555"/>
            <a:ext cx="12961620" cy="1800225"/>
          </a:xfrm>
          <a:prstGeom prst="rect">
            <a:avLst/>
          </a:prstGeom>
        </p:spPr>
        <p:txBody>
          <a:bodyPr/>
          <a:lstStyle/>
          <a:p>
            <a:r>
              <a:rPr lang="es-ES" smtClean="0"/>
              <a:t>Haga clic para modificar el estilo de título del patrón</a:t>
            </a:r>
            <a:endParaRPr lang="es-CO"/>
          </a:p>
        </p:txBody>
      </p:sp>
    </p:spTree>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userDrawn="1">
  <p:cSld name="16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a:xfrm>
            <a:off x="720090" y="432555"/>
            <a:ext cx="12961620" cy="1800225"/>
          </a:xfrm>
          <a:prstGeom prst="rect">
            <a:avLst/>
          </a:prstGeom>
        </p:spPr>
        <p:txBody>
          <a:bodyPr/>
          <a:lstStyle/>
          <a:p>
            <a:r>
              <a:rPr lang="es-ES" smtClean="0"/>
              <a:t>Haga clic para modificar el estilo de título del patrón</a:t>
            </a:r>
            <a:endParaRPr lang="es-CO"/>
          </a:p>
        </p:txBody>
      </p:sp>
    </p:spTree>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objAndTwoObj">
  <p:cSld name="Título, 1 obje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1090136" y="447242"/>
            <a:ext cx="12474060" cy="1870495"/>
          </a:xfrm>
          <a:prstGeom prst="rect">
            <a:avLst/>
          </a:prstGeom>
        </p:spPr>
        <p:txBody>
          <a:bodyPr/>
          <a:lstStyle/>
          <a:p>
            <a:r>
              <a:rPr lang="es-ES" smtClean="0"/>
              <a:t>Haga clic para modificar el estilo de título del patrón</a:t>
            </a:r>
            <a:endParaRPr lang="es-PE"/>
          </a:p>
        </p:txBody>
      </p:sp>
      <p:sp>
        <p:nvSpPr>
          <p:cNvPr id="3" name="2 Marcador de contenido"/>
          <p:cNvSpPr>
            <a:spLocks noGrp="1"/>
          </p:cNvSpPr>
          <p:nvPr>
            <p:ph sz="half" idx="1"/>
          </p:nvPr>
        </p:nvSpPr>
        <p:spPr>
          <a:xfrm>
            <a:off x="1090159" y="2459830"/>
            <a:ext cx="6115764" cy="6485003"/>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contenido"/>
          <p:cNvSpPr>
            <a:spLocks noGrp="1"/>
          </p:cNvSpPr>
          <p:nvPr>
            <p:ph sz="quarter" idx="2"/>
          </p:nvPr>
        </p:nvSpPr>
        <p:spPr>
          <a:xfrm>
            <a:off x="7445935" y="2459828"/>
            <a:ext cx="6118265" cy="3130691"/>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contenido"/>
          <p:cNvSpPr>
            <a:spLocks noGrp="1"/>
          </p:cNvSpPr>
          <p:nvPr>
            <p:ph sz="quarter" idx="3"/>
          </p:nvPr>
        </p:nvSpPr>
        <p:spPr>
          <a:xfrm>
            <a:off x="7445935" y="5814142"/>
            <a:ext cx="6118265" cy="3130691"/>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Tree>
    <p:extLst>
      <p:ext uri="{BB962C8B-B14F-4D97-AF65-F5344CB8AC3E}">
        <p14:creationId xmlns:p14="http://schemas.microsoft.com/office/powerpoint/2010/main" val="2159686038"/>
      </p:ext>
    </p:extLst>
  </p:cSld>
  <p:clrMapOvr>
    <a:masterClrMapping/>
  </p:clrMapOvr>
  <p:hf hdr="0" ftr="0" dt="0"/>
</p:sldLayout>
</file>

<file path=ppt/slideLayouts/slideLayout137.xml><?xml version="1.0" encoding="utf-8"?>
<p:sldLayout xmlns:a="http://schemas.openxmlformats.org/drawingml/2006/main" xmlns:r="http://schemas.openxmlformats.org/officeDocument/2006/relationships" xmlns:p="http://schemas.openxmlformats.org/presentationml/2006/main" userDrawn="1">
  <p:cSld name="18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a:xfrm>
            <a:off x="720090" y="432555"/>
            <a:ext cx="12961620" cy="1800225"/>
          </a:xfrm>
          <a:prstGeom prst="rect">
            <a:avLst/>
          </a:prstGeom>
        </p:spPr>
        <p:txBody>
          <a:bodyPr/>
          <a:lstStyle/>
          <a:p>
            <a:r>
              <a:rPr lang="es-ES" smtClean="0"/>
              <a:t>Haga clic para modificar el estilo de título del patrón</a:t>
            </a:r>
            <a:endParaRPr lang="es-CO"/>
          </a:p>
        </p:txBody>
      </p:sp>
    </p:spTree>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userDrawn="1">
  <p:cSld name="19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a:xfrm>
            <a:off x="720090" y="432555"/>
            <a:ext cx="12961620" cy="1800225"/>
          </a:xfrm>
          <a:prstGeom prst="rect">
            <a:avLst/>
          </a:prstGeom>
        </p:spPr>
        <p:txBody>
          <a:bodyPr/>
          <a:lstStyle/>
          <a:p>
            <a:r>
              <a:rPr lang="es-ES" smtClean="0"/>
              <a:t>Haga clic para modificar el estilo de título del patrón</a:t>
            </a:r>
            <a:endParaRPr lang="es-CO"/>
          </a:p>
        </p:txBody>
      </p:sp>
    </p:spTree>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userDrawn="1">
  <p:cSld name="20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a:xfrm>
            <a:off x="720090" y="432555"/>
            <a:ext cx="12961620" cy="1800225"/>
          </a:xfrm>
          <a:prstGeom prst="rect">
            <a:avLst/>
          </a:prstGeom>
        </p:spPr>
        <p:txBody>
          <a:bodyPr/>
          <a:lstStyle/>
          <a:p>
            <a:r>
              <a:rPr lang="es-ES" smtClean="0"/>
              <a:t>Haga clic para modificar el estilo de título del patrón</a:t>
            </a:r>
            <a:endParaRPr lang="es-CO"/>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userDrawn="1">
  <p:cSld name="21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a:xfrm>
            <a:off x="720090" y="432555"/>
            <a:ext cx="12961620" cy="1800225"/>
          </a:xfrm>
          <a:prstGeom prst="rect">
            <a:avLst/>
          </a:prstGeom>
        </p:spPr>
        <p:txBody>
          <a:bodyPr/>
          <a:lstStyle/>
          <a:p>
            <a:r>
              <a:rPr lang="es-ES" smtClean="0"/>
              <a:t>Haga clic para modificar el estilo de título del patrón</a:t>
            </a:r>
            <a:endParaRPr lang="es-CO"/>
          </a:p>
        </p:txBody>
      </p:sp>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userDrawn="1">
  <p:cSld name="22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a:xfrm>
            <a:off x="720090" y="432555"/>
            <a:ext cx="12961620" cy="1800225"/>
          </a:xfrm>
          <a:prstGeom prst="rect">
            <a:avLst/>
          </a:prstGeom>
        </p:spPr>
        <p:txBody>
          <a:bodyPr/>
          <a:lstStyle/>
          <a:p>
            <a:r>
              <a:rPr lang="es-ES" smtClean="0"/>
              <a:t>Haga clic para modificar el estilo de título del patrón</a:t>
            </a:r>
            <a:endParaRPr lang="es-CO"/>
          </a:p>
        </p:txBody>
      </p:sp>
    </p:spTree>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userDrawn="1">
  <p:cSld name="23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a:xfrm>
            <a:off x="720090" y="432555"/>
            <a:ext cx="12961620" cy="1800225"/>
          </a:xfrm>
          <a:prstGeom prst="rect">
            <a:avLst/>
          </a:prstGeom>
        </p:spPr>
        <p:txBody>
          <a:bodyPr/>
          <a:lstStyle/>
          <a:p>
            <a:r>
              <a:rPr lang="es-ES" smtClean="0"/>
              <a:t>Haga clic para modificar el estilo de título del patrón</a:t>
            </a:r>
            <a:endParaRPr lang="es-CO"/>
          </a:p>
        </p:txBody>
      </p:sp>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userDrawn="1">
  <p:cSld name="24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a:xfrm>
            <a:off x="720090" y="432555"/>
            <a:ext cx="12961620" cy="1800225"/>
          </a:xfrm>
          <a:prstGeom prst="rect">
            <a:avLst/>
          </a:prstGeom>
        </p:spPr>
        <p:txBody>
          <a:bodyPr/>
          <a:lstStyle/>
          <a:p>
            <a:r>
              <a:rPr lang="es-ES" smtClean="0"/>
              <a:t>Haga clic para modificar el estilo de título del patrón</a:t>
            </a:r>
            <a:endParaRPr lang="es-CO"/>
          </a:p>
        </p:txBody>
      </p:sp>
    </p:spTree>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userDrawn="1">
  <p:cSld name="26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a:xfrm>
            <a:off x="720090" y="432555"/>
            <a:ext cx="12961620" cy="1800225"/>
          </a:xfrm>
          <a:prstGeom prst="rect">
            <a:avLst/>
          </a:prstGeom>
        </p:spPr>
        <p:txBody>
          <a:bodyPr/>
          <a:lstStyle/>
          <a:p>
            <a:r>
              <a:rPr lang="es-ES" smtClean="0"/>
              <a:t>Haga clic para modificar el estilo de título del patrón</a:t>
            </a:r>
            <a:endParaRPr lang="es-CO"/>
          </a:p>
        </p:txBody>
      </p:sp>
    </p:spTree>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userDrawn="1">
  <p:cSld name="27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a:xfrm>
            <a:off x="720090" y="432555"/>
            <a:ext cx="12961620" cy="1800225"/>
          </a:xfrm>
          <a:prstGeom prst="rect">
            <a:avLst/>
          </a:prstGeom>
        </p:spPr>
        <p:txBody>
          <a:bodyPr/>
          <a:lstStyle/>
          <a:p>
            <a:r>
              <a:rPr lang="es-ES" smtClean="0"/>
              <a:t>Haga clic para modificar el estilo de título del patrón</a:t>
            </a:r>
            <a:endParaRPr lang="es-CO"/>
          </a:p>
        </p:txBody>
      </p:sp>
    </p:spTree>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userDrawn="1">
  <p:cSld name="29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a:xfrm>
            <a:off x="720090" y="432555"/>
            <a:ext cx="12961620" cy="1800225"/>
          </a:xfrm>
          <a:prstGeom prst="rect">
            <a:avLst/>
          </a:prstGeom>
        </p:spPr>
        <p:txBody>
          <a:bodyPr/>
          <a:lstStyle/>
          <a:p>
            <a:r>
              <a:rPr lang="es-ES" smtClean="0"/>
              <a:t>Haga clic para modificar el estilo de título del patrón</a:t>
            </a:r>
            <a:endParaRPr lang="es-CO"/>
          </a:p>
        </p:txBody>
      </p:sp>
    </p:spTree>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userDrawn="1">
  <p:cSld name="30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a:xfrm>
            <a:off x="720090" y="432555"/>
            <a:ext cx="12961620" cy="1800225"/>
          </a:xfrm>
          <a:prstGeom prst="rect">
            <a:avLst/>
          </a:prstGeom>
        </p:spPr>
        <p:txBody>
          <a:bodyPr/>
          <a:lstStyle/>
          <a:p>
            <a:r>
              <a:rPr lang="es-ES" smtClean="0"/>
              <a:t>Haga clic para modificar el estilo de título del patrón</a:t>
            </a:r>
            <a:endParaRPr lang="es-CO"/>
          </a:p>
        </p:txBody>
      </p:sp>
    </p:spTree>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userDrawn="1">
  <p:cSld name="32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a:xfrm>
            <a:off x="720090" y="432555"/>
            <a:ext cx="12961620" cy="1800225"/>
          </a:xfrm>
          <a:prstGeom prst="rect">
            <a:avLst/>
          </a:prstGeom>
        </p:spPr>
        <p:txBody>
          <a:bodyPr/>
          <a:lstStyle/>
          <a:p>
            <a:r>
              <a:rPr lang="es-ES" smtClean="0"/>
              <a:t>Haga clic para modificar el estilo de título del patrón</a:t>
            </a:r>
            <a:endParaRPr lang="es-CO"/>
          </a:p>
        </p:txBody>
      </p:sp>
    </p:spTree>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userDrawn="1">
  <p:cSld name="33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a:xfrm>
            <a:off x="720090" y="432555"/>
            <a:ext cx="12961620" cy="1800225"/>
          </a:xfrm>
          <a:prstGeom prst="rect">
            <a:avLst/>
          </a:prstGeom>
        </p:spPr>
        <p:txBody>
          <a:bodyPr/>
          <a:lstStyle/>
          <a:p>
            <a:r>
              <a:rPr lang="es-ES" smtClean="0"/>
              <a:t>Haga clic para modificar el estilo de título del patrón</a:t>
            </a:r>
            <a:endParaRPr lang="es-CO"/>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userDrawn="1">
  <p:cSld name="34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a:xfrm>
            <a:off x="720090" y="432555"/>
            <a:ext cx="12961620" cy="1800225"/>
          </a:xfrm>
          <a:prstGeom prst="rect">
            <a:avLst/>
          </a:prstGeom>
        </p:spPr>
        <p:txBody>
          <a:bodyPr/>
          <a:lstStyle/>
          <a:p>
            <a:r>
              <a:rPr lang="es-ES" smtClean="0"/>
              <a:t>Haga clic para modificar el estilo de título del patrón</a:t>
            </a:r>
            <a:endParaRPr lang="es-CO"/>
          </a:p>
        </p:txBody>
      </p:sp>
    </p:spTree>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tbl">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1090136" y="447242"/>
            <a:ext cx="12474060" cy="1870495"/>
          </a:xfrm>
          <a:prstGeom prst="rect">
            <a:avLst/>
          </a:prstGeom>
        </p:spPr>
        <p:txBody>
          <a:bodyPr/>
          <a:lstStyle/>
          <a:p>
            <a:r>
              <a:rPr lang="es-ES" smtClean="0"/>
              <a:t>Haga clic para modificar el estilo de título del patrón</a:t>
            </a:r>
            <a:endParaRPr lang="es-PE"/>
          </a:p>
        </p:txBody>
      </p:sp>
      <p:sp>
        <p:nvSpPr>
          <p:cNvPr id="3" name="2 Marcador de tabla"/>
          <p:cNvSpPr>
            <a:spLocks noGrp="1"/>
          </p:cNvSpPr>
          <p:nvPr>
            <p:ph type="tbl" idx="1"/>
          </p:nvPr>
        </p:nvSpPr>
        <p:spPr>
          <a:xfrm>
            <a:off x="1090136" y="2459830"/>
            <a:ext cx="12474060" cy="6485003"/>
          </a:xfrm>
          <a:prstGeom prst="rect">
            <a:avLst/>
          </a:prstGeom>
        </p:spPr>
        <p:txBody>
          <a:bodyPr rtlCol="0">
            <a:normAutofit/>
          </a:bodyPr>
          <a:lstStyle/>
          <a:p>
            <a:pPr lvl="0"/>
            <a:endParaRPr lang="es-PE" noProof="0" dirty="0"/>
          </a:p>
        </p:txBody>
      </p:sp>
      <p:sp>
        <p:nvSpPr>
          <p:cNvPr id="4" name="Rectangle 14"/>
          <p:cNvSpPr>
            <a:spLocks noGrp="1" noChangeArrowheads="1"/>
          </p:cNvSpPr>
          <p:nvPr>
            <p:ph type="ftr" sz="quarter" idx="10"/>
          </p:nvPr>
        </p:nvSpPr>
        <p:spPr>
          <a:xfrm>
            <a:off x="9583699" y="10144476"/>
            <a:ext cx="4560570" cy="750061"/>
          </a:xfrm>
        </p:spPr>
        <p:txBody>
          <a:bodyPr/>
          <a:lstStyle>
            <a:lvl1pPr>
              <a:buFont typeface="Times"/>
              <a:buChar char="•"/>
              <a:defRPr/>
            </a:lvl1pPr>
          </a:lstStyle>
          <a:p>
            <a:pPr>
              <a:defRPr/>
            </a:pPr>
            <a:r>
              <a:rPr lang="es-ES" dirty="0"/>
              <a:t>GLC</a:t>
            </a:r>
          </a:p>
        </p:txBody>
      </p:sp>
    </p:spTree>
    <p:extLst>
      <p:ext uri="{BB962C8B-B14F-4D97-AF65-F5344CB8AC3E}">
        <p14:creationId xmlns:p14="http://schemas.microsoft.com/office/powerpoint/2010/main" val="1480194938"/>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userDrawn="1">
  <p:cSld name="35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a:xfrm>
            <a:off x="720090" y="432555"/>
            <a:ext cx="12961620" cy="1800225"/>
          </a:xfrm>
          <a:prstGeom prst="rect">
            <a:avLst/>
          </a:prstGeom>
        </p:spPr>
        <p:txBody>
          <a:bodyPr/>
          <a:lstStyle/>
          <a:p>
            <a:r>
              <a:rPr lang="es-ES" smtClean="0"/>
              <a:t>Haga clic para modificar el estilo de título del patrón</a:t>
            </a:r>
            <a:endParaRPr lang="es-CO"/>
          </a:p>
        </p:txBody>
      </p:sp>
    </p:spTree>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userDrawn="1">
  <p:cSld name="36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a:xfrm>
            <a:off x="720090" y="432555"/>
            <a:ext cx="12961620" cy="1800225"/>
          </a:xfrm>
          <a:prstGeom prst="rect">
            <a:avLst/>
          </a:prstGeom>
        </p:spPr>
        <p:txBody>
          <a:bodyPr/>
          <a:lstStyle/>
          <a:p>
            <a:r>
              <a:rPr lang="es-ES" smtClean="0"/>
              <a:t>Haga clic para modificar el estilo de título del patrón</a:t>
            </a:r>
            <a:endParaRPr lang="es-CO"/>
          </a:p>
        </p:txBody>
      </p:sp>
    </p:spTree>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userDrawn="1">
  <p:cSld name="37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a:xfrm>
            <a:off x="720090" y="432555"/>
            <a:ext cx="12961620" cy="1800225"/>
          </a:xfrm>
          <a:prstGeom prst="rect">
            <a:avLst/>
          </a:prstGeom>
        </p:spPr>
        <p:txBody>
          <a:bodyPr/>
          <a:lstStyle/>
          <a:p>
            <a:r>
              <a:rPr lang="es-ES" smtClean="0"/>
              <a:t>Haga clic para modificar el estilo de título del patrón</a:t>
            </a:r>
            <a:endParaRPr lang="es-CO"/>
          </a:p>
        </p:txBody>
      </p:sp>
    </p:spTree>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userDrawn="1">
  <p:cSld name="39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a:xfrm>
            <a:off x="720090" y="432555"/>
            <a:ext cx="12961620" cy="1800225"/>
          </a:xfrm>
          <a:prstGeom prst="rect">
            <a:avLst/>
          </a:prstGeom>
        </p:spPr>
        <p:txBody>
          <a:bodyPr/>
          <a:lstStyle/>
          <a:p>
            <a:r>
              <a:rPr lang="es-ES" smtClean="0"/>
              <a:t>Haga clic para modificar el estilo de título del patrón</a:t>
            </a:r>
            <a:endParaRPr lang="es-CO"/>
          </a:p>
        </p:txBody>
      </p:sp>
    </p:spTree>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userDrawn="1">
  <p:cSld name="41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a:xfrm>
            <a:off x="720090" y="432555"/>
            <a:ext cx="12961620" cy="1800225"/>
          </a:xfrm>
          <a:prstGeom prst="rect">
            <a:avLst/>
          </a:prstGeom>
        </p:spPr>
        <p:txBody>
          <a:bodyPr/>
          <a:lstStyle/>
          <a:p>
            <a:r>
              <a:rPr lang="es-ES" smtClean="0"/>
              <a:t>Haga clic para modificar el estilo de título del patrón</a:t>
            </a:r>
            <a:endParaRPr lang="es-CO"/>
          </a:p>
        </p:txBody>
      </p:sp>
    </p:spTree>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1080135" y="3355430"/>
            <a:ext cx="12241530" cy="2315289"/>
          </a:xfrm>
        </p:spPr>
        <p:txBody>
          <a:bodyPr/>
          <a:lstStyle/>
          <a:p>
            <a:r>
              <a:rPr lang="es-ES" smtClean="0"/>
              <a:t>Haga clic para modificar el estilo de título del patrón</a:t>
            </a:r>
            <a:endParaRPr lang="es-PE"/>
          </a:p>
        </p:txBody>
      </p:sp>
      <p:sp>
        <p:nvSpPr>
          <p:cNvPr id="3" name="2 Subtítulo"/>
          <p:cNvSpPr>
            <a:spLocks noGrp="1"/>
          </p:cNvSpPr>
          <p:nvPr>
            <p:ph type="subTitle" idx="1"/>
          </p:nvPr>
        </p:nvSpPr>
        <p:spPr>
          <a:xfrm>
            <a:off x="2160270" y="6120765"/>
            <a:ext cx="10081260" cy="2760345"/>
          </a:xfrm>
        </p:spPr>
        <p:txBody>
          <a:bodyPr/>
          <a:lstStyle>
            <a:lvl1pPr marL="0" indent="0" algn="ctr">
              <a:buNone/>
              <a:defRPr>
                <a:solidFill>
                  <a:schemeClr val="tx1">
                    <a:tint val="75000"/>
                  </a:schemeClr>
                </a:solidFill>
              </a:defRPr>
            </a:lvl1pPr>
            <a:lvl2pPr marL="720043" indent="0" algn="ctr">
              <a:buNone/>
              <a:defRPr>
                <a:solidFill>
                  <a:schemeClr val="tx1">
                    <a:tint val="75000"/>
                  </a:schemeClr>
                </a:solidFill>
              </a:defRPr>
            </a:lvl2pPr>
            <a:lvl3pPr marL="1440086" indent="0" algn="ctr">
              <a:buNone/>
              <a:defRPr>
                <a:solidFill>
                  <a:schemeClr val="tx1">
                    <a:tint val="75000"/>
                  </a:schemeClr>
                </a:solidFill>
              </a:defRPr>
            </a:lvl3pPr>
            <a:lvl4pPr marL="2160128" indent="0" algn="ctr">
              <a:buNone/>
              <a:defRPr>
                <a:solidFill>
                  <a:schemeClr val="tx1">
                    <a:tint val="75000"/>
                  </a:schemeClr>
                </a:solidFill>
              </a:defRPr>
            </a:lvl4pPr>
            <a:lvl5pPr marL="2880174" indent="0" algn="ctr">
              <a:buNone/>
              <a:defRPr>
                <a:solidFill>
                  <a:schemeClr val="tx1">
                    <a:tint val="75000"/>
                  </a:schemeClr>
                </a:solidFill>
              </a:defRPr>
            </a:lvl5pPr>
            <a:lvl6pPr marL="3600215" indent="0" algn="ctr">
              <a:buNone/>
              <a:defRPr>
                <a:solidFill>
                  <a:schemeClr val="tx1">
                    <a:tint val="75000"/>
                  </a:schemeClr>
                </a:solidFill>
              </a:defRPr>
            </a:lvl6pPr>
            <a:lvl7pPr marL="4320260" indent="0" algn="ctr">
              <a:buNone/>
              <a:defRPr>
                <a:solidFill>
                  <a:schemeClr val="tx1">
                    <a:tint val="75000"/>
                  </a:schemeClr>
                </a:solidFill>
              </a:defRPr>
            </a:lvl7pPr>
            <a:lvl8pPr marL="5040302" indent="0" algn="ctr">
              <a:buNone/>
              <a:defRPr>
                <a:solidFill>
                  <a:schemeClr val="tx1">
                    <a:tint val="75000"/>
                  </a:schemeClr>
                </a:solidFill>
              </a:defRPr>
            </a:lvl8pPr>
            <a:lvl9pPr marL="5760345" indent="0" algn="ctr">
              <a:buNone/>
              <a:defRPr>
                <a:solidFill>
                  <a:schemeClr val="tx1">
                    <a:tint val="75000"/>
                  </a:schemeClr>
                </a:solidFill>
              </a:defRPr>
            </a:lvl9pPr>
          </a:lstStyle>
          <a:p>
            <a:r>
              <a:rPr lang="es-ES" smtClean="0"/>
              <a:t>Haga clic para modificar el estilo de subtítulo del patrón</a:t>
            </a:r>
            <a:endParaRPr lang="es-PE"/>
          </a:p>
        </p:txBody>
      </p:sp>
      <p:sp>
        <p:nvSpPr>
          <p:cNvPr id="4" name="3 Marcador de fecha"/>
          <p:cNvSpPr>
            <a:spLocks noGrp="1"/>
          </p:cNvSpPr>
          <p:nvPr>
            <p:ph type="dt" sz="half" idx="10"/>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fld id="{69DFC5DE-E6C5-4B94-9608-33F25E8633A9}" type="datetimeFigureOut">
              <a:rPr lang="es-PE" smtClean="0"/>
              <a:pPr/>
              <a:t>01/09/2016</a:t>
            </a:fld>
            <a:endParaRPr lang="es-PE" dirty="0"/>
          </a:p>
        </p:txBody>
      </p:sp>
      <p:sp>
        <p:nvSpPr>
          <p:cNvPr id="5" name="4 Marcador de pie de página"/>
          <p:cNvSpPr>
            <a:spLocks noGrp="1"/>
          </p:cNvSpPr>
          <p:nvPr>
            <p:ph type="ftr" sz="quarter" idx="11"/>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endParaRPr lang="es-PE" dirty="0"/>
          </a:p>
        </p:txBody>
      </p:sp>
      <p:sp>
        <p:nvSpPr>
          <p:cNvPr id="6" name="5 Marcador de número de diapositiva"/>
          <p:cNvSpPr>
            <a:spLocks noGrp="1"/>
          </p:cNvSpPr>
          <p:nvPr>
            <p:ph type="sldNum" sz="quarter" idx="12"/>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fld id="{AEDB2E39-F846-467A-9847-F8EB3DEE7BBD}" type="slidenum">
              <a:rPr lang="es-PE" smtClean="0"/>
              <a:pPr/>
              <a:t>‹Nº›</a:t>
            </a:fld>
            <a:endParaRPr lang="es-PE" dirty="0"/>
          </a:p>
        </p:txBody>
      </p:sp>
    </p:spTree>
    <p:extLst>
      <p:ext uri="{BB962C8B-B14F-4D97-AF65-F5344CB8AC3E}">
        <p14:creationId xmlns:p14="http://schemas.microsoft.com/office/powerpoint/2010/main" val="4203941280"/>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fld id="{69DFC5DE-E6C5-4B94-9608-33F25E8633A9}" type="datetimeFigureOut">
              <a:rPr lang="es-PE" smtClean="0"/>
              <a:pPr/>
              <a:t>01/09/2016</a:t>
            </a:fld>
            <a:endParaRPr lang="es-PE" dirty="0"/>
          </a:p>
        </p:txBody>
      </p:sp>
      <p:sp>
        <p:nvSpPr>
          <p:cNvPr id="5" name="4 Marcador de pie de página"/>
          <p:cNvSpPr>
            <a:spLocks noGrp="1"/>
          </p:cNvSpPr>
          <p:nvPr>
            <p:ph type="ftr" sz="quarter" idx="11"/>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endParaRPr lang="es-PE" dirty="0"/>
          </a:p>
        </p:txBody>
      </p:sp>
      <p:sp>
        <p:nvSpPr>
          <p:cNvPr id="6" name="5 Marcador de número de diapositiva"/>
          <p:cNvSpPr>
            <a:spLocks noGrp="1"/>
          </p:cNvSpPr>
          <p:nvPr>
            <p:ph type="sldNum" sz="quarter" idx="12"/>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fld id="{AEDB2E39-F846-467A-9847-F8EB3DEE7BBD}" type="slidenum">
              <a:rPr lang="es-PE" smtClean="0"/>
              <a:pPr/>
              <a:t>‹Nº›</a:t>
            </a:fld>
            <a:endParaRPr lang="es-PE" dirty="0"/>
          </a:p>
        </p:txBody>
      </p:sp>
    </p:spTree>
    <p:extLst>
      <p:ext uri="{BB962C8B-B14F-4D97-AF65-F5344CB8AC3E}">
        <p14:creationId xmlns:p14="http://schemas.microsoft.com/office/powerpoint/2010/main" val="1651853525"/>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1137643" y="6940868"/>
            <a:ext cx="12241530" cy="2145268"/>
          </a:xfrm>
        </p:spPr>
        <p:txBody>
          <a:bodyPr anchor="t"/>
          <a:lstStyle>
            <a:lvl1pPr algn="l">
              <a:defRPr sz="6300" b="1" cap="all"/>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1137643" y="4578077"/>
            <a:ext cx="12241530" cy="2362795"/>
          </a:xfrm>
        </p:spPr>
        <p:txBody>
          <a:bodyPr anchor="b"/>
          <a:lstStyle>
            <a:lvl1pPr marL="0" indent="0">
              <a:buNone/>
              <a:defRPr sz="3200">
                <a:solidFill>
                  <a:schemeClr val="tx1">
                    <a:tint val="75000"/>
                  </a:schemeClr>
                </a:solidFill>
              </a:defRPr>
            </a:lvl1pPr>
            <a:lvl2pPr marL="720043" indent="0">
              <a:buNone/>
              <a:defRPr sz="2800">
                <a:solidFill>
                  <a:schemeClr val="tx1">
                    <a:tint val="75000"/>
                  </a:schemeClr>
                </a:solidFill>
              </a:defRPr>
            </a:lvl2pPr>
            <a:lvl3pPr marL="1440086" indent="0">
              <a:buNone/>
              <a:defRPr sz="2500">
                <a:solidFill>
                  <a:schemeClr val="tx1">
                    <a:tint val="75000"/>
                  </a:schemeClr>
                </a:solidFill>
              </a:defRPr>
            </a:lvl3pPr>
            <a:lvl4pPr marL="2160128" indent="0">
              <a:buNone/>
              <a:defRPr sz="2200">
                <a:solidFill>
                  <a:schemeClr val="tx1">
                    <a:tint val="75000"/>
                  </a:schemeClr>
                </a:solidFill>
              </a:defRPr>
            </a:lvl4pPr>
            <a:lvl5pPr marL="2880174" indent="0">
              <a:buNone/>
              <a:defRPr sz="2200">
                <a:solidFill>
                  <a:schemeClr val="tx1">
                    <a:tint val="75000"/>
                  </a:schemeClr>
                </a:solidFill>
              </a:defRPr>
            </a:lvl5pPr>
            <a:lvl6pPr marL="3600215" indent="0">
              <a:buNone/>
              <a:defRPr sz="2200">
                <a:solidFill>
                  <a:schemeClr val="tx1">
                    <a:tint val="75000"/>
                  </a:schemeClr>
                </a:solidFill>
              </a:defRPr>
            </a:lvl6pPr>
            <a:lvl7pPr marL="4320260" indent="0">
              <a:buNone/>
              <a:defRPr sz="2200">
                <a:solidFill>
                  <a:schemeClr val="tx1">
                    <a:tint val="75000"/>
                  </a:schemeClr>
                </a:solidFill>
              </a:defRPr>
            </a:lvl7pPr>
            <a:lvl8pPr marL="5040302" indent="0">
              <a:buNone/>
              <a:defRPr sz="2200">
                <a:solidFill>
                  <a:schemeClr val="tx1">
                    <a:tint val="75000"/>
                  </a:schemeClr>
                </a:solidFill>
              </a:defRPr>
            </a:lvl8pPr>
            <a:lvl9pPr marL="5760345" indent="0">
              <a:buNone/>
              <a:defRPr sz="22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fld id="{69DFC5DE-E6C5-4B94-9608-33F25E8633A9}" type="datetimeFigureOut">
              <a:rPr lang="es-PE" smtClean="0"/>
              <a:pPr/>
              <a:t>01/09/2016</a:t>
            </a:fld>
            <a:endParaRPr lang="es-PE" dirty="0"/>
          </a:p>
        </p:txBody>
      </p:sp>
      <p:sp>
        <p:nvSpPr>
          <p:cNvPr id="5" name="4 Marcador de pie de página"/>
          <p:cNvSpPr>
            <a:spLocks noGrp="1"/>
          </p:cNvSpPr>
          <p:nvPr>
            <p:ph type="ftr" sz="quarter" idx="11"/>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endParaRPr lang="es-PE" dirty="0"/>
          </a:p>
        </p:txBody>
      </p:sp>
      <p:sp>
        <p:nvSpPr>
          <p:cNvPr id="6" name="5 Marcador de número de diapositiva"/>
          <p:cNvSpPr>
            <a:spLocks noGrp="1"/>
          </p:cNvSpPr>
          <p:nvPr>
            <p:ph type="sldNum" sz="quarter" idx="12"/>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fld id="{AEDB2E39-F846-467A-9847-F8EB3DEE7BBD}" type="slidenum">
              <a:rPr lang="es-PE" smtClean="0"/>
              <a:pPr/>
              <a:t>‹Nº›</a:t>
            </a:fld>
            <a:endParaRPr lang="es-PE" dirty="0"/>
          </a:p>
        </p:txBody>
      </p:sp>
    </p:spTree>
    <p:extLst>
      <p:ext uri="{BB962C8B-B14F-4D97-AF65-F5344CB8AC3E}">
        <p14:creationId xmlns:p14="http://schemas.microsoft.com/office/powerpoint/2010/main" val="23107944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contenido"/>
          <p:cNvSpPr>
            <a:spLocks noGrp="1"/>
          </p:cNvSpPr>
          <p:nvPr>
            <p:ph sz="half" idx="1"/>
          </p:nvPr>
        </p:nvSpPr>
        <p:spPr>
          <a:xfrm>
            <a:off x="720090" y="2520325"/>
            <a:ext cx="6360795" cy="7128392"/>
          </a:xfrm>
        </p:spPr>
        <p:txBody>
          <a:bodyPr/>
          <a:lstStyle>
            <a:lvl1pPr>
              <a:defRPr sz="4400"/>
            </a:lvl1pPr>
            <a:lvl2pPr>
              <a:defRPr sz="3800"/>
            </a:lvl2pPr>
            <a:lvl3pPr>
              <a:defRPr sz="3200"/>
            </a:lvl3pPr>
            <a:lvl4pPr>
              <a:defRPr sz="2800"/>
            </a:lvl4pPr>
            <a:lvl5pPr>
              <a:defRPr sz="2800"/>
            </a:lvl5pPr>
            <a:lvl6pPr>
              <a:defRPr sz="2800"/>
            </a:lvl6pPr>
            <a:lvl7pPr>
              <a:defRPr sz="2800"/>
            </a:lvl7pPr>
            <a:lvl8pPr>
              <a:defRPr sz="2800"/>
            </a:lvl8pPr>
            <a:lvl9pPr>
              <a:defRPr sz="2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contenido"/>
          <p:cNvSpPr>
            <a:spLocks noGrp="1"/>
          </p:cNvSpPr>
          <p:nvPr>
            <p:ph sz="half" idx="2"/>
          </p:nvPr>
        </p:nvSpPr>
        <p:spPr>
          <a:xfrm>
            <a:off x="7320915" y="2520325"/>
            <a:ext cx="6360795" cy="7128392"/>
          </a:xfrm>
        </p:spPr>
        <p:txBody>
          <a:bodyPr/>
          <a:lstStyle>
            <a:lvl1pPr>
              <a:defRPr sz="4400"/>
            </a:lvl1pPr>
            <a:lvl2pPr>
              <a:defRPr sz="3800"/>
            </a:lvl2pPr>
            <a:lvl3pPr>
              <a:defRPr sz="3200"/>
            </a:lvl3pPr>
            <a:lvl4pPr>
              <a:defRPr sz="2800"/>
            </a:lvl4pPr>
            <a:lvl5pPr>
              <a:defRPr sz="2800"/>
            </a:lvl5pPr>
            <a:lvl6pPr>
              <a:defRPr sz="2800"/>
            </a:lvl6pPr>
            <a:lvl7pPr>
              <a:defRPr sz="2800"/>
            </a:lvl7pPr>
            <a:lvl8pPr>
              <a:defRPr sz="2800"/>
            </a:lvl8pPr>
            <a:lvl9pPr>
              <a:defRPr sz="2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fecha"/>
          <p:cNvSpPr>
            <a:spLocks noGrp="1"/>
          </p:cNvSpPr>
          <p:nvPr>
            <p:ph type="dt" sz="half" idx="10"/>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fld id="{69DFC5DE-E6C5-4B94-9608-33F25E8633A9}" type="datetimeFigureOut">
              <a:rPr lang="es-PE" smtClean="0"/>
              <a:pPr/>
              <a:t>01/09/2016</a:t>
            </a:fld>
            <a:endParaRPr lang="es-PE" dirty="0"/>
          </a:p>
        </p:txBody>
      </p:sp>
      <p:sp>
        <p:nvSpPr>
          <p:cNvPr id="6" name="5 Marcador de pie de página"/>
          <p:cNvSpPr>
            <a:spLocks noGrp="1"/>
          </p:cNvSpPr>
          <p:nvPr>
            <p:ph type="ftr" sz="quarter" idx="11"/>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endParaRPr lang="es-PE" dirty="0"/>
          </a:p>
        </p:txBody>
      </p:sp>
      <p:sp>
        <p:nvSpPr>
          <p:cNvPr id="7" name="6 Marcador de número de diapositiva"/>
          <p:cNvSpPr>
            <a:spLocks noGrp="1"/>
          </p:cNvSpPr>
          <p:nvPr>
            <p:ph type="sldNum" sz="quarter" idx="12"/>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fld id="{AEDB2E39-F846-467A-9847-F8EB3DEE7BBD}" type="slidenum">
              <a:rPr lang="es-PE" smtClean="0"/>
              <a:pPr/>
              <a:t>‹Nº›</a:t>
            </a:fld>
            <a:endParaRPr lang="es-PE" dirty="0"/>
          </a:p>
        </p:txBody>
      </p:sp>
    </p:spTree>
    <p:extLst>
      <p:ext uri="{BB962C8B-B14F-4D97-AF65-F5344CB8AC3E}">
        <p14:creationId xmlns:p14="http://schemas.microsoft.com/office/powerpoint/2010/main" val="1473037861"/>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720090" y="2417803"/>
            <a:ext cx="6363296" cy="1007625"/>
          </a:xfrm>
        </p:spPr>
        <p:txBody>
          <a:bodyPr anchor="b"/>
          <a:lstStyle>
            <a:lvl1pPr marL="0" indent="0">
              <a:buNone/>
              <a:defRPr sz="3800" b="1"/>
            </a:lvl1pPr>
            <a:lvl2pPr marL="720043" indent="0">
              <a:buNone/>
              <a:defRPr sz="3200" b="1"/>
            </a:lvl2pPr>
            <a:lvl3pPr marL="1440086" indent="0">
              <a:buNone/>
              <a:defRPr sz="2800" b="1"/>
            </a:lvl3pPr>
            <a:lvl4pPr marL="2160128" indent="0">
              <a:buNone/>
              <a:defRPr sz="2500" b="1"/>
            </a:lvl4pPr>
            <a:lvl5pPr marL="2880174" indent="0">
              <a:buNone/>
              <a:defRPr sz="2500" b="1"/>
            </a:lvl5pPr>
            <a:lvl6pPr marL="3600215" indent="0">
              <a:buNone/>
              <a:defRPr sz="2500" b="1"/>
            </a:lvl6pPr>
            <a:lvl7pPr marL="4320260" indent="0">
              <a:buNone/>
              <a:defRPr sz="2500" b="1"/>
            </a:lvl7pPr>
            <a:lvl8pPr marL="5040302" indent="0">
              <a:buNone/>
              <a:defRPr sz="2500" b="1"/>
            </a:lvl8pPr>
            <a:lvl9pPr marL="5760345" indent="0">
              <a:buNone/>
              <a:defRPr sz="25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720090" y="3425428"/>
            <a:ext cx="6363296" cy="6223279"/>
          </a:xfrm>
        </p:spPr>
        <p:txBody>
          <a:bodyPr/>
          <a:lstStyle>
            <a:lvl1pPr>
              <a:defRPr sz="3800"/>
            </a:lvl1pPr>
            <a:lvl2pPr>
              <a:defRPr sz="3200"/>
            </a:lvl2pPr>
            <a:lvl3pPr>
              <a:defRPr sz="2800"/>
            </a:lvl3pPr>
            <a:lvl4pPr>
              <a:defRPr sz="2500"/>
            </a:lvl4pPr>
            <a:lvl5pPr>
              <a:defRPr sz="2500"/>
            </a:lvl5pPr>
            <a:lvl6pPr>
              <a:defRPr sz="2500"/>
            </a:lvl6pPr>
            <a:lvl7pPr>
              <a:defRPr sz="2500"/>
            </a:lvl7pPr>
            <a:lvl8pPr>
              <a:defRPr sz="2500"/>
            </a:lvl8pPr>
            <a:lvl9pPr>
              <a:defRPr sz="2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texto"/>
          <p:cNvSpPr>
            <a:spLocks noGrp="1"/>
          </p:cNvSpPr>
          <p:nvPr>
            <p:ph type="body" sz="quarter" idx="3"/>
          </p:nvPr>
        </p:nvSpPr>
        <p:spPr>
          <a:xfrm>
            <a:off x="7315929" y="2417803"/>
            <a:ext cx="6365796" cy="1007625"/>
          </a:xfrm>
        </p:spPr>
        <p:txBody>
          <a:bodyPr anchor="b"/>
          <a:lstStyle>
            <a:lvl1pPr marL="0" indent="0">
              <a:buNone/>
              <a:defRPr sz="3800" b="1"/>
            </a:lvl1pPr>
            <a:lvl2pPr marL="720043" indent="0">
              <a:buNone/>
              <a:defRPr sz="3200" b="1"/>
            </a:lvl2pPr>
            <a:lvl3pPr marL="1440086" indent="0">
              <a:buNone/>
              <a:defRPr sz="2800" b="1"/>
            </a:lvl3pPr>
            <a:lvl4pPr marL="2160128" indent="0">
              <a:buNone/>
              <a:defRPr sz="2500" b="1"/>
            </a:lvl4pPr>
            <a:lvl5pPr marL="2880174" indent="0">
              <a:buNone/>
              <a:defRPr sz="2500" b="1"/>
            </a:lvl5pPr>
            <a:lvl6pPr marL="3600215" indent="0">
              <a:buNone/>
              <a:defRPr sz="2500" b="1"/>
            </a:lvl6pPr>
            <a:lvl7pPr marL="4320260" indent="0">
              <a:buNone/>
              <a:defRPr sz="2500" b="1"/>
            </a:lvl7pPr>
            <a:lvl8pPr marL="5040302" indent="0">
              <a:buNone/>
              <a:defRPr sz="2500" b="1"/>
            </a:lvl8pPr>
            <a:lvl9pPr marL="5760345" indent="0">
              <a:buNone/>
              <a:defRPr sz="25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7315929" y="3425428"/>
            <a:ext cx="6365796" cy="6223279"/>
          </a:xfrm>
        </p:spPr>
        <p:txBody>
          <a:bodyPr/>
          <a:lstStyle>
            <a:lvl1pPr>
              <a:defRPr sz="3800"/>
            </a:lvl1pPr>
            <a:lvl2pPr>
              <a:defRPr sz="3200"/>
            </a:lvl2pPr>
            <a:lvl3pPr>
              <a:defRPr sz="2800"/>
            </a:lvl3pPr>
            <a:lvl4pPr>
              <a:defRPr sz="2500"/>
            </a:lvl4pPr>
            <a:lvl5pPr>
              <a:defRPr sz="2500"/>
            </a:lvl5pPr>
            <a:lvl6pPr>
              <a:defRPr sz="2500"/>
            </a:lvl6pPr>
            <a:lvl7pPr>
              <a:defRPr sz="2500"/>
            </a:lvl7pPr>
            <a:lvl8pPr>
              <a:defRPr sz="2500"/>
            </a:lvl8pPr>
            <a:lvl9pPr>
              <a:defRPr sz="2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7" name="6 Marcador de fecha"/>
          <p:cNvSpPr>
            <a:spLocks noGrp="1"/>
          </p:cNvSpPr>
          <p:nvPr>
            <p:ph type="dt" sz="half" idx="10"/>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fld id="{69DFC5DE-E6C5-4B94-9608-33F25E8633A9}" type="datetimeFigureOut">
              <a:rPr lang="es-PE" smtClean="0"/>
              <a:pPr/>
              <a:t>01/09/2016</a:t>
            </a:fld>
            <a:endParaRPr lang="es-PE" dirty="0"/>
          </a:p>
        </p:txBody>
      </p:sp>
      <p:sp>
        <p:nvSpPr>
          <p:cNvPr id="8" name="7 Marcador de pie de página"/>
          <p:cNvSpPr>
            <a:spLocks noGrp="1"/>
          </p:cNvSpPr>
          <p:nvPr>
            <p:ph type="ftr" sz="quarter" idx="11"/>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endParaRPr lang="es-PE" dirty="0"/>
          </a:p>
        </p:txBody>
      </p:sp>
      <p:sp>
        <p:nvSpPr>
          <p:cNvPr id="9" name="8 Marcador de número de diapositiva"/>
          <p:cNvSpPr>
            <a:spLocks noGrp="1"/>
          </p:cNvSpPr>
          <p:nvPr>
            <p:ph type="sldNum" sz="quarter" idx="12"/>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fld id="{AEDB2E39-F846-467A-9847-F8EB3DEE7BBD}" type="slidenum">
              <a:rPr lang="es-PE" smtClean="0"/>
              <a:pPr/>
              <a:t>‹Nº›</a:t>
            </a:fld>
            <a:endParaRPr lang="es-PE" dirty="0"/>
          </a:p>
        </p:txBody>
      </p:sp>
    </p:spTree>
    <p:extLst>
      <p:ext uri="{BB962C8B-B14F-4D97-AF65-F5344CB8AC3E}">
        <p14:creationId xmlns:p14="http://schemas.microsoft.com/office/powerpoint/2010/main" val="1489193166"/>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fecha"/>
          <p:cNvSpPr>
            <a:spLocks noGrp="1"/>
          </p:cNvSpPr>
          <p:nvPr>
            <p:ph type="dt" sz="half" idx="10"/>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fld id="{69DFC5DE-E6C5-4B94-9608-33F25E8633A9}" type="datetimeFigureOut">
              <a:rPr lang="es-PE" smtClean="0"/>
              <a:pPr/>
              <a:t>01/09/2016</a:t>
            </a:fld>
            <a:endParaRPr lang="es-PE" dirty="0"/>
          </a:p>
        </p:txBody>
      </p:sp>
      <p:sp>
        <p:nvSpPr>
          <p:cNvPr id="4" name="3 Marcador de pie de página"/>
          <p:cNvSpPr>
            <a:spLocks noGrp="1"/>
          </p:cNvSpPr>
          <p:nvPr>
            <p:ph type="ftr" sz="quarter" idx="11"/>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endParaRPr lang="es-PE" dirty="0"/>
          </a:p>
        </p:txBody>
      </p:sp>
      <p:sp>
        <p:nvSpPr>
          <p:cNvPr id="5" name="4 Marcador de número de diapositiva"/>
          <p:cNvSpPr>
            <a:spLocks noGrp="1"/>
          </p:cNvSpPr>
          <p:nvPr>
            <p:ph type="sldNum" sz="quarter" idx="12"/>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fld id="{AEDB2E39-F846-467A-9847-F8EB3DEE7BBD}" type="slidenum">
              <a:rPr lang="es-PE" smtClean="0"/>
              <a:pPr/>
              <a:t>‹Nº›</a:t>
            </a:fld>
            <a:endParaRPr lang="es-PE" dirty="0"/>
          </a:p>
        </p:txBody>
      </p:sp>
    </p:spTree>
    <p:extLst>
      <p:ext uri="{BB962C8B-B14F-4D97-AF65-F5344CB8AC3E}">
        <p14:creationId xmlns:p14="http://schemas.microsoft.com/office/powerpoint/2010/main" val="3698839412"/>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fld id="{69DFC5DE-E6C5-4B94-9608-33F25E8633A9}" type="datetimeFigureOut">
              <a:rPr lang="es-PE" smtClean="0"/>
              <a:pPr/>
              <a:t>01/09/2016</a:t>
            </a:fld>
            <a:endParaRPr lang="es-PE" dirty="0"/>
          </a:p>
        </p:txBody>
      </p:sp>
      <p:sp>
        <p:nvSpPr>
          <p:cNvPr id="3" name="2 Marcador de pie de página"/>
          <p:cNvSpPr>
            <a:spLocks noGrp="1"/>
          </p:cNvSpPr>
          <p:nvPr>
            <p:ph type="ftr" sz="quarter" idx="11"/>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endParaRPr lang="es-PE" dirty="0"/>
          </a:p>
        </p:txBody>
      </p:sp>
      <p:sp>
        <p:nvSpPr>
          <p:cNvPr id="4" name="3 Marcador de número de diapositiva"/>
          <p:cNvSpPr>
            <a:spLocks noGrp="1"/>
          </p:cNvSpPr>
          <p:nvPr>
            <p:ph type="sldNum" sz="quarter" idx="12"/>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fld id="{AEDB2E39-F846-467A-9847-F8EB3DEE7BBD}" type="slidenum">
              <a:rPr lang="es-PE" smtClean="0"/>
              <a:pPr/>
              <a:t>‹Nº›</a:t>
            </a:fld>
            <a:endParaRPr lang="es-PE" dirty="0"/>
          </a:p>
        </p:txBody>
      </p:sp>
    </p:spTree>
    <p:extLst>
      <p:ext uri="{BB962C8B-B14F-4D97-AF65-F5344CB8AC3E}">
        <p14:creationId xmlns:p14="http://schemas.microsoft.com/office/powerpoint/2010/main" val="3073551968"/>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720107" y="430055"/>
            <a:ext cx="4738093" cy="1830229"/>
          </a:xfrm>
        </p:spPr>
        <p:txBody>
          <a:bodyPr anchor="b"/>
          <a:lstStyle>
            <a:lvl1pPr algn="l">
              <a:defRPr sz="3200" b="1"/>
            </a:lvl1pPr>
          </a:lstStyle>
          <a:p>
            <a:r>
              <a:rPr lang="es-ES" smtClean="0"/>
              <a:t>Haga clic para modificar el estilo de título del patrón</a:t>
            </a:r>
            <a:endParaRPr lang="es-PE"/>
          </a:p>
        </p:txBody>
      </p:sp>
      <p:sp>
        <p:nvSpPr>
          <p:cNvPr id="3" name="2 Marcador de contenido"/>
          <p:cNvSpPr>
            <a:spLocks noGrp="1"/>
          </p:cNvSpPr>
          <p:nvPr>
            <p:ph idx="1"/>
          </p:nvPr>
        </p:nvSpPr>
        <p:spPr>
          <a:xfrm>
            <a:off x="5630704" y="430064"/>
            <a:ext cx="8051006" cy="9218653"/>
          </a:xfrm>
        </p:spPr>
        <p:txBody>
          <a:bodyPr/>
          <a:lstStyle>
            <a:lvl1pPr>
              <a:defRPr sz="5000"/>
            </a:lvl1pPr>
            <a:lvl2pPr>
              <a:defRPr sz="4400"/>
            </a:lvl2pPr>
            <a:lvl3pPr>
              <a:defRPr sz="3800"/>
            </a:lvl3pPr>
            <a:lvl4pPr>
              <a:defRPr sz="3200"/>
            </a:lvl4pPr>
            <a:lvl5pPr>
              <a:defRPr sz="3200"/>
            </a:lvl5pPr>
            <a:lvl6pPr>
              <a:defRPr sz="3200"/>
            </a:lvl6pPr>
            <a:lvl7pPr>
              <a:defRPr sz="3200"/>
            </a:lvl7pPr>
            <a:lvl8pPr>
              <a:defRPr sz="3200"/>
            </a:lvl8pPr>
            <a:lvl9pPr>
              <a:defRPr sz="3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texto"/>
          <p:cNvSpPr>
            <a:spLocks noGrp="1"/>
          </p:cNvSpPr>
          <p:nvPr>
            <p:ph type="body" sz="half" idx="2"/>
          </p:nvPr>
        </p:nvSpPr>
        <p:spPr>
          <a:xfrm>
            <a:off x="720107" y="2260291"/>
            <a:ext cx="4738093" cy="7388424"/>
          </a:xfrm>
        </p:spPr>
        <p:txBody>
          <a:bodyPr/>
          <a:lstStyle>
            <a:lvl1pPr marL="0" indent="0">
              <a:buNone/>
              <a:defRPr sz="2200"/>
            </a:lvl1pPr>
            <a:lvl2pPr marL="720043" indent="0">
              <a:buNone/>
              <a:defRPr sz="1900"/>
            </a:lvl2pPr>
            <a:lvl3pPr marL="1440086" indent="0">
              <a:buNone/>
              <a:defRPr sz="1600"/>
            </a:lvl3pPr>
            <a:lvl4pPr marL="2160128" indent="0">
              <a:buNone/>
              <a:defRPr sz="1400"/>
            </a:lvl4pPr>
            <a:lvl5pPr marL="2880174" indent="0">
              <a:buNone/>
              <a:defRPr sz="1400"/>
            </a:lvl5pPr>
            <a:lvl6pPr marL="3600215" indent="0">
              <a:buNone/>
              <a:defRPr sz="1400"/>
            </a:lvl6pPr>
            <a:lvl7pPr marL="4320260" indent="0">
              <a:buNone/>
              <a:defRPr sz="1400"/>
            </a:lvl7pPr>
            <a:lvl8pPr marL="5040302" indent="0">
              <a:buNone/>
              <a:defRPr sz="1400"/>
            </a:lvl8pPr>
            <a:lvl9pPr marL="5760345" indent="0">
              <a:buNone/>
              <a:defRPr sz="14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fld id="{69DFC5DE-E6C5-4B94-9608-33F25E8633A9}" type="datetimeFigureOut">
              <a:rPr lang="es-PE" smtClean="0"/>
              <a:pPr/>
              <a:t>01/09/2016</a:t>
            </a:fld>
            <a:endParaRPr lang="es-PE" dirty="0"/>
          </a:p>
        </p:txBody>
      </p:sp>
      <p:sp>
        <p:nvSpPr>
          <p:cNvPr id="6" name="5 Marcador de pie de página"/>
          <p:cNvSpPr>
            <a:spLocks noGrp="1"/>
          </p:cNvSpPr>
          <p:nvPr>
            <p:ph type="ftr" sz="quarter" idx="11"/>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endParaRPr lang="es-PE" dirty="0"/>
          </a:p>
        </p:txBody>
      </p:sp>
      <p:sp>
        <p:nvSpPr>
          <p:cNvPr id="7" name="6 Marcador de número de diapositiva"/>
          <p:cNvSpPr>
            <a:spLocks noGrp="1"/>
          </p:cNvSpPr>
          <p:nvPr>
            <p:ph type="sldNum" sz="quarter" idx="12"/>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fld id="{AEDB2E39-F846-467A-9847-F8EB3DEE7BBD}" type="slidenum">
              <a:rPr lang="es-PE" smtClean="0"/>
              <a:pPr/>
              <a:t>‹Nº›</a:t>
            </a:fld>
            <a:endParaRPr lang="es-PE" dirty="0"/>
          </a:p>
        </p:txBody>
      </p:sp>
    </p:spTree>
    <p:extLst>
      <p:ext uri="{BB962C8B-B14F-4D97-AF65-F5344CB8AC3E}">
        <p14:creationId xmlns:p14="http://schemas.microsoft.com/office/powerpoint/2010/main" val="3091847964"/>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822854" y="7560951"/>
            <a:ext cx="8641080" cy="892612"/>
          </a:xfrm>
        </p:spPr>
        <p:txBody>
          <a:bodyPr anchor="b"/>
          <a:lstStyle>
            <a:lvl1pPr algn="l">
              <a:defRPr sz="3200" b="1"/>
            </a:lvl1pPr>
          </a:lstStyle>
          <a:p>
            <a:r>
              <a:rPr lang="es-ES" smtClean="0"/>
              <a:t>Haga clic para modificar el estilo de título del patrón</a:t>
            </a:r>
            <a:endParaRPr lang="es-PE"/>
          </a:p>
        </p:txBody>
      </p:sp>
      <p:sp>
        <p:nvSpPr>
          <p:cNvPr id="3" name="2 Marcador de posición de imagen"/>
          <p:cNvSpPr>
            <a:spLocks noGrp="1"/>
          </p:cNvSpPr>
          <p:nvPr>
            <p:ph type="pic" idx="1"/>
          </p:nvPr>
        </p:nvSpPr>
        <p:spPr>
          <a:xfrm>
            <a:off x="2822854" y="965121"/>
            <a:ext cx="8641080" cy="6480810"/>
          </a:xfrm>
        </p:spPr>
        <p:txBody>
          <a:bodyPr rtlCol="0">
            <a:normAutofit/>
          </a:bodyPr>
          <a:lstStyle>
            <a:lvl1pPr marL="0" indent="0">
              <a:buNone/>
              <a:defRPr sz="5000"/>
            </a:lvl1pPr>
            <a:lvl2pPr marL="720043" indent="0">
              <a:buNone/>
              <a:defRPr sz="4400"/>
            </a:lvl2pPr>
            <a:lvl3pPr marL="1440086" indent="0">
              <a:buNone/>
              <a:defRPr sz="3800"/>
            </a:lvl3pPr>
            <a:lvl4pPr marL="2160128" indent="0">
              <a:buNone/>
              <a:defRPr sz="3200"/>
            </a:lvl4pPr>
            <a:lvl5pPr marL="2880174" indent="0">
              <a:buNone/>
              <a:defRPr sz="3200"/>
            </a:lvl5pPr>
            <a:lvl6pPr marL="3600215" indent="0">
              <a:buNone/>
              <a:defRPr sz="3200"/>
            </a:lvl6pPr>
            <a:lvl7pPr marL="4320260" indent="0">
              <a:buNone/>
              <a:defRPr sz="3200"/>
            </a:lvl7pPr>
            <a:lvl8pPr marL="5040302" indent="0">
              <a:buNone/>
              <a:defRPr sz="3200"/>
            </a:lvl8pPr>
            <a:lvl9pPr marL="5760345" indent="0">
              <a:buNone/>
              <a:defRPr sz="3200"/>
            </a:lvl9pPr>
          </a:lstStyle>
          <a:p>
            <a:pPr lvl="0"/>
            <a:r>
              <a:rPr lang="es-ES" noProof="0" dirty="0" smtClean="0"/>
              <a:t>Haga clic en el icono para agregar una imagen</a:t>
            </a:r>
            <a:endParaRPr lang="es-PE" noProof="0" dirty="0" smtClean="0"/>
          </a:p>
        </p:txBody>
      </p:sp>
      <p:sp>
        <p:nvSpPr>
          <p:cNvPr id="4" name="3 Marcador de texto"/>
          <p:cNvSpPr>
            <a:spLocks noGrp="1"/>
          </p:cNvSpPr>
          <p:nvPr>
            <p:ph type="body" sz="half" idx="2"/>
          </p:nvPr>
        </p:nvSpPr>
        <p:spPr>
          <a:xfrm>
            <a:off x="2822854" y="8453557"/>
            <a:ext cx="8641080" cy="1267658"/>
          </a:xfrm>
        </p:spPr>
        <p:txBody>
          <a:bodyPr/>
          <a:lstStyle>
            <a:lvl1pPr marL="0" indent="0">
              <a:buNone/>
              <a:defRPr sz="2200"/>
            </a:lvl1pPr>
            <a:lvl2pPr marL="720043" indent="0">
              <a:buNone/>
              <a:defRPr sz="1900"/>
            </a:lvl2pPr>
            <a:lvl3pPr marL="1440086" indent="0">
              <a:buNone/>
              <a:defRPr sz="1600"/>
            </a:lvl3pPr>
            <a:lvl4pPr marL="2160128" indent="0">
              <a:buNone/>
              <a:defRPr sz="1400"/>
            </a:lvl4pPr>
            <a:lvl5pPr marL="2880174" indent="0">
              <a:buNone/>
              <a:defRPr sz="1400"/>
            </a:lvl5pPr>
            <a:lvl6pPr marL="3600215" indent="0">
              <a:buNone/>
              <a:defRPr sz="1400"/>
            </a:lvl6pPr>
            <a:lvl7pPr marL="4320260" indent="0">
              <a:buNone/>
              <a:defRPr sz="1400"/>
            </a:lvl7pPr>
            <a:lvl8pPr marL="5040302" indent="0">
              <a:buNone/>
              <a:defRPr sz="1400"/>
            </a:lvl8pPr>
            <a:lvl9pPr marL="5760345" indent="0">
              <a:buNone/>
              <a:defRPr sz="14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fld id="{69DFC5DE-E6C5-4B94-9608-33F25E8633A9}" type="datetimeFigureOut">
              <a:rPr lang="es-PE" smtClean="0"/>
              <a:pPr/>
              <a:t>01/09/2016</a:t>
            </a:fld>
            <a:endParaRPr lang="es-PE" dirty="0"/>
          </a:p>
        </p:txBody>
      </p:sp>
      <p:sp>
        <p:nvSpPr>
          <p:cNvPr id="6" name="5 Marcador de pie de página"/>
          <p:cNvSpPr>
            <a:spLocks noGrp="1"/>
          </p:cNvSpPr>
          <p:nvPr>
            <p:ph type="ftr" sz="quarter" idx="11"/>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endParaRPr lang="es-PE" dirty="0"/>
          </a:p>
        </p:txBody>
      </p:sp>
      <p:sp>
        <p:nvSpPr>
          <p:cNvPr id="7" name="6 Marcador de número de diapositiva"/>
          <p:cNvSpPr>
            <a:spLocks noGrp="1"/>
          </p:cNvSpPr>
          <p:nvPr>
            <p:ph type="sldNum" sz="quarter" idx="12"/>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fld id="{AEDB2E39-F846-467A-9847-F8EB3DEE7BBD}" type="slidenum">
              <a:rPr lang="es-PE" smtClean="0"/>
              <a:pPr/>
              <a:t>‹Nº›</a:t>
            </a:fld>
            <a:endParaRPr lang="es-PE" dirty="0"/>
          </a:p>
        </p:txBody>
      </p:sp>
    </p:spTree>
    <p:extLst>
      <p:ext uri="{BB962C8B-B14F-4D97-AF65-F5344CB8AC3E}">
        <p14:creationId xmlns:p14="http://schemas.microsoft.com/office/powerpoint/2010/main" val="1394891184"/>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fld id="{69DFC5DE-E6C5-4B94-9608-33F25E8633A9}" type="datetimeFigureOut">
              <a:rPr lang="es-PE" smtClean="0"/>
              <a:pPr/>
              <a:t>01/09/2016</a:t>
            </a:fld>
            <a:endParaRPr lang="es-PE" dirty="0"/>
          </a:p>
        </p:txBody>
      </p:sp>
      <p:sp>
        <p:nvSpPr>
          <p:cNvPr id="5" name="4 Marcador de pie de página"/>
          <p:cNvSpPr>
            <a:spLocks noGrp="1"/>
          </p:cNvSpPr>
          <p:nvPr>
            <p:ph type="ftr" sz="quarter" idx="11"/>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endParaRPr lang="es-PE" dirty="0"/>
          </a:p>
        </p:txBody>
      </p:sp>
      <p:sp>
        <p:nvSpPr>
          <p:cNvPr id="6" name="5 Marcador de número de diapositiva"/>
          <p:cNvSpPr>
            <a:spLocks noGrp="1"/>
          </p:cNvSpPr>
          <p:nvPr>
            <p:ph type="sldNum" sz="quarter" idx="12"/>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fld id="{AEDB2E39-F846-467A-9847-F8EB3DEE7BBD}" type="slidenum">
              <a:rPr lang="es-PE" smtClean="0"/>
              <a:pPr/>
              <a:t>‹Nº›</a:t>
            </a:fld>
            <a:endParaRPr lang="es-PE" dirty="0"/>
          </a:p>
        </p:txBody>
      </p:sp>
    </p:spTree>
    <p:extLst>
      <p:ext uri="{BB962C8B-B14F-4D97-AF65-F5344CB8AC3E}">
        <p14:creationId xmlns:p14="http://schemas.microsoft.com/office/powerpoint/2010/main" val="3566736519"/>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10441305" y="432557"/>
            <a:ext cx="3240405" cy="9216152"/>
          </a:xfrm>
        </p:spPr>
        <p:txBody>
          <a:bodyPr vert="eaVert"/>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a:xfrm>
            <a:off x="720090" y="432557"/>
            <a:ext cx="9481185" cy="921615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fld id="{69DFC5DE-E6C5-4B94-9608-33F25E8633A9}" type="datetimeFigureOut">
              <a:rPr lang="es-PE" smtClean="0"/>
              <a:pPr/>
              <a:t>01/09/2016</a:t>
            </a:fld>
            <a:endParaRPr lang="es-PE" dirty="0"/>
          </a:p>
        </p:txBody>
      </p:sp>
      <p:sp>
        <p:nvSpPr>
          <p:cNvPr id="5" name="4 Marcador de pie de página"/>
          <p:cNvSpPr>
            <a:spLocks noGrp="1"/>
          </p:cNvSpPr>
          <p:nvPr>
            <p:ph type="ftr" sz="quarter" idx="11"/>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endParaRPr lang="es-PE" dirty="0"/>
          </a:p>
        </p:txBody>
      </p:sp>
      <p:sp>
        <p:nvSpPr>
          <p:cNvPr id="6" name="5 Marcador de número de diapositiva"/>
          <p:cNvSpPr>
            <a:spLocks noGrp="1"/>
          </p:cNvSpPr>
          <p:nvPr>
            <p:ph type="sldNum" sz="quarter" idx="12"/>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fld id="{AEDB2E39-F846-467A-9847-F8EB3DEE7BBD}" type="slidenum">
              <a:rPr lang="es-PE" smtClean="0"/>
              <a:pPr/>
              <a:t>‹Nº›</a:t>
            </a:fld>
            <a:endParaRPr lang="es-PE" dirty="0"/>
          </a:p>
        </p:txBody>
      </p:sp>
    </p:spTree>
    <p:extLst>
      <p:ext uri="{BB962C8B-B14F-4D97-AF65-F5344CB8AC3E}">
        <p14:creationId xmlns:p14="http://schemas.microsoft.com/office/powerpoint/2010/main" val="521659313"/>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307562" y="360053"/>
            <a:ext cx="12624077" cy="1440182"/>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960120" y="2520315"/>
            <a:ext cx="6120765" cy="696087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7320915" y="2520315"/>
            <a:ext cx="6120765" cy="696087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8"/>
          <p:cNvSpPr>
            <a:spLocks noGrp="1" noChangeArrowheads="1"/>
          </p:cNvSpPr>
          <p:nvPr>
            <p:ph type="dt" sz="half" idx="10"/>
          </p:nvPr>
        </p:nvSpPr>
        <p:spPr>
          <a:ln/>
        </p:spPr>
        <p:txBody>
          <a:bodyPr/>
          <a:lstStyle>
            <a:lvl1pPr>
              <a:defRPr/>
            </a:lvl1pPr>
          </a:lstStyle>
          <a:p>
            <a:pPr>
              <a:defRPr/>
            </a:pPr>
            <a:endParaRPr lang="es-ES" dirty="0"/>
          </a:p>
        </p:txBody>
      </p:sp>
      <p:sp>
        <p:nvSpPr>
          <p:cNvPr id="6" name="Rectangle 9"/>
          <p:cNvSpPr>
            <a:spLocks noGrp="1" noChangeArrowheads="1"/>
          </p:cNvSpPr>
          <p:nvPr>
            <p:ph type="ftr" sz="quarter" idx="11"/>
          </p:nvPr>
        </p:nvSpPr>
        <p:spPr>
          <a:ln/>
        </p:spPr>
        <p:txBody>
          <a:bodyPr/>
          <a:lstStyle>
            <a:lvl1pPr>
              <a:defRPr/>
            </a:lvl1pPr>
          </a:lstStyle>
          <a:p>
            <a:pPr>
              <a:defRPr/>
            </a:pPr>
            <a:endParaRPr lang="es-ES" dirty="0"/>
          </a:p>
        </p:txBody>
      </p:sp>
      <p:sp>
        <p:nvSpPr>
          <p:cNvPr id="7" name="Rectangle 10"/>
          <p:cNvSpPr>
            <a:spLocks noGrp="1" noChangeArrowheads="1"/>
          </p:cNvSpPr>
          <p:nvPr>
            <p:ph type="sldNum" sz="quarter" idx="12"/>
          </p:nvPr>
        </p:nvSpPr>
        <p:spPr>
          <a:ln/>
        </p:spPr>
        <p:txBody>
          <a:bodyPr/>
          <a:lstStyle>
            <a:lvl1pPr>
              <a:defRPr/>
            </a:lvl1pPr>
          </a:lstStyle>
          <a:p>
            <a:pPr>
              <a:defRPr/>
            </a:pPr>
            <a:fld id="{D5C37CF2-22AD-4572-8AFC-B75147A6100C}" type="slidenum">
              <a:rPr lang="es-ES"/>
              <a:pPr>
                <a:defRPr/>
              </a:pPr>
              <a:t>‹Nº›</a:t>
            </a:fld>
            <a:endParaRPr lang="es-ES" dirty="0"/>
          </a:p>
        </p:txBody>
      </p:sp>
    </p:spTree>
    <p:extLst>
      <p:ext uri="{BB962C8B-B14F-4D97-AF65-F5344CB8AC3E}">
        <p14:creationId xmlns:p14="http://schemas.microsoft.com/office/powerpoint/2010/main" val="1002497292"/>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1080135" y="3355436"/>
            <a:ext cx="12241530" cy="2315289"/>
          </a:xfrm>
        </p:spPr>
        <p:txBody>
          <a:bodyPr/>
          <a:lstStyle/>
          <a:p>
            <a:r>
              <a:rPr lang="es-ES" smtClean="0"/>
              <a:t>Haga clic para modificar el estilo de título del patrón</a:t>
            </a:r>
            <a:endParaRPr lang="es-PE"/>
          </a:p>
        </p:txBody>
      </p:sp>
      <p:sp>
        <p:nvSpPr>
          <p:cNvPr id="3" name="2 Subtítulo"/>
          <p:cNvSpPr>
            <a:spLocks noGrp="1"/>
          </p:cNvSpPr>
          <p:nvPr>
            <p:ph type="subTitle" idx="1"/>
          </p:nvPr>
        </p:nvSpPr>
        <p:spPr>
          <a:xfrm>
            <a:off x="2160270" y="6120765"/>
            <a:ext cx="10081260" cy="2760345"/>
          </a:xfrm>
        </p:spPr>
        <p:txBody>
          <a:bodyPr/>
          <a:lstStyle>
            <a:lvl1pPr marL="0" indent="0" algn="ctr">
              <a:buNone/>
              <a:defRPr>
                <a:solidFill>
                  <a:schemeClr val="tx1">
                    <a:tint val="75000"/>
                  </a:schemeClr>
                </a:solidFill>
              </a:defRPr>
            </a:lvl1pPr>
            <a:lvl2pPr marL="720019" indent="0" algn="ctr">
              <a:buNone/>
              <a:defRPr>
                <a:solidFill>
                  <a:schemeClr val="tx1">
                    <a:tint val="75000"/>
                  </a:schemeClr>
                </a:solidFill>
              </a:defRPr>
            </a:lvl2pPr>
            <a:lvl3pPr marL="1440040" indent="0" algn="ctr">
              <a:buNone/>
              <a:defRPr>
                <a:solidFill>
                  <a:schemeClr val="tx1">
                    <a:tint val="75000"/>
                  </a:schemeClr>
                </a:solidFill>
              </a:defRPr>
            </a:lvl3pPr>
            <a:lvl4pPr marL="2160057" indent="0" algn="ctr">
              <a:buNone/>
              <a:defRPr>
                <a:solidFill>
                  <a:schemeClr val="tx1">
                    <a:tint val="75000"/>
                  </a:schemeClr>
                </a:solidFill>
              </a:defRPr>
            </a:lvl4pPr>
            <a:lvl5pPr marL="2880080" indent="0" algn="ctr">
              <a:buNone/>
              <a:defRPr>
                <a:solidFill>
                  <a:schemeClr val="tx1">
                    <a:tint val="75000"/>
                  </a:schemeClr>
                </a:solidFill>
              </a:defRPr>
            </a:lvl5pPr>
            <a:lvl6pPr marL="3600099" indent="0" algn="ctr">
              <a:buNone/>
              <a:defRPr>
                <a:solidFill>
                  <a:schemeClr val="tx1">
                    <a:tint val="75000"/>
                  </a:schemeClr>
                </a:solidFill>
              </a:defRPr>
            </a:lvl6pPr>
            <a:lvl7pPr marL="4320119" indent="0" algn="ctr">
              <a:buNone/>
              <a:defRPr>
                <a:solidFill>
                  <a:schemeClr val="tx1">
                    <a:tint val="75000"/>
                  </a:schemeClr>
                </a:solidFill>
              </a:defRPr>
            </a:lvl7pPr>
            <a:lvl8pPr marL="5040139" indent="0" algn="ctr">
              <a:buNone/>
              <a:defRPr>
                <a:solidFill>
                  <a:schemeClr val="tx1">
                    <a:tint val="75000"/>
                  </a:schemeClr>
                </a:solidFill>
              </a:defRPr>
            </a:lvl8pPr>
            <a:lvl9pPr marL="5760158" indent="0" algn="ctr">
              <a:buNone/>
              <a:defRPr>
                <a:solidFill>
                  <a:schemeClr val="tx1">
                    <a:tint val="75000"/>
                  </a:schemeClr>
                </a:solidFill>
              </a:defRPr>
            </a:lvl9pPr>
          </a:lstStyle>
          <a:p>
            <a:r>
              <a:rPr lang="es-ES" smtClean="0"/>
              <a:t>Haga clic para modificar el estilo de subtítulo del patrón</a:t>
            </a:r>
            <a:endParaRPr lang="es-PE"/>
          </a:p>
        </p:txBody>
      </p:sp>
      <p:sp>
        <p:nvSpPr>
          <p:cNvPr id="4" name="3 Marcador de fecha"/>
          <p:cNvSpPr>
            <a:spLocks noGrp="1"/>
          </p:cNvSpPr>
          <p:nvPr>
            <p:ph type="dt" sz="half" idx="10"/>
          </p:nvPr>
        </p:nvSpPr>
        <p:spPr/>
        <p:txBody>
          <a:bodyPr/>
          <a:lstStyle/>
          <a:p>
            <a:pPr>
              <a:defRPr/>
            </a:pPr>
            <a:endParaRPr lang="es-ES" dirty="0"/>
          </a:p>
        </p:txBody>
      </p:sp>
      <p:sp>
        <p:nvSpPr>
          <p:cNvPr id="5" name="4 Marcador de pie de página"/>
          <p:cNvSpPr>
            <a:spLocks noGrp="1"/>
          </p:cNvSpPr>
          <p:nvPr>
            <p:ph type="ftr" sz="quarter" idx="11"/>
          </p:nvPr>
        </p:nvSpPr>
        <p:spPr/>
        <p:txBody>
          <a:bodyPr/>
          <a:lstStyle/>
          <a:p>
            <a:pPr>
              <a:defRPr/>
            </a:pPr>
            <a:endParaRPr lang="es-ES" dirty="0"/>
          </a:p>
        </p:txBody>
      </p:sp>
      <p:sp>
        <p:nvSpPr>
          <p:cNvPr id="6" name="5 Marcador de número de diapositiva"/>
          <p:cNvSpPr>
            <a:spLocks noGrp="1"/>
          </p:cNvSpPr>
          <p:nvPr>
            <p:ph type="sldNum" sz="quarter" idx="12"/>
          </p:nvPr>
        </p:nvSpPr>
        <p:spPr/>
        <p:txBody>
          <a:bodyPr/>
          <a:lstStyle/>
          <a:p>
            <a:pPr>
              <a:defRPr/>
            </a:pPr>
            <a:fld id="{2E97EBCE-C458-4A79-8A86-B3B6B9FA4EF9}" type="slidenum">
              <a:rPr lang="es-ES" smtClean="0"/>
              <a:pPr>
                <a:defRPr/>
              </a:pPr>
              <a:t>‹Nº›</a:t>
            </a:fld>
            <a:endParaRPr lang="es-ES" dirty="0"/>
          </a:p>
        </p:txBody>
      </p:sp>
    </p:spTree>
    <p:extLst>
      <p:ext uri="{BB962C8B-B14F-4D97-AF65-F5344CB8AC3E}">
        <p14:creationId xmlns:p14="http://schemas.microsoft.com/office/powerpoint/2010/main" val="2531751596"/>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p>
            <a:pPr>
              <a:defRPr/>
            </a:pPr>
            <a:endParaRPr lang="es-ES" dirty="0"/>
          </a:p>
        </p:txBody>
      </p:sp>
      <p:sp>
        <p:nvSpPr>
          <p:cNvPr id="5" name="4 Marcador de pie de página"/>
          <p:cNvSpPr>
            <a:spLocks noGrp="1"/>
          </p:cNvSpPr>
          <p:nvPr>
            <p:ph type="ftr" sz="quarter" idx="11"/>
          </p:nvPr>
        </p:nvSpPr>
        <p:spPr/>
        <p:txBody>
          <a:bodyPr/>
          <a:lstStyle/>
          <a:p>
            <a:pPr>
              <a:defRPr/>
            </a:pPr>
            <a:endParaRPr lang="es-ES" dirty="0"/>
          </a:p>
        </p:txBody>
      </p:sp>
      <p:sp>
        <p:nvSpPr>
          <p:cNvPr id="6" name="5 Marcador de número de diapositiva"/>
          <p:cNvSpPr>
            <a:spLocks noGrp="1"/>
          </p:cNvSpPr>
          <p:nvPr>
            <p:ph type="sldNum" sz="quarter" idx="12"/>
          </p:nvPr>
        </p:nvSpPr>
        <p:spPr/>
        <p:txBody>
          <a:bodyPr/>
          <a:lstStyle/>
          <a:p>
            <a:pPr>
              <a:defRPr/>
            </a:pPr>
            <a:fld id="{585BFCE0-D11C-4D7A-8E52-A1CBC04C4515}" type="slidenum">
              <a:rPr lang="es-ES" smtClean="0"/>
              <a:pPr>
                <a:defRPr/>
              </a:pPr>
              <a:t>‹Nº›</a:t>
            </a:fld>
            <a:endParaRPr lang="es-ES" dirty="0"/>
          </a:p>
        </p:txBody>
      </p:sp>
    </p:spTree>
    <p:extLst>
      <p:ext uri="{BB962C8B-B14F-4D97-AF65-F5344CB8AC3E}">
        <p14:creationId xmlns:p14="http://schemas.microsoft.com/office/powerpoint/2010/main" val="3752932029"/>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1137643" y="6940868"/>
            <a:ext cx="12241530" cy="2145268"/>
          </a:xfrm>
        </p:spPr>
        <p:txBody>
          <a:bodyPr anchor="t"/>
          <a:lstStyle>
            <a:lvl1pPr algn="l">
              <a:defRPr sz="6300" b="1" cap="all"/>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1137643" y="4578078"/>
            <a:ext cx="12241530" cy="2362795"/>
          </a:xfrm>
        </p:spPr>
        <p:txBody>
          <a:bodyPr anchor="b"/>
          <a:lstStyle>
            <a:lvl1pPr marL="0" indent="0">
              <a:buNone/>
              <a:defRPr sz="3200">
                <a:solidFill>
                  <a:schemeClr val="tx1">
                    <a:tint val="75000"/>
                  </a:schemeClr>
                </a:solidFill>
              </a:defRPr>
            </a:lvl1pPr>
            <a:lvl2pPr marL="720019" indent="0">
              <a:buNone/>
              <a:defRPr sz="2800">
                <a:solidFill>
                  <a:schemeClr val="tx1">
                    <a:tint val="75000"/>
                  </a:schemeClr>
                </a:solidFill>
              </a:defRPr>
            </a:lvl2pPr>
            <a:lvl3pPr marL="1440040" indent="0">
              <a:buNone/>
              <a:defRPr sz="2500">
                <a:solidFill>
                  <a:schemeClr val="tx1">
                    <a:tint val="75000"/>
                  </a:schemeClr>
                </a:solidFill>
              </a:defRPr>
            </a:lvl3pPr>
            <a:lvl4pPr marL="2160057" indent="0">
              <a:buNone/>
              <a:defRPr sz="2200">
                <a:solidFill>
                  <a:schemeClr val="tx1">
                    <a:tint val="75000"/>
                  </a:schemeClr>
                </a:solidFill>
              </a:defRPr>
            </a:lvl4pPr>
            <a:lvl5pPr marL="2880080" indent="0">
              <a:buNone/>
              <a:defRPr sz="2200">
                <a:solidFill>
                  <a:schemeClr val="tx1">
                    <a:tint val="75000"/>
                  </a:schemeClr>
                </a:solidFill>
              </a:defRPr>
            </a:lvl5pPr>
            <a:lvl6pPr marL="3600099" indent="0">
              <a:buNone/>
              <a:defRPr sz="2200">
                <a:solidFill>
                  <a:schemeClr val="tx1">
                    <a:tint val="75000"/>
                  </a:schemeClr>
                </a:solidFill>
              </a:defRPr>
            </a:lvl6pPr>
            <a:lvl7pPr marL="4320119" indent="0">
              <a:buNone/>
              <a:defRPr sz="2200">
                <a:solidFill>
                  <a:schemeClr val="tx1">
                    <a:tint val="75000"/>
                  </a:schemeClr>
                </a:solidFill>
              </a:defRPr>
            </a:lvl7pPr>
            <a:lvl8pPr marL="5040139" indent="0">
              <a:buNone/>
              <a:defRPr sz="2200">
                <a:solidFill>
                  <a:schemeClr val="tx1">
                    <a:tint val="75000"/>
                  </a:schemeClr>
                </a:solidFill>
              </a:defRPr>
            </a:lvl8pPr>
            <a:lvl9pPr marL="5760158" indent="0">
              <a:buNone/>
              <a:defRPr sz="22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pPr>
              <a:defRPr/>
            </a:pPr>
            <a:endParaRPr lang="es-ES" dirty="0"/>
          </a:p>
        </p:txBody>
      </p:sp>
      <p:sp>
        <p:nvSpPr>
          <p:cNvPr id="5" name="4 Marcador de pie de página"/>
          <p:cNvSpPr>
            <a:spLocks noGrp="1"/>
          </p:cNvSpPr>
          <p:nvPr>
            <p:ph type="ftr" sz="quarter" idx="11"/>
          </p:nvPr>
        </p:nvSpPr>
        <p:spPr/>
        <p:txBody>
          <a:bodyPr/>
          <a:lstStyle/>
          <a:p>
            <a:pPr>
              <a:defRPr/>
            </a:pPr>
            <a:endParaRPr lang="es-ES" dirty="0"/>
          </a:p>
        </p:txBody>
      </p:sp>
      <p:sp>
        <p:nvSpPr>
          <p:cNvPr id="6" name="5 Marcador de número de diapositiva"/>
          <p:cNvSpPr>
            <a:spLocks noGrp="1"/>
          </p:cNvSpPr>
          <p:nvPr>
            <p:ph type="sldNum" sz="quarter" idx="12"/>
          </p:nvPr>
        </p:nvSpPr>
        <p:spPr/>
        <p:txBody>
          <a:bodyPr/>
          <a:lstStyle/>
          <a:p>
            <a:pPr>
              <a:defRPr/>
            </a:pPr>
            <a:fld id="{70F9C2BD-FC09-468C-995D-E4B56B13AA7B}" type="slidenum">
              <a:rPr lang="es-ES" smtClean="0"/>
              <a:pPr>
                <a:defRPr/>
              </a:pPr>
              <a:t>‹Nº›</a:t>
            </a:fld>
            <a:endParaRPr lang="es-ES" dirty="0"/>
          </a:p>
        </p:txBody>
      </p:sp>
    </p:spTree>
    <p:extLst>
      <p:ext uri="{BB962C8B-B14F-4D97-AF65-F5344CB8AC3E}">
        <p14:creationId xmlns:p14="http://schemas.microsoft.com/office/powerpoint/2010/main" val="3045525715"/>
      </p:ext>
    </p:extLst>
  </p:cSld>
  <p:clrMapOvr>
    <a:masterClrMapping/>
  </p:clrMapOvr>
  <p:hf hdr="0" ftr="0" dt="0"/>
</p:sldLayout>
</file>

<file path=ppt/slideLayouts/slideLayout172.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contenido"/>
          <p:cNvSpPr>
            <a:spLocks noGrp="1"/>
          </p:cNvSpPr>
          <p:nvPr>
            <p:ph sz="half" idx="1"/>
          </p:nvPr>
        </p:nvSpPr>
        <p:spPr>
          <a:xfrm>
            <a:off x="720090" y="2705338"/>
            <a:ext cx="6360795" cy="7650956"/>
          </a:xfrm>
        </p:spPr>
        <p:txBody>
          <a:bodyPr/>
          <a:lstStyle>
            <a:lvl1pPr>
              <a:defRPr sz="4400"/>
            </a:lvl1pPr>
            <a:lvl2pPr>
              <a:defRPr sz="3800"/>
            </a:lvl2pPr>
            <a:lvl3pPr>
              <a:defRPr sz="3200"/>
            </a:lvl3pPr>
            <a:lvl4pPr>
              <a:defRPr sz="2800"/>
            </a:lvl4pPr>
            <a:lvl5pPr>
              <a:defRPr sz="2800"/>
            </a:lvl5pPr>
            <a:lvl6pPr>
              <a:defRPr sz="2800"/>
            </a:lvl6pPr>
            <a:lvl7pPr>
              <a:defRPr sz="2800"/>
            </a:lvl7pPr>
            <a:lvl8pPr>
              <a:defRPr sz="2800"/>
            </a:lvl8pPr>
            <a:lvl9pPr>
              <a:defRPr sz="2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contenido"/>
          <p:cNvSpPr>
            <a:spLocks noGrp="1"/>
          </p:cNvSpPr>
          <p:nvPr>
            <p:ph sz="half" idx="2"/>
          </p:nvPr>
        </p:nvSpPr>
        <p:spPr>
          <a:xfrm>
            <a:off x="7320915" y="2705338"/>
            <a:ext cx="6360795" cy="7650956"/>
          </a:xfrm>
        </p:spPr>
        <p:txBody>
          <a:bodyPr/>
          <a:lstStyle>
            <a:lvl1pPr>
              <a:defRPr sz="4400"/>
            </a:lvl1pPr>
            <a:lvl2pPr>
              <a:defRPr sz="3800"/>
            </a:lvl2pPr>
            <a:lvl3pPr>
              <a:defRPr sz="3200"/>
            </a:lvl3pPr>
            <a:lvl4pPr>
              <a:defRPr sz="2800"/>
            </a:lvl4pPr>
            <a:lvl5pPr>
              <a:defRPr sz="2800"/>
            </a:lvl5pPr>
            <a:lvl6pPr>
              <a:defRPr sz="2800"/>
            </a:lvl6pPr>
            <a:lvl7pPr>
              <a:defRPr sz="2800"/>
            </a:lvl7pPr>
            <a:lvl8pPr>
              <a:defRPr sz="2800"/>
            </a:lvl8pPr>
            <a:lvl9pPr>
              <a:defRPr sz="2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fecha"/>
          <p:cNvSpPr>
            <a:spLocks noGrp="1"/>
          </p:cNvSpPr>
          <p:nvPr>
            <p:ph type="dt" sz="half" idx="10"/>
          </p:nvPr>
        </p:nvSpPr>
        <p:spPr/>
        <p:txBody>
          <a:bodyPr/>
          <a:lstStyle/>
          <a:p>
            <a:fld id="{CAD74F93-5041-4849-90E4-1B8179EF2567}" type="datetimeFigureOut">
              <a:rPr lang="es-PE" smtClean="0"/>
              <a:pPr/>
              <a:t>01/09/2016</a:t>
            </a:fld>
            <a:endParaRPr lang="es-PE" dirty="0"/>
          </a:p>
        </p:txBody>
      </p:sp>
      <p:sp>
        <p:nvSpPr>
          <p:cNvPr id="6" name="5 Marcador de pie de página"/>
          <p:cNvSpPr>
            <a:spLocks noGrp="1"/>
          </p:cNvSpPr>
          <p:nvPr>
            <p:ph type="ftr" sz="quarter" idx="11"/>
          </p:nvPr>
        </p:nvSpPr>
        <p:spPr/>
        <p:txBody>
          <a:bodyPr/>
          <a:lstStyle/>
          <a:p>
            <a:endParaRPr lang="es-PE" dirty="0"/>
          </a:p>
        </p:txBody>
      </p:sp>
      <p:sp>
        <p:nvSpPr>
          <p:cNvPr id="7" name="6 Marcador de número de diapositiva"/>
          <p:cNvSpPr>
            <a:spLocks noGrp="1"/>
          </p:cNvSpPr>
          <p:nvPr>
            <p:ph type="sldNum" sz="quarter" idx="12"/>
          </p:nvPr>
        </p:nvSpPr>
        <p:spPr/>
        <p:txBody>
          <a:bodyPr/>
          <a:lstStyle/>
          <a:p>
            <a:fld id="{4966553A-F773-486E-8EC5-57D97B554F5F}" type="slidenum">
              <a:rPr lang="es-PE" smtClean="0"/>
              <a:pPr/>
              <a:t>‹Nº›</a:t>
            </a:fld>
            <a:endParaRPr lang="es-PE" dirty="0"/>
          </a:p>
        </p:txBody>
      </p:sp>
    </p:spTree>
    <p:extLst>
      <p:ext uri="{BB962C8B-B14F-4D97-AF65-F5344CB8AC3E}">
        <p14:creationId xmlns:p14="http://schemas.microsoft.com/office/powerpoint/2010/main" val="2644369201"/>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720090" y="432558"/>
            <a:ext cx="12961620" cy="1800225"/>
          </a:xfrm>
        </p:spPr>
        <p:txBody>
          <a:bodyPr/>
          <a:lstStyle>
            <a:lvl1pPr>
              <a:defRPr/>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720090" y="2417803"/>
            <a:ext cx="6363296" cy="1007625"/>
          </a:xfrm>
        </p:spPr>
        <p:txBody>
          <a:bodyPr anchor="b"/>
          <a:lstStyle>
            <a:lvl1pPr marL="0" indent="0">
              <a:buNone/>
              <a:defRPr sz="3800" b="1"/>
            </a:lvl1pPr>
            <a:lvl2pPr marL="720019" indent="0">
              <a:buNone/>
              <a:defRPr sz="3200" b="1"/>
            </a:lvl2pPr>
            <a:lvl3pPr marL="1440040" indent="0">
              <a:buNone/>
              <a:defRPr sz="2800" b="1"/>
            </a:lvl3pPr>
            <a:lvl4pPr marL="2160057" indent="0">
              <a:buNone/>
              <a:defRPr sz="2500" b="1"/>
            </a:lvl4pPr>
            <a:lvl5pPr marL="2880080" indent="0">
              <a:buNone/>
              <a:defRPr sz="2500" b="1"/>
            </a:lvl5pPr>
            <a:lvl6pPr marL="3600099" indent="0">
              <a:buNone/>
              <a:defRPr sz="2500" b="1"/>
            </a:lvl6pPr>
            <a:lvl7pPr marL="4320119" indent="0">
              <a:buNone/>
              <a:defRPr sz="2500" b="1"/>
            </a:lvl7pPr>
            <a:lvl8pPr marL="5040139" indent="0">
              <a:buNone/>
              <a:defRPr sz="2500" b="1"/>
            </a:lvl8pPr>
            <a:lvl9pPr marL="5760158" indent="0">
              <a:buNone/>
              <a:defRPr sz="25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720090" y="3425428"/>
            <a:ext cx="6363296" cy="6223279"/>
          </a:xfrm>
        </p:spPr>
        <p:txBody>
          <a:bodyPr/>
          <a:lstStyle>
            <a:lvl1pPr>
              <a:defRPr sz="3800"/>
            </a:lvl1pPr>
            <a:lvl2pPr>
              <a:defRPr sz="3200"/>
            </a:lvl2pPr>
            <a:lvl3pPr>
              <a:defRPr sz="2800"/>
            </a:lvl3pPr>
            <a:lvl4pPr>
              <a:defRPr sz="2500"/>
            </a:lvl4pPr>
            <a:lvl5pPr>
              <a:defRPr sz="2500"/>
            </a:lvl5pPr>
            <a:lvl6pPr>
              <a:defRPr sz="2500"/>
            </a:lvl6pPr>
            <a:lvl7pPr>
              <a:defRPr sz="2500"/>
            </a:lvl7pPr>
            <a:lvl8pPr>
              <a:defRPr sz="2500"/>
            </a:lvl8pPr>
            <a:lvl9pPr>
              <a:defRPr sz="2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texto"/>
          <p:cNvSpPr>
            <a:spLocks noGrp="1"/>
          </p:cNvSpPr>
          <p:nvPr>
            <p:ph type="body" sz="quarter" idx="3"/>
          </p:nvPr>
        </p:nvSpPr>
        <p:spPr>
          <a:xfrm>
            <a:off x="7315929" y="2417803"/>
            <a:ext cx="6365796" cy="1007625"/>
          </a:xfrm>
        </p:spPr>
        <p:txBody>
          <a:bodyPr anchor="b"/>
          <a:lstStyle>
            <a:lvl1pPr marL="0" indent="0">
              <a:buNone/>
              <a:defRPr sz="3800" b="1"/>
            </a:lvl1pPr>
            <a:lvl2pPr marL="720019" indent="0">
              <a:buNone/>
              <a:defRPr sz="3200" b="1"/>
            </a:lvl2pPr>
            <a:lvl3pPr marL="1440040" indent="0">
              <a:buNone/>
              <a:defRPr sz="2800" b="1"/>
            </a:lvl3pPr>
            <a:lvl4pPr marL="2160057" indent="0">
              <a:buNone/>
              <a:defRPr sz="2500" b="1"/>
            </a:lvl4pPr>
            <a:lvl5pPr marL="2880080" indent="0">
              <a:buNone/>
              <a:defRPr sz="2500" b="1"/>
            </a:lvl5pPr>
            <a:lvl6pPr marL="3600099" indent="0">
              <a:buNone/>
              <a:defRPr sz="2500" b="1"/>
            </a:lvl6pPr>
            <a:lvl7pPr marL="4320119" indent="0">
              <a:buNone/>
              <a:defRPr sz="2500" b="1"/>
            </a:lvl7pPr>
            <a:lvl8pPr marL="5040139" indent="0">
              <a:buNone/>
              <a:defRPr sz="2500" b="1"/>
            </a:lvl8pPr>
            <a:lvl9pPr marL="5760158" indent="0">
              <a:buNone/>
              <a:defRPr sz="25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7315929" y="3425428"/>
            <a:ext cx="6365796" cy="6223279"/>
          </a:xfrm>
        </p:spPr>
        <p:txBody>
          <a:bodyPr/>
          <a:lstStyle>
            <a:lvl1pPr>
              <a:defRPr sz="3800"/>
            </a:lvl1pPr>
            <a:lvl2pPr>
              <a:defRPr sz="3200"/>
            </a:lvl2pPr>
            <a:lvl3pPr>
              <a:defRPr sz="2800"/>
            </a:lvl3pPr>
            <a:lvl4pPr>
              <a:defRPr sz="2500"/>
            </a:lvl4pPr>
            <a:lvl5pPr>
              <a:defRPr sz="2500"/>
            </a:lvl5pPr>
            <a:lvl6pPr>
              <a:defRPr sz="2500"/>
            </a:lvl6pPr>
            <a:lvl7pPr>
              <a:defRPr sz="2500"/>
            </a:lvl7pPr>
            <a:lvl8pPr>
              <a:defRPr sz="2500"/>
            </a:lvl8pPr>
            <a:lvl9pPr>
              <a:defRPr sz="2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7" name="6 Marcador de fecha"/>
          <p:cNvSpPr>
            <a:spLocks noGrp="1"/>
          </p:cNvSpPr>
          <p:nvPr>
            <p:ph type="dt" sz="half" idx="10"/>
          </p:nvPr>
        </p:nvSpPr>
        <p:spPr/>
        <p:txBody>
          <a:bodyPr/>
          <a:lstStyle/>
          <a:p>
            <a:pPr>
              <a:defRPr/>
            </a:pPr>
            <a:endParaRPr lang="es-ES" dirty="0"/>
          </a:p>
        </p:txBody>
      </p:sp>
      <p:sp>
        <p:nvSpPr>
          <p:cNvPr id="8" name="7 Marcador de pie de página"/>
          <p:cNvSpPr>
            <a:spLocks noGrp="1"/>
          </p:cNvSpPr>
          <p:nvPr>
            <p:ph type="ftr" sz="quarter" idx="11"/>
          </p:nvPr>
        </p:nvSpPr>
        <p:spPr/>
        <p:txBody>
          <a:bodyPr/>
          <a:lstStyle/>
          <a:p>
            <a:pPr>
              <a:defRPr/>
            </a:pPr>
            <a:endParaRPr lang="es-ES" dirty="0"/>
          </a:p>
        </p:txBody>
      </p:sp>
      <p:sp>
        <p:nvSpPr>
          <p:cNvPr id="9" name="8 Marcador de número de diapositiva"/>
          <p:cNvSpPr>
            <a:spLocks noGrp="1"/>
          </p:cNvSpPr>
          <p:nvPr>
            <p:ph type="sldNum" sz="quarter" idx="12"/>
          </p:nvPr>
        </p:nvSpPr>
        <p:spPr/>
        <p:txBody>
          <a:bodyPr/>
          <a:lstStyle/>
          <a:p>
            <a:pPr>
              <a:defRPr/>
            </a:pPr>
            <a:fld id="{CB75B8A0-3652-45A5-ADB9-54F7D65D972A}" type="slidenum">
              <a:rPr lang="es-ES" smtClean="0"/>
              <a:pPr>
                <a:defRPr/>
              </a:pPr>
              <a:t>‹Nº›</a:t>
            </a:fld>
            <a:endParaRPr lang="es-ES" dirty="0"/>
          </a:p>
        </p:txBody>
      </p:sp>
    </p:spTree>
    <p:extLst>
      <p:ext uri="{BB962C8B-B14F-4D97-AF65-F5344CB8AC3E}">
        <p14:creationId xmlns:p14="http://schemas.microsoft.com/office/powerpoint/2010/main" val="895650352"/>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fecha"/>
          <p:cNvSpPr>
            <a:spLocks noGrp="1"/>
          </p:cNvSpPr>
          <p:nvPr>
            <p:ph type="dt" sz="half" idx="10"/>
          </p:nvPr>
        </p:nvSpPr>
        <p:spPr/>
        <p:txBody>
          <a:bodyPr/>
          <a:lstStyle/>
          <a:p>
            <a:pPr>
              <a:defRPr/>
            </a:pPr>
            <a:endParaRPr lang="es-ES" dirty="0"/>
          </a:p>
        </p:txBody>
      </p:sp>
      <p:sp>
        <p:nvSpPr>
          <p:cNvPr id="4" name="3 Marcador de pie de página"/>
          <p:cNvSpPr>
            <a:spLocks noGrp="1"/>
          </p:cNvSpPr>
          <p:nvPr>
            <p:ph type="ftr" sz="quarter" idx="11"/>
          </p:nvPr>
        </p:nvSpPr>
        <p:spPr/>
        <p:txBody>
          <a:bodyPr/>
          <a:lstStyle/>
          <a:p>
            <a:pPr>
              <a:defRPr/>
            </a:pPr>
            <a:endParaRPr lang="es-ES" dirty="0"/>
          </a:p>
        </p:txBody>
      </p:sp>
      <p:sp>
        <p:nvSpPr>
          <p:cNvPr id="5" name="4 Marcador de número de diapositiva"/>
          <p:cNvSpPr>
            <a:spLocks noGrp="1"/>
          </p:cNvSpPr>
          <p:nvPr>
            <p:ph type="sldNum" sz="quarter" idx="12"/>
          </p:nvPr>
        </p:nvSpPr>
        <p:spPr/>
        <p:txBody>
          <a:bodyPr/>
          <a:lstStyle/>
          <a:p>
            <a:pPr>
              <a:defRPr/>
            </a:pPr>
            <a:fld id="{22A77D47-C639-43F6-AB14-A75A96D0E890}" type="slidenum">
              <a:rPr lang="es-ES" smtClean="0"/>
              <a:pPr>
                <a:defRPr/>
              </a:pPr>
              <a:t>‹Nº›</a:t>
            </a:fld>
            <a:endParaRPr lang="es-ES" dirty="0"/>
          </a:p>
        </p:txBody>
      </p:sp>
    </p:spTree>
    <p:extLst>
      <p:ext uri="{BB962C8B-B14F-4D97-AF65-F5344CB8AC3E}">
        <p14:creationId xmlns:p14="http://schemas.microsoft.com/office/powerpoint/2010/main" val="2251263039"/>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pPr>
              <a:defRPr/>
            </a:pPr>
            <a:endParaRPr lang="es-ES" dirty="0"/>
          </a:p>
        </p:txBody>
      </p:sp>
      <p:sp>
        <p:nvSpPr>
          <p:cNvPr id="3" name="2 Marcador de pie de página"/>
          <p:cNvSpPr>
            <a:spLocks noGrp="1"/>
          </p:cNvSpPr>
          <p:nvPr>
            <p:ph type="ftr" sz="quarter" idx="11"/>
          </p:nvPr>
        </p:nvSpPr>
        <p:spPr/>
        <p:txBody>
          <a:bodyPr/>
          <a:lstStyle/>
          <a:p>
            <a:pPr>
              <a:defRPr/>
            </a:pPr>
            <a:endParaRPr lang="es-ES" dirty="0"/>
          </a:p>
        </p:txBody>
      </p:sp>
      <p:sp>
        <p:nvSpPr>
          <p:cNvPr id="4" name="3 Marcador de número de diapositiva"/>
          <p:cNvSpPr>
            <a:spLocks noGrp="1"/>
          </p:cNvSpPr>
          <p:nvPr>
            <p:ph type="sldNum" sz="quarter" idx="12"/>
          </p:nvPr>
        </p:nvSpPr>
        <p:spPr/>
        <p:txBody>
          <a:bodyPr/>
          <a:lstStyle/>
          <a:p>
            <a:pPr>
              <a:defRPr/>
            </a:pPr>
            <a:fld id="{664145A2-5F7B-46A0-BB6E-DCBF372672A3}" type="slidenum">
              <a:rPr lang="es-ES" smtClean="0"/>
              <a:pPr>
                <a:defRPr/>
              </a:pPr>
              <a:t>‹Nº›</a:t>
            </a:fld>
            <a:endParaRPr lang="es-ES" dirty="0"/>
          </a:p>
        </p:txBody>
      </p:sp>
    </p:spTree>
    <p:extLst>
      <p:ext uri="{BB962C8B-B14F-4D97-AF65-F5344CB8AC3E}">
        <p14:creationId xmlns:p14="http://schemas.microsoft.com/office/powerpoint/2010/main" val="3047788192"/>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720118" y="430055"/>
            <a:ext cx="4738093" cy="1830229"/>
          </a:xfrm>
        </p:spPr>
        <p:txBody>
          <a:bodyPr anchor="b"/>
          <a:lstStyle>
            <a:lvl1pPr algn="l">
              <a:defRPr sz="3200" b="1"/>
            </a:lvl1pPr>
          </a:lstStyle>
          <a:p>
            <a:r>
              <a:rPr lang="es-ES" smtClean="0"/>
              <a:t>Haga clic para modificar el estilo de título del patrón</a:t>
            </a:r>
            <a:endParaRPr lang="es-PE"/>
          </a:p>
        </p:txBody>
      </p:sp>
      <p:sp>
        <p:nvSpPr>
          <p:cNvPr id="3" name="2 Marcador de contenido"/>
          <p:cNvSpPr>
            <a:spLocks noGrp="1"/>
          </p:cNvSpPr>
          <p:nvPr>
            <p:ph idx="1"/>
          </p:nvPr>
        </p:nvSpPr>
        <p:spPr>
          <a:xfrm>
            <a:off x="5630704" y="430070"/>
            <a:ext cx="8051006" cy="9218653"/>
          </a:xfrm>
        </p:spPr>
        <p:txBody>
          <a:bodyPr/>
          <a:lstStyle>
            <a:lvl1pPr>
              <a:defRPr sz="5000"/>
            </a:lvl1pPr>
            <a:lvl2pPr>
              <a:defRPr sz="4400"/>
            </a:lvl2pPr>
            <a:lvl3pPr>
              <a:defRPr sz="3800"/>
            </a:lvl3pPr>
            <a:lvl4pPr>
              <a:defRPr sz="3200"/>
            </a:lvl4pPr>
            <a:lvl5pPr>
              <a:defRPr sz="3200"/>
            </a:lvl5pPr>
            <a:lvl6pPr>
              <a:defRPr sz="3200"/>
            </a:lvl6pPr>
            <a:lvl7pPr>
              <a:defRPr sz="3200"/>
            </a:lvl7pPr>
            <a:lvl8pPr>
              <a:defRPr sz="3200"/>
            </a:lvl8pPr>
            <a:lvl9pPr>
              <a:defRPr sz="3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texto"/>
          <p:cNvSpPr>
            <a:spLocks noGrp="1"/>
          </p:cNvSpPr>
          <p:nvPr>
            <p:ph type="body" sz="half" idx="2"/>
          </p:nvPr>
        </p:nvSpPr>
        <p:spPr>
          <a:xfrm>
            <a:off x="720118" y="2260291"/>
            <a:ext cx="4738093" cy="7388424"/>
          </a:xfrm>
        </p:spPr>
        <p:txBody>
          <a:bodyPr/>
          <a:lstStyle>
            <a:lvl1pPr marL="0" indent="0">
              <a:buNone/>
              <a:defRPr sz="2200"/>
            </a:lvl1pPr>
            <a:lvl2pPr marL="720019" indent="0">
              <a:buNone/>
              <a:defRPr sz="1900"/>
            </a:lvl2pPr>
            <a:lvl3pPr marL="1440040" indent="0">
              <a:buNone/>
              <a:defRPr sz="1600"/>
            </a:lvl3pPr>
            <a:lvl4pPr marL="2160057" indent="0">
              <a:buNone/>
              <a:defRPr sz="1400"/>
            </a:lvl4pPr>
            <a:lvl5pPr marL="2880080" indent="0">
              <a:buNone/>
              <a:defRPr sz="1400"/>
            </a:lvl5pPr>
            <a:lvl6pPr marL="3600099" indent="0">
              <a:buNone/>
              <a:defRPr sz="1400"/>
            </a:lvl6pPr>
            <a:lvl7pPr marL="4320119" indent="0">
              <a:buNone/>
              <a:defRPr sz="1400"/>
            </a:lvl7pPr>
            <a:lvl8pPr marL="5040139" indent="0">
              <a:buNone/>
              <a:defRPr sz="1400"/>
            </a:lvl8pPr>
            <a:lvl9pPr marL="5760158" indent="0">
              <a:buNone/>
              <a:defRPr sz="14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pPr>
              <a:defRPr/>
            </a:pPr>
            <a:endParaRPr lang="es-ES" dirty="0"/>
          </a:p>
        </p:txBody>
      </p:sp>
      <p:sp>
        <p:nvSpPr>
          <p:cNvPr id="6" name="5 Marcador de pie de página"/>
          <p:cNvSpPr>
            <a:spLocks noGrp="1"/>
          </p:cNvSpPr>
          <p:nvPr>
            <p:ph type="ftr" sz="quarter" idx="11"/>
          </p:nvPr>
        </p:nvSpPr>
        <p:spPr/>
        <p:txBody>
          <a:bodyPr/>
          <a:lstStyle/>
          <a:p>
            <a:pPr>
              <a:defRPr/>
            </a:pPr>
            <a:endParaRPr lang="es-ES" dirty="0"/>
          </a:p>
        </p:txBody>
      </p:sp>
      <p:sp>
        <p:nvSpPr>
          <p:cNvPr id="7" name="6 Marcador de número de diapositiva"/>
          <p:cNvSpPr>
            <a:spLocks noGrp="1"/>
          </p:cNvSpPr>
          <p:nvPr>
            <p:ph type="sldNum" sz="quarter" idx="12"/>
          </p:nvPr>
        </p:nvSpPr>
        <p:spPr/>
        <p:txBody>
          <a:bodyPr/>
          <a:lstStyle/>
          <a:p>
            <a:pPr>
              <a:defRPr/>
            </a:pPr>
            <a:fld id="{BCD27066-ABD5-469C-8094-AEB0CA3CD7E3}" type="slidenum">
              <a:rPr lang="es-ES" smtClean="0"/>
              <a:pPr>
                <a:defRPr/>
              </a:pPr>
              <a:t>‹Nº›</a:t>
            </a:fld>
            <a:endParaRPr lang="es-ES" dirty="0"/>
          </a:p>
        </p:txBody>
      </p:sp>
    </p:spTree>
    <p:extLst>
      <p:ext uri="{BB962C8B-B14F-4D97-AF65-F5344CB8AC3E}">
        <p14:creationId xmlns:p14="http://schemas.microsoft.com/office/powerpoint/2010/main" val="4119470616"/>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822854" y="7560953"/>
            <a:ext cx="8641080" cy="892612"/>
          </a:xfrm>
        </p:spPr>
        <p:txBody>
          <a:bodyPr anchor="b"/>
          <a:lstStyle>
            <a:lvl1pPr algn="l">
              <a:defRPr sz="3200" b="1"/>
            </a:lvl1pPr>
          </a:lstStyle>
          <a:p>
            <a:r>
              <a:rPr lang="es-ES" smtClean="0"/>
              <a:t>Haga clic para modificar el estilo de título del patrón</a:t>
            </a:r>
            <a:endParaRPr lang="es-PE"/>
          </a:p>
        </p:txBody>
      </p:sp>
      <p:sp>
        <p:nvSpPr>
          <p:cNvPr id="3" name="2 Marcador de posición de imagen"/>
          <p:cNvSpPr>
            <a:spLocks noGrp="1"/>
          </p:cNvSpPr>
          <p:nvPr>
            <p:ph type="pic" idx="1"/>
          </p:nvPr>
        </p:nvSpPr>
        <p:spPr>
          <a:xfrm>
            <a:off x="2822854" y="965121"/>
            <a:ext cx="8641080" cy="6480810"/>
          </a:xfrm>
        </p:spPr>
        <p:txBody>
          <a:bodyPr/>
          <a:lstStyle>
            <a:lvl1pPr marL="0" indent="0">
              <a:buNone/>
              <a:defRPr sz="5000"/>
            </a:lvl1pPr>
            <a:lvl2pPr marL="720019" indent="0">
              <a:buNone/>
              <a:defRPr sz="4400"/>
            </a:lvl2pPr>
            <a:lvl3pPr marL="1440040" indent="0">
              <a:buNone/>
              <a:defRPr sz="3800"/>
            </a:lvl3pPr>
            <a:lvl4pPr marL="2160057" indent="0">
              <a:buNone/>
              <a:defRPr sz="3200"/>
            </a:lvl4pPr>
            <a:lvl5pPr marL="2880080" indent="0">
              <a:buNone/>
              <a:defRPr sz="3200"/>
            </a:lvl5pPr>
            <a:lvl6pPr marL="3600099" indent="0">
              <a:buNone/>
              <a:defRPr sz="3200"/>
            </a:lvl6pPr>
            <a:lvl7pPr marL="4320119" indent="0">
              <a:buNone/>
              <a:defRPr sz="3200"/>
            </a:lvl7pPr>
            <a:lvl8pPr marL="5040139" indent="0">
              <a:buNone/>
              <a:defRPr sz="3200"/>
            </a:lvl8pPr>
            <a:lvl9pPr marL="5760158" indent="0">
              <a:buNone/>
              <a:defRPr sz="3200"/>
            </a:lvl9pPr>
          </a:lstStyle>
          <a:p>
            <a:r>
              <a:rPr lang="es-ES" dirty="0" smtClean="0"/>
              <a:t>Haga clic en el icono para agregar una imagen</a:t>
            </a:r>
            <a:endParaRPr lang="es-PE" dirty="0"/>
          </a:p>
        </p:txBody>
      </p:sp>
      <p:sp>
        <p:nvSpPr>
          <p:cNvPr id="4" name="3 Marcador de texto"/>
          <p:cNvSpPr>
            <a:spLocks noGrp="1"/>
          </p:cNvSpPr>
          <p:nvPr>
            <p:ph type="body" sz="half" idx="2"/>
          </p:nvPr>
        </p:nvSpPr>
        <p:spPr>
          <a:xfrm>
            <a:off x="2822854" y="8453557"/>
            <a:ext cx="8641080" cy="1267658"/>
          </a:xfrm>
        </p:spPr>
        <p:txBody>
          <a:bodyPr/>
          <a:lstStyle>
            <a:lvl1pPr marL="0" indent="0">
              <a:buNone/>
              <a:defRPr sz="2200"/>
            </a:lvl1pPr>
            <a:lvl2pPr marL="720019" indent="0">
              <a:buNone/>
              <a:defRPr sz="1900"/>
            </a:lvl2pPr>
            <a:lvl3pPr marL="1440040" indent="0">
              <a:buNone/>
              <a:defRPr sz="1600"/>
            </a:lvl3pPr>
            <a:lvl4pPr marL="2160057" indent="0">
              <a:buNone/>
              <a:defRPr sz="1400"/>
            </a:lvl4pPr>
            <a:lvl5pPr marL="2880080" indent="0">
              <a:buNone/>
              <a:defRPr sz="1400"/>
            </a:lvl5pPr>
            <a:lvl6pPr marL="3600099" indent="0">
              <a:buNone/>
              <a:defRPr sz="1400"/>
            </a:lvl6pPr>
            <a:lvl7pPr marL="4320119" indent="0">
              <a:buNone/>
              <a:defRPr sz="1400"/>
            </a:lvl7pPr>
            <a:lvl8pPr marL="5040139" indent="0">
              <a:buNone/>
              <a:defRPr sz="1400"/>
            </a:lvl8pPr>
            <a:lvl9pPr marL="5760158" indent="0">
              <a:buNone/>
              <a:defRPr sz="14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pPr>
              <a:defRPr/>
            </a:pPr>
            <a:endParaRPr lang="es-ES" dirty="0"/>
          </a:p>
        </p:txBody>
      </p:sp>
      <p:sp>
        <p:nvSpPr>
          <p:cNvPr id="6" name="5 Marcador de pie de página"/>
          <p:cNvSpPr>
            <a:spLocks noGrp="1"/>
          </p:cNvSpPr>
          <p:nvPr>
            <p:ph type="ftr" sz="quarter" idx="11"/>
          </p:nvPr>
        </p:nvSpPr>
        <p:spPr/>
        <p:txBody>
          <a:bodyPr/>
          <a:lstStyle/>
          <a:p>
            <a:pPr>
              <a:defRPr/>
            </a:pPr>
            <a:endParaRPr lang="es-ES" dirty="0"/>
          </a:p>
        </p:txBody>
      </p:sp>
      <p:sp>
        <p:nvSpPr>
          <p:cNvPr id="7" name="6 Marcador de número de diapositiva"/>
          <p:cNvSpPr>
            <a:spLocks noGrp="1"/>
          </p:cNvSpPr>
          <p:nvPr>
            <p:ph type="sldNum" sz="quarter" idx="12"/>
          </p:nvPr>
        </p:nvSpPr>
        <p:spPr/>
        <p:txBody>
          <a:bodyPr/>
          <a:lstStyle/>
          <a:p>
            <a:pPr>
              <a:defRPr/>
            </a:pPr>
            <a:fld id="{20D2EE83-8008-4FCF-8146-B27E37108ACA}" type="slidenum">
              <a:rPr lang="es-ES" smtClean="0"/>
              <a:pPr>
                <a:defRPr/>
              </a:pPr>
              <a:t>‹Nº›</a:t>
            </a:fld>
            <a:endParaRPr lang="es-ES" dirty="0"/>
          </a:p>
        </p:txBody>
      </p:sp>
    </p:spTree>
    <p:extLst>
      <p:ext uri="{BB962C8B-B14F-4D97-AF65-F5344CB8AC3E}">
        <p14:creationId xmlns:p14="http://schemas.microsoft.com/office/powerpoint/2010/main" val="1189378803"/>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p>
            <a:pPr>
              <a:defRPr/>
            </a:pPr>
            <a:endParaRPr lang="es-ES" dirty="0"/>
          </a:p>
        </p:txBody>
      </p:sp>
      <p:sp>
        <p:nvSpPr>
          <p:cNvPr id="5" name="4 Marcador de pie de página"/>
          <p:cNvSpPr>
            <a:spLocks noGrp="1"/>
          </p:cNvSpPr>
          <p:nvPr>
            <p:ph type="ftr" sz="quarter" idx="11"/>
          </p:nvPr>
        </p:nvSpPr>
        <p:spPr/>
        <p:txBody>
          <a:bodyPr/>
          <a:lstStyle/>
          <a:p>
            <a:pPr>
              <a:defRPr/>
            </a:pPr>
            <a:endParaRPr lang="es-ES" dirty="0"/>
          </a:p>
        </p:txBody>
      </p:sp>
      <p:sp>
        <p:nvSpPr>
          <p:cNvPr id="6" name="5 Marcador de número de diapositiva"/>
          <p:cNvSpPr>
            <a:spLocks noGrp="1"/>
          </p:cNvSpPr>
          <p:nvPr>
            <p:ph type="sldNum" sz="quarter" idx="12"/>
          </p:nvPr>
        </p:nvSpPr>
        <p:spPr/>
        <p:txBody>
          <a:bodyPr/>
          <a:lstStyle/>
          <a:p>
            <a:pPr>
              <a:defRPr/>
            </a:pPr>
            <a:fld id="{F9EB92D0-631D-46B7-BD45-7CB034CE85CB}" type="slidenum">
              <a:rPr lang="es-ES" smtClean="0"/>
              <a:pPr>
                <a:defRPr/>
              </a:pPr>
              <a:t>‹Nº›</a:t>
            </a:fld>
            <a:endParaRPr lang="es-ES" dirty="0"/>
          </a:p>
        </p:txBody>
      </p:sp>
    </p:spTree>
    <p:extLst>
      <p:ext uri="{BB962C8B-B14F-4D97-AF65-F5344CB8AC3E}">
        <p14:creationId xmlns:p14="http://schemas.microsoft.com/office/powerpoint/2010/main" val="2555857946"/>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10441305" y="465058"/>
            <a:ext cx="3240405" cy="9891236"/>
          </a:xfrm>
        </p:spPr>
        <p:txBody>
          <a:bodyPr vert="eaVert"/>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a:xfrm>
            <a:off x="720090" y="465058"/>
            <a:ext cx="9481185" cy="9891236"/>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p>
            <a:pPr>
              <a:defRPr/>
            </a:pPr>
            <a:endParaRPr lang="es-ES" dirty="0"/>
          </a:p>
        </p:txBody>
      </p:sp>
      <p:sp>
        <p:nvSpPr>
          <p:cNvPr id="5" name="4 Marcador de pie de página"/>
          <p:cNvSpPr>
            <a:spLocks noGrp="1"/>
          </p:cNvSpPr>
          <p:nvPr>
            <p:ph type="ftr" sz="quarter" idx="11"/>
          </p:nvPr>
        </p:nvSpPr>
        <p:spPr/>
        <p:txBody>
          <a:bodyPr/>
          <a:lstStyle/>
          <a:p>
            <a:pPr>
              <a:defRPr/>
            </a:pPr>
            <a:endParaRPr lang="es-ES" dirty="0"/>
          </a:p>
        </p:txBody>
      </p:sp>
      <p:sp>
        <p:nvSpPr>
          <p:cNvPr id="6" name="5 Marcador de número de diapositiva"/>
          <p:cNvSpPr>
            <a:spLocks noGrp="1"/>
          </p:cNvSpPr>
          <p:nvPr>
            <p:ph type="sldNum" sz="quarter" idx="12"/>
          </p:nvPr>
        </p:nvSpPr>
        <p:spPr/>
        <p:txBody>
          <a:bodyPr/>
          <a:lstStyle/>
          <a:p>
            <a:pPr>
              <a:defRPr/>
            </a:pPr>
            <a:fld id="{50977276-14E6-459F-93D3-14AD255DC6BE}" type="slidenum">
              <a:rPr lang="es-ES" smtClean="0"/>
              <a:pPr>
                <a:defRPr/>
              </a:pPr>
              <a:t>‹Nº›</a:t>
            </a:fld>
            <a:endParaRPr lang="es-ES" dirty="0"/>
          </a:p>
        </p:txBody>
      </p:sp>
    </p:spTree>
    <p:extLst>
      <p:ext uri="{BB962C8B-B14F-4D97-AF65-F5344CB8AC3E}">
        <p14:creationId xmlns:p14="http://schemas.microsoft.com/office/powerpoint/2010/main" val="26368441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7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1090136" y="447242"/>
            <a:ext cx="12474060" cy="1870495"/>
          </a:xfrm>
          <a:prstGeom prst="rect">
            <a:avLst/>
          </a:prstGeo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1090159" y="2459830"/>
            <a:ext cx="6115764" cy="6485003"/>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7445938" y="2459830"/>
            <a:ext cx="6118265" cy="6485003"/>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extLst>
      <p:ext uri="{BB962C8B-B14F-4D97-AF65-F5344CB8AC3E}">
        <p14:creationId xmlns:p14="http://schemas.microsoft.com/office/powerpoint/2010/main" val="3958135569"/>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p:cSld name="Sólo título">
    <p:spTree>
      <p:nvGrpSpPr>
        <p:cNvPr id="1" name=""/>
        <p:cNvGrpSpPr/>
        <p:nvPr/>
      </p:nvGrpSpPr>
      <p:grpSpPr>
        <a:xfrm>
          <a:off x="0" y="0"/>
          <a:ext cx="0" cy="0"/>
          <a:chOff x="0" y="0"/>
          <a:chExt cx="0" cy="0"/>
        </a:xfrm>
      </p:grpSpPr>
      <p:sp>
        <p:nvSpPr>
          <p:cNvPr id="6" name="Title 5"/>
          <p:cNvSpPr>
            <a:spLocks noGrp="1"/>
          </p:cNvSpPr>
          <p:nvPr>
            <p:ph type="title"/>
          </p:nvPr>
        </p:nvSpPr>
        <p:spPr>
          <a:xfrm>
            <a:off x="720090" y="566168"/>
            <a:ext cx="12961620" cy="1800225"/>
          </a:xfrm>
          <a:prstGeom prst="rect">
            <a:avLst/>
          </a:prstGeom>
        </p:spPr>
        <p:txBody>
          <a:bodyPr/>
          <a:lstStyle/>
          <a:p>
            <a:r>
              <a:rPr lang="es-ES" smtClean="0"/>
              <a:t>Haga clic para modificar el estilo de título del patrón</a:t>
            </a:r>
            <a:endParaRPr lang="es-ES"/>
          </a:p>
        </p:txBody>
      </p:sp>
      <p:sp>
        <p:nvSpPr>
          <p:cNvPr id="3" name="Rectangle 6"/>
          <p:cNvSpPr>
            <a:spLocks noGrp="1"/>
          </p:cNvSpPr>
          <p:nvPr>
            <p:ph type="dt" sz="half" idx="10"/>
          </p:nvPr>
        </p:nvSpPr>
        <p:spPr>
          <a:xfrm>
            <a:off x="10593843" y="10093217"/>
            <a:ext cx="3025378" cy="575357"/>
          </a:xfrm>
        </p:spPr>
        <p:txBody>
          <a:bodyPr lIns="133291" tIns="66645" rIns="133291" bIns="66645"/>
          <a:lstStyle>
            <a:lvl1pPr>
              <a:defRPr/>
            </a:lvl1pPr>
          </a:lstStyle>
          <a:p>
            <a:pPr>
              <a:defRPr/>
            </a:pPr>
            <a:endParaRPr dirty="0"/>
          </a:p>
        </p:txBody>
      </p:sp>
      <p:sp>
        <p:nvSpPr>
          <p:cNvPr id="4" name="Rectangle 20"/>
          <p:cNvSpPr>
            <a:spLocks noGrp="1"/>
          </p:cNvSpPr>
          <p:nvPr>
            <p:ph type="ftr" sz="quarter" idx="11"/>
          </p:nvPr>
        </p:nvSpPr>
        <p:spPr>
          <a:xfrm>
            <a:off x="6898365" y="10093227"/>
            <a:ext cx="3702962" cy="573028"/>
          </a:xfrm>
        </p:spPr>
        <p:txBody>
          <a:bodyPr lIns="133291" tIns="66645" rIns="133291" bIns="66645"/>
          <a:lstStyle>
            <a:lvl1pPr>
              <a:defRPr/>
            </a:lvl1pPr>
          </a:lstStyle>
          <a:p>
            <a:pPr>
              <a:defRPr/>
            </a:pPr>
            <a:endParaRPr lang="es-ES" dirty="0"/>
          </a:p>
        </p:txBody>
      </p:sp>
      <p:sp>
        <p:nvSpPr>
          <p:cNvPr id="5" name="Rectangle 21"/>
          <p:cNvSpPr>
            <a:spLocks noGrp="1"/>
          </p:cNvSpPr>
          <p:nvPr>
            <p:ph type="sldNum" sz="quarter" idx="12"/>
          </p:nvPr>
        </p:nvSpPr>
        <p:spPr>
          <a:xfrm>
            <a:off x="13619221" y="10093227"/>
            <a:ext cx="575072" cy="573028"/>
          </a:xfrm>
        </p:spPr>
        <p:txBody>
          <a:bodyPr lIns="133291" tIns="66645" rIns="133291" bIns="66645"/>
          <a:lstStyle>
            <a:lvl1pPr>
              <a:defRPr/>
            </a:lvl1pPr>
          </a:lstStyle>
          <a:p>
            <a:pPr>
              <a:defRPr/>
            </a:pPr>
            <a:fld id="{2763E324-FC88-49EC-B1ED-F0A9DF31F327}" type="slidenum">
              <a:rPr/>
              <a:pPr>
                <a:defRPr/>
              </a:pPr>
              <a:t>‹Nº›</a:t>
            </a:fld>
            <a:endParaRPr dirty="0"/>
          </a:p>
        </p:txBody>
      </p:sp>
    </p:spTree>
    <p:extLst>
      <p:ext uri="{BB962C8B-B14F-4D97-AF65-F5344CB8AC3E}">
        <p14:creationId xmlns:p14="http://schemas.microsoft.com/office/powerpoint/2010/main" val="661664180"/>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userDrawn="1">
  <p:cSld name="1_Encabezado de sección">
    <p:spTree>
      <p:nvGrpSpPr>
        <p:cNvPr id="1" name=""/>
        <p:cNvGrpSpPr/>
        <p:nvPr/>
      </p:nvGrpSpPr>
      <p:grpSpPr>
        <a:xfrm>
          <a:off x="0" y="0"/>
          <a:ext cx="0" cy="0"/>
          <a:chOff x="0" y="0"/>
          <a:chExt cx="0" cy="0"/>
        </a:xfrm>
      </p:grpSpPr>
    </p:spTree>
    <p:extLst>
      <p:ext uri="{BB962C8B-B14F-4D97-AF65-F5344CB8AC3E}">
        <p14:creationId xmlns:p14="http://schemas.microsoft.com/office/powerpoint/2010/main" val="2329197638"/>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1080135" y="3355435"/>
            <a:ext cx="12241530" cy="2315289"/>
          </a:xfrm>
        </p:spPr>
        <p:txBody>
          <a:bodyPr/>
          <a:lstStyle/>
          <a:p>
            <a:r>
              <a:rPr lang="es-ES" smtClean="0"/>
              <a:t>Haga clic para modificar el estilo de título del patrón</a:t>
            </a:r>
            <a:endParaRPr lang="es-PE"/>
          </a:p>
        </p:txBody>
      </p:sp>
      <p:sp>
        <p:nvSpPr>
          <p:cNvPr id="3" name="2 Subtítulo"/>
          <p:cNvSpPr>
            <a:spLocks noGrp="1"/>
          </p:cNvSpPr>
          <p:nvPr>
            <p:ph type="subTitle" idx="1"/>
          </p:nvPr>
        </p:nvSpPr>
        <p:spPr>
          <a:xfrm>
            <a:off x="2160270" y="6120765"/>
            <a:ext cx="10081260" cy="2760345"/>
          </a:xfrm>
        </p:spPr>
        <p:txBody>
          <a:bodyPr/>
          <a:lstStyle>
            <a:lvl1pPr marL="0" indent="0" algn="ctr">
              <a:buNone/>
              <a:defRPr>
                <a:solidFill>
                  <a:schemeClr val="tx1">
                    <a:tint val="75000"/>
                  </a:schemeClr>
                </a:solidFill>
              </a:defRPr>
            </a:lvl1pPr>
            <a:lvl2pPr marL="719996" indent="0" algn="ctr">
              <a:buNone/>
              <a:defRPr>
                <a:solidFill>
                  <a:schemeClr val="tx1">
                    <a:tint val="75000"/>
                  </a:schemeClr>
                </a:solidFill>
              </a:defRPr>
            </a:lvl2pPr>
            <a:lvl3pPr marL="1439993" indent="0" algn="ctr">
              <a:buNone/>
              <a:defRPr>
                <a:solidFill>
                  <a:schemeClr val="tx1">
                    <a:tint val="75000"/>
                  </a:schemeClr>
                </a:solidFill>
              </a:defRPr>
            </a:lvl3pPr>
            <a:lvl4pPr marL="2159987" indent="0" algn="ctr">
              <a:buNone/>
              <a:defRPr>
                <a:solidFill>
                  <a:schemeClr val="tx1">
                    <a:tint val="75000"/>
                  </a:schemeClr>
                </a:solidFill>
              </a:defRPr>
            </a:lvl4pPr>
            <a:lvl5pPr marL="2879987" indent="0" algn="ctr">
              <a:buNone/>
              <a:defRPr>
                <a:solidFill>
                  <a:schemeClr val="tx1">
                    <a:tint val="75000"/>
                  </a:schemeClr>
                </a:solidFill>
              </a:defRPr>
            </a:lvl5pPr>
            <a:lvl6pPr marL="3599982" indent="0" algn="ctr">
              <a:buNone/>
              <a:defRPr>
                <a:solidFill>
                  <a:schemeClr val="tx1">
                    <a:tint val="75000"/>
                  </a:schemeClr>
                </a:solidFill>
              </a:defRPr>
            </a:lvl6pPr>
            <a:lvl7pPr marL="4319979" indent="0" algn="ctr">
              <a:buNone/>
              <a:defRPr>
                <a:solidFill>
                  <a:schemeClr val="tx1">
                    <a:tint val="75000"/>
                  </a:schemeClr>
                </a:solidFill>
              </a:defRPr>
            </a:lvl7pPr>
            <a:lvl8pPr marL="5039975" indent="0" algn="ctr">
              <a:buNone/>
              <a:defRPr>
                <a:solidFill>
                  <a:schemeClr val="tx1">
                    <a:tint val="75000"/>
                  </a:schemeClr>
                </a:solidFill>
              </a:defRPr>
            </a:lvl8pPr>
            <a:lvl9pPr marL="5759970" indent="0" algn="ctr">
              <a:buNone/>
              <a:defRPr>
                <a:solidFill>
                  <a:schemeClr val="tx1">
                    <a:tint val="75000"/>
                  </a:schemeClr>
                </a:solidFill>
              </a:defRPr>
            </a:lvl9pPr>
          </a:lstStyle>
          <a:p>
            <a:r>
              <a:rPr lang="es-ES" smtClean="0"/>
              <a:t>Haga clic para modificar el estilo de subtítulo del patrón</a:t>
            </a:r>
            <a:endParaRPr lang="es-PE"/>
          </a:p>
        </p:txBody>
      </p:sp>
      <p:sp>
        <p:nvSpPr>
          <p:cNvPr id="4" name="3 Marcador de fecha"/>
          <p:cNvSpPr>
            <a:spLocks noGrp="1"/>
          </p:cNvSpPr>
          <p:nvPr>
            <p:ph type="dt" sz="half" idx="10"/>
          </p:nvPr>
        </p:nvSpPr>
        <p:spPr/>
        <p:txBody>
          <a:bodyPr/>
          <a:lstStyle/>
          <a:p>
            <a:pPr>
              <a:defRPr/>
            </a:pPr>
            <a:endParaRPr lang="es-ES" dirty="0"/>
          </a:p>
        </p:txBody>
      </p:sp>
      <p:sp>
        <p:nvSpPr>
          <p:cNvPr id="5" name="4 Marcador de pie de página"/>
          <p:cNvSpPr>
            <a:spLocks noGrp="1"/>
          </p:cNvSpPr>
          <p:nvPr>
            <p:ph type="ftr" sz="quarter" idx="11"/>
          </p:nvPr>
        </p:nvSpPr>
        <p:spPr/>
        <p:txBody>
          <a:bodyPr/>
          <a:lstStyle/>
          <a:p>
            <a:pPr>
              <a:defRPr/>
            </a:pPr>
            <a:endParaRPr lang="es-ES" dirty="0"/>
          </a:p>
        </p:txBody>
      </p:sp>
      <p:sp>
        <p:nvSpPr>
          <p:cNvPr id="6" name="5 Marcador de número de diapositiva"/>
          <p:cNvSpPr>
            <a:spLocks noGrp="1"/>
          </p:cNvSpPr>
          <p:nvPr>
            <p:ph type="sldNum" sz="quarter" idx="12"/>
          </p:nvPr>
        </p:nvSpPr>
        <p:spPr/>
        <p:txBody>
          <a:bodyPr/>
          <a:lstStyle/>
          <a:p>
            <a:pPr>
              <a:defRPr/>
            </a:pPr>
            <a:fld id="{2E97EBCE-C458-4A79-8A86-B3B6B9FA4EF9}" type="slidenum">
              <a:rPr lang="es-ES" smtClean="0"/>
              <a:pPr>
                <a:defRPr/>
              </a:pPr>
              <a:t>‹Nº›</a:t>
            </a:fld>
            <a:endParaRPr lang="es-ES" dirty="0"/>
          </a:p>
        </p:txBody>
      </p:sp>
    </p:spTree>
    <p:extLst>
      <p:ext uri="{BB962C8B-B14F-4D97-AF65-F5344CB8AC3E}">
        <p14:creationId xmlns:p14="http://schemas.microsoft.com/office/powerpoint/2010/main" val="2531751596"/>
      </p:ext>
    </p:extLst>
  </p:cSld>
  <p:clrMapOvr>
    <a:masterClrMapping/>
  </p:clrMapOvr>
  <p:hf hdr="0" ftr="0" dt="0"/>
</p:sldLayout>
</file>

<file path=ppt/slideLayouts/slideLayout18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p>
            <a:pPr>
              <a:defRPr/>
            </a:pPr>
            <a:endParaRPr lang="es-ES" dirty="0"/>
          </a:p>
        </p:txBody>
      </p:sp>
      <p:sp>
        <p:nvSpPr>
          <p:cNvPr id="5" name="4 Marcador de pie de página"/>
          <p:cNvSpPr>
            <a:spLocks noGrp="1"/>
          </p:cNvSpPr>
          <p:nvPr>
            <p:ph type="ftr" sz="quarter" idx="11"/>
          </p:nvPr>
        </p:nvSpPr>
        <p:spPr/>
        <p:txBody>
          <a:bodyPr/>
          <a:lstStyle/>
          <a:p>
            <a:pPr>
              <a:defRPr/>
            </a:pPr>
            <a:endParaRPr lang="es-ES" dirty="0"/>
          </a:p>
        </p:txBody>
      </p:sp>
      <p:sp>
        <p:nvSpPr>
          <p:cNvPr id="6" name="5 Marcador de número de diapositiva"/>
          <p:cNvSpPr>
            <a:spLocks noGrp="1"/>
          </p:cNvSpPr>
          <p:nvPr>
            <p:ph type="sldNum" sz="quarter" idx="12"/>
          </p:nvPr>
        </p:nvSpPr>
        <p:spPr/>
        <p:txBody>
          <a:bodyPr/>
          <a:lstStyle/>
          <a:p>
            <a:pPr>
              <a:defRPr/>
            </a:pPr>
            <a:fld id="{585BFCE0-D11C-4D7A-8E52-A1CBC04C4515}" type="slidenum">
              <a:rPr lang="es-ES" smtClean="0"/>
              <a:pPr>
                <a:defRPr/>
              </a:pPr>
              <a:t>‹Nº›</a:t>
            </a:fld>
            <a:endParaRPr lang="es-ES" dirty="0"/>
          </a:p>
        </p:txBody>
      </p:sp>
    </p:spTree>
    <p:extLst>
      <p:ext uri="{BB962C8B-B14F-4D97-AF65-F5344CB8AC3E}">
        <p14:creationId xmlns:p14="http://schemas.microsoft.com/office/powerpoint/2010/main" val="3752932029"/>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1137643" y="6940868"/>
            <a:ext cx="12241530" cy="2145268"/>
          </a:xfrm>
        </p:spPr>
        <p:txBody>
          <a:bodyPr anchor="t"/>
          <a:lstStyle>
            <a:lvl1pPr algn="l">
              <a:defRPr sz="6300" b="1" cap="all"/>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1137643" y="4578080"/>
            <a:ext cx="12241530" cy="2362795"/>
          </a:xfrm>
        </p:spPr>
        <p:txBody>
          <a:bodyPr anchor="b"/>
          <a:lstStyle>
            <a:lvl1pPr marL="0" indent="0">
              <a:buNone/>
              <a:defRPr sz="3200">
                <a:solidFill>
                  <a:schemeClr val="tx1">
                    <a:tint val="75000"/>
                  </a:schemeClr>
                </a:solidFill>
              </a:defRPr>
            </a:lvl1pPr>
            <a:lvl2pPr marL="719996" indent="0">
              <a:buNone/>
              <a:defRPr sz="2800">
                <a:solidFill>
                  <a:schemeClr val="tx1">
                    <a:tint val="75000"/>
                  </a:schemeClr>
                </a:solidFill>
              </a:defRPr>
            </a:lvl2pPr>
            <a:lvl3pPr marL="1439993" indent="0">
              <a:buNone/>
              <a:defRPr sz="2500">
                <a:solidFill>
                  <a:schemeClr val="tx1">
                    <a:tint val="75000"/>
                  </a:schemeClr>
                </a:solidFill>
              </a:defRPr>
            </a:lvl3pPr>
            <a:lvl4pPr marL="2159987" indent="0">
              <a:buNone/>
              <a:defRPr sz="2200">
                <a:solidFill>
                  <a:schemeClr val="tx1">
                    <a:tint val="75000"/>
                  </a:schemeClr>
                </a:solidFill>
              </a:defRPr>
            </a:lvl4pPr>
            <a:lvl5pPr marL="2879987" indent="0">
              <a:buNone/>
              <a:defRPr sz="2200">
                <a:solidFill>
                  <a:schemeClr val="tx1">
                    <a:tint val="75000"/>
                  </a:schemeClr>
                </a:solidFill>
              </a:defRPr>
            </a:lvl5pPr>
            <a:lvl6pPr marL="3599982" indent="0">
              <a:buNone/>
              <a:defRPr sz="2200">
                <a:solidFill>
                  <a:schemeClr val="tx1">
                    <a:tint val="75000"/>
                  </a:schemeClr>
                </a:solidFill>
              </a:defRPr>
            </a:lvl6pPr>
            <a:lvl7pPr marL="4319979" indent="0">
              <a:buNone/>
              <a:defRPr sz="2200">
                <a:solidFill>
                  <a:schemeClr val="tx1">
                    <a:tint val="75000"/>
                  </a:schemeClr>
                </a:solidFill>
              </a:defRPr>
            </a:lvl7pPr>
            <a:lvl8pPr marL="5039975" indent="0">
              <a:buNone/>
              <a:defRPr sz="2200">
                <a:solidFill>
                  <a:schemeClr val="tx1">
                    <a:tint val="75000"/>
                  </a:schemeClr>
                </a:solidFill>
              </a:defRPr>
            </a:lvl8pPr>
            <a:lvl9pPr marL="5759970" indent="0">
              <a:buNone/>
              <a:defRPr sz="22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pPr>
              <a:defRPr/>
            </a:pPr>
            <a:endParaRPr lang="es-ES" dirty="0"/>
          </a:p>
        </p:txBody>
      </p:sp>
      <p:sp>
        <p:nvSpPr>
          <p:cNvPr id="5" name="4 Marcador de pie de página"/>
          <p:cNvSpPr>
            <a:spLocks noGrp="1"/>
          </p:cNvSpPr>
          <p:nvPr>
            <p:ph type="ftr" sz="quarter" idx="11"/>
          </p:nvPr>
        </p:nvSpPr>
        <p:spPr/>
        <p:txBody>
          <a:bodyPr/>
          <a:lstStyle/>
          <a:p>
            <a:pPr>
              <a:defRPr/>
            </a:pPr>
            <a:endParaRPr lang="es-ES" dirty="0"/>
          </a:p>
        </p:txBody>
      </p:sp>
      <p:sp>
        <p:nvSpPr>
          <p:cNvPr id="6" name="5 Marcador de número de diapositiva"/>
          <p:cNvSpPr>
            <a:spLocks noGrp="1"/>
          </p:cNvSpPr>
          <p:nvPr>
            <p:ph type="sldNum" sz="quarter" idx="12"/>
          </p:nvPr>
        </p:nvSpPr>
        <p:spPr/>
        <p:txBody>
          <a:bodyPr/>
          <a:lstStyle/>
          <a:p>
            <a:pPr>
              <a:defRPr/>
            </a:pPr>
            <a:fld id="{70F9C2BD-FC09-468C-995D-E4B56B13AA7B}" type="slidenum">
              <a:rPr lang="es-ES" smtClean="0"/>
              <a:pPr>
                <a:defRPr/>
              </a:pPr>
              <a:t>‹Nº›</a:t>
            </a:fld>
            <a:endParaRPr lang="es-ES" dirty="0"/>
          </a:p>
        </p:txBody>
      </p:sp>
    </p:spTree>
    <p:extLst>
      <p:ext uri="{BB962C8B-B14F-4D97-AF65-F5344CB8AC3E}">
        <p14:creationId xmlns:p14="http://schemas.microsoft.com/office/powerpoint/2010/main" val="3045525715"/>
      </p:ext>
    </p:extLst>
  </p:cSld>
  <p:clrMapOvr>
    <a:masterClrMapping/>
  </p:clrMapOvr>
  <p:hf hdr="0" ftr="0" dt="0"/>
</p:sldLayout>
</file>

<file path=ppt/slideLayouts/slideLayout18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contenido"/>
          <p:cNvSpPr>
            <a:spLocks noGrp="1"/>
          </p:cNvSpPr>
          <p:nvPr>
            <p:ph sz="half" idx="1"/>
          </p:nvPr>
        </p:nvSpPr>
        <p:spPr>
          <a:xfrm>
            <a:off x="720090" y="2705338"/>
            <a:ext cx="6360795" cy="7650956"/>
          </a:xfrm>
        </p:spPr>
        <p:txBody>
          <a:bodyPr/>
          <a:lstStyle>
            <a:lvl1pPr>
              <a:defRPr sz="4400"/>
            </a:lvl1pPr>
            <a:lvl2pPr>
              <a:defRPr sz="3800"/>
            </a:lvl2pPr>
            <a:lvl3pPr>
              <a:defRPr sz="3200"/>
            </a:lvl3pPr>
            <a:lvl4pPr>
              <a:defRPr sz="2800"/>
            </a:lvl4pPr>
            <a:lvl5pPr>
              <a:defRPr sz="2800"/>
            </a:lvl5pPr>
            <a:lvl6pPr>
              <a:defRPr sz="2800"/>
            </a:lvl6pPr>
            <a:lvl7pPr>
              <a:defRPr sz="2800"/>
            </a:lvl7pPr>
            <a:lvl8pPr>
              <a:defRPr sz="2800"/>
            </a:lvl8pPr>
            <a:lvl9pPr>
              <a:defRPr sz="2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contenido"/>
          <p:cNvSpPr>
            <a:spLocks noGrp="1"/>
          </p:cNvSpPr>
          <p:nvPr>
            <p:ph sz="half" idx="2"/>
          </p:nvPr>
        </p:nvSpPr>
        <p:spPr>
          <a:xfrm>
            <a:off x="7320915" y="2705338"/>
            <a:ext cx="6360795" cy="7650956"/>
          </a:xfrm>
        </p:spPr>
        <p:txBody>
          <a:bodyPr/>
          <a:lstStyle>
            <a:lvl1pPr>
              <a:defRPr sz="4400"/>
            </a:lvl1pPr>
            <a:lvl2pPr>
              <a:defRPr sz="3800"/>
            </a:lvl2pPr>
            <a:lvl3pPr>
              <a:defRPr sz="3200"/>
            </a:lvl3pPr>
            <a:lvl4pPr>
              <a:defRPr sz="2800"/>
            </a:lvl4pPr>
            <a:lvl5pPr>
              <a:defRPr sz="2800"/>
            </a:lvl5pPr>
            <a:lvl6pPr>
              <a:defRPr sz="2800"/>
            </a:lvl6pPr>
            <a:lvl7pPr>
              <a:defRPr sz="2800"/>
            </a:lvl7pPr>
            <a:lvl8pPr>
              <a:defRPr sz="2800"/>
            </a:lvl8pPr>
            <a:lvl9pPr>
              <a:defRPr sz="2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fecha"/>
          <p:cNvSpPr>
            <a:spLocks noGrp="1"/>
          </p:cNvSpPr>
          <p:nvPr>
            <p:ph type="dt" sz="half" idx="10"/>
          </p:nvPr>
        </p:nvSpPr>
        <p:spPr/>
        <p:txBody>
          <a:bodyPr/>
          <a:lstStyle/>
          <a:p>
            <a:fld id="{CAD74F93-5041-4849-90E4-1B8179EF2567}" type="datetimeFigureOut">
              <a:rPr lang="es-PE" smtClean="0"/>
              <a:pPr/>
              <a:t>01/09/2016</a:t>
            </a:fld>
            <a:endParaRPr lang="es-PE" dirty="0"/>
          </a:p>
        </p:txBody>
      </p:sp>
      <p:sp>
        <p:nvSpPr>
          <p:cNvPr id="6" name="5 Marcador de pie de página"/>
          <p:cNvSpPr>
            <a:spLocks noGrp="1"/>
          </p:cNvSpPr>
          <p:nvPr>
            <p:ph type="ftr" sz="quarter" idx="11"/>
          </p:nvPr>
        </p:nvSpPr>
        <p:spPr/>
        <p:txBody>
          <a:bodyPr/>
          <a:lstStyle/>
          <a:p>
            <a:endParaRPr lang="es-PE" dirty="0"/>
          </a:p>
        </p:txBody>
      </p:sp>
      <p:sp>
        <p:nvSpPr>
          <p:cNvPr id="7" name="6 Marcador de número de diapositiva"/>
          <p:cNvSpPr>
            <a:spLocks noGrp="1"/>
          </p:cNvSpPr>
          <p:nvPr>
            <p:ph type="sldNum" sz="quarter" idx="12"/>
          </p:nvPr>
        </p:nvSpPr>
        <p:spPr/>
        <p:txBody>
          <a:bodyPr/>
          <a:lstStyle/>
          <a:p>
            <a:fld id="{4966553A-F773-486E-8EC5-57D97B554F5F}" type="slidenum">
              <a:rPr lang="es-PE" smtClean="0"/>
              <a:pPr/>
              <a:t>‹Nº›</a:t>
            </a:fld>
            <a:endParaRPr lang="es-PE" dirty="0"/>
          </a:p>
        </p:txBody>
      </p:sp>
    </p:spTree>
    <p:extLst>
      <p:ext uri="{BB962C8B-B14F-4D97-AF65-F5344CB8AC3E}">
        <p14:creationId xmlns:p14="http://schemas.microsoft.com/office/powerpoint/2010/main" val="2644369201"/>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720090" y="432558"/>
            <a:ext cx="12961620" cy="1800225"/>
          </a:xfrm>
        </p:spPr>
        <p:txBody>
          <a:bodyPr/>
          <a:lstStyle>
            <a:lvl1pPr>
              <a:defRPr/>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720090" y="2417803"/>
            <a:ext cx="6363296" cy="1007625"/>
          </a:xfrm>
        </p:spPr>
        <p:txBody>
          <a:bodyPr anchor="b"/>
          <a:lstStyle>
            <a:lvl1pPr marL="0" indent="0">
              <a:buNone/>
              <a:defRPr sz="3800" b="1"/>
            </a:lvl1pPr>
            <a:lvl2pPr marL="719996" indent="0">
              <a:buNone/>
              <a:defRPr sz="3200" b="1"/>
            </a:lvl2pPr>
            <a:lvl3pPr marL="1439993" indent="0">
              <a:buNone/>
              <a:defRPr sz="2800" b="1"/>
            </a:lvl3pPr>
            <a:lvl4pPr marL="2159987" indent="0">
              <a:buNone/>
              <a:defRPr sz="2500" b="1"/>
            </a:lvl4pPr>
            <a:lvl5pPr marL="2879987" indent="0">
              <a:buNone/>
              <a:defRPr sz="2500" b="1"/>
            </a:lvl5pPr>
            <a:lvl6pPr marL="3599982" indent="0">
              <a:buNone/>
              <a:defRPr sz="2500" b="1"/>
            </a:lvl6pPr>
            <a:lvl7pPr marL="4319979" indent="0">
              <a:buNone/>
              <a:defRPr sz="2500" b="1"/>
            </a:lvl7pPr>
            <a:lvl8pPr marL="5039975" indent="0">
              <a:buNone/>
              <a:defRPr sz="2500" b="1"/>
            </a:lvl8pPr>
            <a:lvl9pPr marL="5759970" indent="0">
              <a:buNone/>
              <a:defRPr sz="25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720090" y="3425428"/>
            <a:ext cx="6363296" cy="6223279"/>
          </a:xfrm>
        </p:spPr>
        <p:txBody>
          <a:bodyPr/>
          <a:lstStyle>
            <a:lvl1pPr>
              <a:defRPr sz="3800"/>
            </a:lvl1pPr>
            <a:lvl2pPr>
              <a:defRPr sz="3200"/>
            </a:lvl2pPr>
            <a:lvl3pPr>
              <a:defRPr sz="2800"/>
            </a:lvl3pPr>
            <a:lvl4pPr>
              <a:defRPr sz="2500"/>
            </a:lvl4pPr>
            <a:lvl5pPr>
              <a:defRPr sz="2500"/>
            </a:lvl5pPr>
            <a:lvl6pPr>
              <a:defRPr sz="2500"/>
            </a:lvl6pPr>
            <a:lvl7pPr>
              <a:defRPr sz="2500"/>
            </a:lvl7pPr>
            <a:lvl8pPr>
              <a:defRPr sz="2500"/>
            </a:lvl8pPr>
            <a:lvl9pPr>
              <a:defRPr sz="2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texto"/>
          <p:cNvSpPr>
            <a:spLocks noGrp="1"/>
          </p:cNvSpPr>
          <p:nvPr>
            <p:ph type="body" sz="quarter" idx="3"/>
          </p:nvPr>
        </p:nvSpPr>
        <p:spPr>
          <a:xfrm>
            <a:off x="7315929" y="2417803"/>
            <a:ext cx="6365796" cy="1007625"/>
          </a:xfrm>
        </p:spPr>
        <p:txBody>
          <a:bodyPr anchor="b"/>
          <a:lstStyle>
            <a:lvl1pPr marL="0" indent="0">
              <a:buNone/>
              <a:defRPr sz="3800" b="1"/>
            </a:lvl1pPr>
            <a:lvl2pPr marL="719996" indent="0">
              <a:buNone/>
              <a:defRPr sz="3200" b="1"/>
            </a:lvl2pPr>
            <a:lvl3pPr marL="1439993" indent="0">
              <a:buNone/>
              <a:defRPr sz="2800" b="1"/>
            </a:lvl3pPr>
            <a:lvl4pPr marL="2159987" indent="0">
              <a:buNone/>
              <a:defRPr sz="2500" b="1"/>
            </a:lvl4pPr>
            <a:lvl5pPr marL="2879987" indent="0">
              <a:buNone/>
              <a:defRPr sz="2500" b="1"/>
            </a:lvl5pPr>
            <a:lvl6pPr marL="3599982" indent="0">
              <a:buNone/>
              <a:defRPr sz="2500" b="1"/>
            </a:lvl6pPr>
            <a:lvl7pPr marL="4319979" indent="0">
              <a:buNone/>
              <a:defRPr sz="2500" b="1"/>
            </a:lvl7pPr>
            <a:lvl8pPr marL="5039975" indent="0">
              <a:buNone/>
              <a:defRPr sz="2500" b="1"/>
            </a:lvl8pPr>
            <a:lvl9pPr marL="5759970" indent="0">
              <a:buNone/>
              <a:defRPr sz="25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7315929" y="3425428"/>
            <a:ext cx="6365796" cy="6223279"/>
          </a:xfrm>
        </p:spPr>
        <p:txBody>
          <a:bodyPr/>
          <a:lstStyle>
            <a:lvl1pPr>
              <a:defRPr sz="3800"/>
            </a:lvl1pPr>
            <a:lvl2pPr>
              <a:defRPr sz="3200"/>
            </a:lvl2pPr>
            <a:lvl3pPr>
              <a:defRPr sz="2800"/>
            </a:lvl3pPr>
            <a:lvl4pPr>
              <a:defRPr sz="2500"/>
            </a:lvl4pPr>
            <a:lvl5pPr>
              <a:defRPr sz="2500"/>
            </a:lvl5pPr>
            <a:lvl6pPr>
              <a:defRPr sz="2500"/>
            </a:lvl6pPr>
            <a:lvl7pPr>
              <a:defRPr sz="2500"/>
            </a:lvl7pPr>
            <a:lvl8pPr>
              <a:defRPr sz="2500"/>
            </a:lvl8pPr>
            <a:lvl9pPr>
              <a:defRPr sz="2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7" name="6 Marcador de fecha"/>
          <p:cNvSpPr>
            <a:spLocks noGrp="1"/>
          </p:cNvSpPr>
          <p:nvPr>
            <p:ph type="dt" sz="half" idx="10"/>
          </p:nvPr>
        </p:nvSpPr>
        <p:spPr/>
        <p:txBody>
          <a:bodyPr/>
          <a:lstStyle/>
          <a:p>
            <a:pPr>
              <a:defRPr/>
            </a:pPr>
            <a:endParaRPr lang="es-ES" dirty="0"/>
          </a:p>
        </p:txBody>
      </p:sp>
      <p:sp>
        <p:nvSpPr>
          <p:cNvPr id="8" name="7 Marcador de pie de página"/>
          <p:cNvSpPr>
            <a:spLocks noGrp="1"/>
          </p:cNvSpPr>
          <p:nvPr>
            <p:ph type="ftr" sz="quarter" idx="11"/>
          </p:nvPr>
        </p:nvSpPr>
        <p:spPr/>
        <p:txBody>
          <a:bodyPr/>
          <a:lstStyle/>
          <a:p>
            <a:pPr>
              <a:defRPr/>
            </a:pPr>
            <a:endParaRPr lang="es-ES" dirty="0"/>
          </a:p>
        </p:txBody>
      </p:sp>
      <p:sp>
        <p:nvSpPr>
          <p:cNvPr id="9" name="8 Marcador de número de diapositiva"/>
          <p:cNvSpPr>
            <a:spLocks noGrp="1"/>
          </p:cNvSpPr>
          <p:nvPr>
            <p:ph type="sldNum" sz="quarter" idx="12"/>
          </p:nvPr>
        </p:nvSpPr>
        <p:spPr/>
        <p:txBody>
          <a:bodyPr/>
          <a:lstStyle/>
          <a:p>
            <a:pPr>
              <a:defRPr/>
            </a:pPr>
            <a:fld id="{CB75B8A0-3652-45A5-ADB9-54F7D65D972A}" type="slidenum">
              <a:rPr lang="es-ES" smtClean="0"/>
              <a:pPr>
                <a:defRPr/>
              </a:pPr>
              <a:t>‹Nº›</a:t>
            </a:fld>
            <a:endParaRPr lang="es-ES" dirty="0"/>
          </a:p>
        </p:txBody>
      </p:sp>
    </p:spTree>
    <p:extLst>
      <p:ext uri="{BB962C8B-B14F-4D97-AF65-F5344CB8AC3E}">
        <p14:creationId xmlns:p14="http://schemas.microsoft.com/office/powerpoint/2010/main" val="895650352"/>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fecha"/>
          <p:cNvSpPr>
            <a:spLocks noGrp="1"/>
          </p:cNvSpPr>
          <p:nvPr>
            <p:ph type="dt" sz="half" idx="10"/>
          </p:nvPr>
        </p:nvSpPr>
        <p:spPr/>
        <p:txBody>
          <a:bodyPr/>
          <a:lstStyle/>
          <a:p>
            <a:pPr>
              <a:defRPr/>
            </a:pPr>
            <a:endParaRPr lang="es-ES" dirty="0"/>
          </a:p>
        </p:txBody>
      </p:sp>
      <p:sp>
        <p:nvSpPr>
          <p:cNvPr id="4" name="3 Marcador de pie de página"/>
          <p:cNvSpPr>
            <a:spLocks noGrp="1"/>
          </p:cNvSpPr>
          <p:nvPr>
            <p:ph type="ftr" sz="quarter" idx="11"/>
          </p:nvPr>
        </p:nvSpPr>
        <p:spPr/>
        <p:txBody>
          <a:bodyPr/>
          <a:lstStyle/>
          <a:p>
            <a:pPr>
              <a:defRPr/>
            </a:pPr>
            <a:endParaRPr lang="es-ES" dirty="0"/>
          </a:p>
        </p:txBody>
      </p:sp>
      <p:sp>
        <p:nvSpPr>
          <p:cNvPr id="5" name="4 Marcador de número de diapositiva"/>
          <p:cNvSpPr>
            <a:spLocks noGrp="1"/>
          </p:cNvSpPr>
          <p:nvPr>
            <p:ph type="sldNum" sz="quarter" idx="12"/>
          </p:nvPr>
        </p:nvSpPr>
        <p:spPr/>
        <p:txBody>
          <a:bodyPr/>
          <a:lstStyle/>
          <a:p>
            <a:pPr>
              <a:defRPr/>
            </a:pPr>
            <a:fld id="{22A77D47-C639-43F6-AB14-A75A96D0E890}" type="slidenum">
              <a:rPr lang="es-ES" smtClean="0"/>
              <a:pPr>
                <a:defRPr/>
              </a:pPr>
              <a:t>‹Nº›</a:t>
            </a:fld>
            <a:endParaRPr lang="es-ES" dirty="0"/>
          </a:p>
        </p:txBody>
      </p:sp>
    </p:spTree>
    <p:extLst>
      <p:ext uri="{BB962C8B-B14F-4D97-AF65-F5344CB8AC3E}">
        <p14:creationId xmlns:p14="http://schemas.microsoft.com/office/powerpoint/2010/main" val="2251263039"/>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pPr>
              <a:defRPr/>
            </a:pPr>
            <a:endParaRPr lang="es-ES" dirty="0"/>
          </a:p>
        </p:txBody>
      </p:sp>
      <p:sp>
        <p:nvSpPr>
          <p:cNvPr id="3" name="2 Marcador de pie de página"/>
          <p:cNvSpPr>
            <a:spLocks noGrp="1"/>
          </p:cNvSpPr>
          <p:nvPr>
            <p:ph type="ftr" sz="quarter" idx="11"/>
          </p:nvPr>
        </p:nvSpPr>
        <p:spPr/>
        <p:txBody>
          <a:bodyPr/>
          <a:lstStyle/>
          <a:p>
            <a:pPr>
              <a:defRPr/>
            </a:pPr>
            <a:endParaRPr lang="es-ES" dirty="0"/>
          </a:p>
        </p:txBody>
      </p:sp>
      <p:sp>
        <p:nvSpPr>
          <p:cNvPr id="4" name="3 Marcador de número de diapositiva"/>
          <p:cNvSpPr>
            <a:spLocks noGrp="1"/>
          </p:cNvSpPr>
          <p:nvPr>
            <p:ph type="sldNum" sz="quarter" idx="12"/>
          </p:nvPr>
        </p:nvSpPr>
        <p:spPr/>
        <p:txBody>
          <a:bodyPr/>
          <a:lstStyle/>
          <a:p>
            <a:pPr>
              <a:defRPr/>
            </a:pPr>
            <a:fld id="{664145A2-5F7B-46A0-BB6E-DCBF372672A3}" type="slidenum">
              <a:rPr lang="es-ES" smtClean="0"/>
              <a:pPr>
                <a:defRPr/>
              </a:pPr>
              <a:t>‹Nº›</a:t>
            </a:fld>
            <a:endParaRPr lang="es-ES" dirty="0"/>
          </a:p>
        </p:txBody>
      </p:sp>
    </p:spTree>
    <p:extLst>
      <p:ext uri="{BB962C8B-B14F-4D97-AF65-F5344CB8AC3E}">
        <p14:creationId xmlns:p14="http://schemas.microsoft.com/office/powerpoint/2010/main" val="30477881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8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720113" y="430055"/>
            <a:ext cx="4738093" cy="1830229"/>
          </a:xfrm>
        </p:spPr>
        <p:txBody>
          <a:bodyPr anchor="b"/>
          <a:lstStyle>
            <a:lvl1pPr algn="l">
              <a:defRPr sz="3200" b="1"/>
            </a:lvl1pPr>
          </a:lstStyle>
          <a:p>
            <a:r>
              <a:rPr lang="es-ES" smtClean="0"/>
              <a:t>Haga clic para modificar el estilo de título del patrón</a:t>
            </a:r>
            <a:endParaRPr lang="es-PE"/>
          </a:p>
        </p:txBody>
      </p:sp>
      <p:sp>
        <p:nvSpPr>
          <p:cNvPr id="3" name="2 Marcador de contenido"/>
          <p:cNvSpPr>
            <a:spLocks noGrp="1"/>
          </p:cNvSpPr>
          <p:nvPr>
            <p:ph idx="1"/>
          </p:nvPr>
        </p:nvSpPr>
        <p:spPr>
          <a:xfrm>
            <a:off x="5630704" y="430069"/>
            <a:ext cx="8051006" cy="9218653"/>
          </a:xfrm>
        </p:spPr>
        <p:txBody>
          <a:bodyPr/>
          <a:lstStyle>
            <a:lvl1pPr>
              <a:defRPr sz="5000"/>
            </a:lvl1pPr>
            <a:lvl2pPr>
              <a:defRPr sz="4400"/>
            </a:lvl2pPr>
            <a:lvl3pPr>
              <a:defRPr sz="3800"/>
            </a:lvl3pPr>
            <a:lvl4pPr>
              <a:defRPr sz="3200"/>
            </a:lvl4pPr>
            <a:lvl5pPr>
              <a:defRPr sz="3200"/>
            </a:lvl5pPr>
            <a:lvl6pPr>
              <a:defRPr sz="3200"/>
            </a:lvl6pPr>
            <a:lvl7pPr>
              <a:defRPr sz="3200"/>
            </a:lvl7pPr>
            <a:lvl8pPr>
              <a:defRPr sz="3200"/>
            </a:lvl8pPr>
            <a:lvl9pPr>
              <a:defRPr sz="3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texto"/>
          <p:cNvSpPr>
            <a:spLocks noGrp="1"/>
          </p:cNvSpPr>
          <p:nvPr>
            <p:ph type="body" sz="half" idx="2"/>
          </p:nvPr>
        </p:nvSpPr>
        <p:spPr>
          <a:xfrm>
            <a:off x="720113" y="2260291"/>
            <a:ext cx="4738093" cy="7388424"/>
          </a:xfrm>
        </p:spPr>
        <p:txBody>
          <a:bodyPr/>
          <a:lstStyle>
            <a:lvl1pPr marL="0" indent="0">
              <a:buNone/>
              <a:defRPr sz="2200"/>
            </a:lvl1pPr>
            <a:lvl2pPr marL="719996" indent="0">
              <a:buNone/>
              <a:defRPr sz="1900"/>
            </a:lvl2pPr>
            <a:lvl3pPr marL="1439993" indent="0">
              <a:buNone/>
              <a:defRPr sz="1600"/>
            </a:lvl3pPr>
            <a:lvl4pPr marL="2159987" indent="0">
              <a:buNone/>
              <a:defRPr sz="1400"/>
            </a:lvl4pPr>
            <a:lvl5pPr marL="2879987" indent="0">
              <a:buNone/>
              <a:defRPr sz="1400"/>
            </a:lvl5pPr>
            <a:lvl6pPr marL="3599982" indent="0">
              <a:buNone/>
              <a:defRPr sz="1400"/>
            </a:lvl6pPr>
            <a:lvl7pPr marL="4319979" indent="0">
              <a:buNone/>
              <a:defRPr sz="1400"/>
            </a:lvl7pPr>
            <a:lvl8pPr marL="5039975" indent="0">
              <a:buNone/>
              <a:defRPr sz="1400"/>
            </a:lvl8pPr>
            <a:lvl9pPr marL="5759970" indent="0">
              <a:buNone/>
              <a:defRPr sz="14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pPr>
              <a:defRPr/>
            </a:pPr>
            <a:endParaRPr lang="es-ES" dirty="0"/>
          </a:p>
        </p:txBody>
      </p:sp>
      <p:sp>
        <p:nvSpPr>
          <p:cNvPr id="6" name="5 Marcador de pie de página"/>
          <p:cNvSpPr>
            <a:spLocks noGrp="1"/>
          </p:cNvSpPr>
          <p:nvPr>
            <p:ph type="ftr" sz="quarter" idx="11"/>
          </p:nvPr>
        </p:nvSpPr>
        <p:spPr/>
        <p:txBody>
          <a:bodyPr/>
          <a:lstStyle/>
          <a:p>
            <a:pPr>
              <a:defRPr/>
            </a:pPr>
            <a:endParaRPr lang="es-ES" dirty="0"/>
          </a:p>
        </p:txBody>
      </p:sp>
      <p:sp>
        <p:nvSpPr>
          <p:cNvPr id="7" name="6 Marcador de número de diapositiva"/>
          <p:cNvSpPr>
            <a:spLocks noGrp="1"/>
          </p:cNvSpPr>
          <p:nvPr>
            <p:ph type="sldNum" sz="quarter" idx="12"/>
          </p:nvPr>
        </p:nvSpPr>
        <p:spPr/>
        <p:txBody>
          <a:bodyPr/>
          <a:lstStyle/>
          <a:p>
            <a:pPr>
              <a:defRPr/>
            </a:pPr>
            <a:fld id="{BCD27066-ABD5-469C-8094-AEB0CA3CD7E3}" type="slidenum">
              <a:rPr lang="es-ES" smtClean="0"/>
              <a:pPr>
                <a:defRPr/>
              </a:pPr>
              <a:t>‹Nº›</a:t>
            </a:fld>
            <a:endParaRPr lang="es-ES" dirty="0"/>
          </a:p>
        </p:txBody>
      </p:sp>
    </p:spTree>
    <p:extLst>
      <p:ext uri="{BB962C8B-B14F-4D97-AF65-F5344CB8AC3E}">
        <p14:creationId xmlns:p14="http://schemas.microsoft.com/office/powerpoint/2010/main" val="4119470616"/>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822854" y="7560953"/>
            <a:ext cx="8641080" cy="892612"/>
          </a:xfrm>
        </p:spPr>
        <p:txBody>
          <a:bodyPr anchor="b"/>
          <a:lstStyle>
            <a:lvl1pPr algn="l">
              <a:defRPr sz="3200" b="1"/>
            </a:lvl1pPr>
          </a:lstStyle>
          <a:p>
            <a:r>
              <a:rPr lang="es-ES" smtClean="0"/>
              <a:t>Haga clic para modificar el estilo de título del patrón</a:t>
            </a:r>
            <a:endParaRPr lang="es-PE"/>
          </a:p>
        </p:txBody>
      </p:sp>
      <p:sp>
        <p:nvSpPr>
          <p:cNvPr id="3" name="2 Marcador de posición de imagen"/>
          <p:cNvSpPr>
            <a:spLocks noGrp="1"/>
          </p:cNvSpPr>
          <p:nvPr>
            <p:ph type="pic" idx="1"/>
          </p:nvPr>
        </p:nvSpPr>
        <p:spPr>
          <a:xfrm>
            <a:off x="2822854" y="965121"/>
            <a:ext cx="8641080" cy="6480810"/>
          </a:xfrm>
        </p:spPr>
        <p:txBody>
          <a:bodyPr/>
          <a:lstStyle>
            <a:lvl1pPr marL="0" indent="0">
              <a:buNone/>
              <a:defRPr sz="5000"/>
            </a:lvl1pPr>
            <a:lvl2pPr marL="719996" indent="0">
              <a:buNone/>
              <a:defRPr sz="4400"/>
            </a:lvl2pPr>
            <a:lvl3pPr marL="1439993" indent="0">
              <a:buNone/>
              <a:defRPr sz="3800"/>
            </a:lvl3pPr>
            <a:lvl4pPr marL="2159987" indent="0">
              <a:buNone/>
              <a:defRPr sz="3200"/>
            </a:lvl4pPr>
            <a:lvl5pPr marL="2879987" indent="0">
              <a:buNone/>
              <a:defRPr sz="3200"/>
            </a:lvl5pPr>
            <a:lvl6pPr marL="3599982" indent="0">
              <a:buNone/>
              <a:defRPr sz="3200"/>
            </a:lvl6pPr>
            <a:lvl7pPr marL="4319979" indent="0">
              <a:buNone/>
              <a:defRPr sz="3200"/>
            </a:lvl7pPr>
            <a:lvl8pPr marL="5039975" indent="0">
              <a:buNone/>
              <a:defRPr sz="3200"/>
            </a:lvl8pPr>
            <a:lvl9pPr marL="5759970" indent="0">
              <a:buNone/>
              <a:defRPr sz="3200"/>
            </a:lvl9pPr>
          </a:lstStyle>
          <a:p>
            <a:r>
              <a:rPr lang="es-ES" dirty="0" smtClean="0"/>
              <a:t>Haga clic en el icono para agregar una imagen</a:t>
            </a:r>
            <a:endParaRPr lang="es-PE" dirty="0"/>
          </a:p>
        </p:txBody>
      </p:sp>
      <p:sp>
        <p:nvSpPr>
          <p:cNvPr id="4" name="3 Marcador de texto"/>
          <p:cNvSpPr>
            <a:spLocks noGrp="1"/>
          </p:cNvSpPr>
          <p:nvPr>
            <p:ph type="body" sz="half" idx="2"/>
          </p:nvPr>
        </p:nvSpPr>
        <p:spPr>
          <a:xfrm>
            <a:off x="2822854" y="8453557"/>
            <a:ext cx="8641080" cy="1267658"/>
          </a:xfrm>
        </p:spPr>
        <p:txBody>
          <a:bodyPr/>
          <a:lstStyle>
            <a:lvl1pPr marL="0" indent="0">
              <a:buNone/>
              <a:defRPr sz="2200"/>
            </a:lvl1pPr>
            <a:lvl2pPr marL="719996" indent="0">
              <a:buNone/>
              <a:defRPr sz="1900"/>
            </a:lvl2pPr>
            <a:lvl3pPr marL="1439993" indent="0">
              <a:buNone/>
              <a:defRPr sz="1600"/>
            </a:lvl3pPr>
            <a:lvl4pPr marL="2159987" indent="0">
              <a:buNone/>
              <a:defRPr sz="1400"/>
            </a:lvl4pPr>
            <a:lvl5pPr marL="2879987" indent="0">
              <a:buNone/>
              <a:defRPr sz="1400"/>
            </a:lvl5pPr>
            <a:lvl6pPr marL="3599982" indent="0">
              <a:buNone/>
              <a:defRPr sz="1400"/>
            </a:lvl6pPr>
            <a:lvl7pPr marL="4319979" indent="0">
              <a:buNone/>
              <a:defRPr sz="1400"/>
            </a:lvl7pPr>
            <a:lvl8pPr marL="5039975" indent="0">
              <a:buNone/>
              <a:defRPr sz="1400"/>
            </a:lvl8pPr>
            <a:lvl9pPr marL="5759970" indent="0">
              <a:buNone/>
              <a:defRPr sz="14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pPr>
              <a:defRPr/>
            </a:pPr>
            <a:endParaRPr lang="es-ES" dirty="0"/>
          </a:p>
        </p:txBody>
      </p:sp>
      <p:sp>
        <p:nvSpPr>
          <p:cNvPr id="6" name="5 Marcador de pie de página"/>
          <p:cNvSpPr>
            <a:spLocks noGrp="1"/>
          </p:cNvSpPr>
          <p:nvPr>
            <p:ph type="ftr" sz="quarter" idx="11"/>
          </p:nvPr>
        </p:nvSpPr>
        <p:spPr/>
        <p:txBody>
          <a:bodyPr/>
          <a:lstStyle/>
          <a:p>
            <a:pPr>
              <a:defRPr/>
            </a:pPr>
            <a:endParaRPr lang="es-ES" dirty="0"/>
          </a:p>
        </p:txBody>
      </p:sp>
      <p:sp>
        <p:nvSpPr>
          <p:cNvPr id="7" name="6 Marcador de número de diapositiva"/>
          <p:cNvSpPr>
            <a:spLocks noGrp="1"/>
          </p:cNvSpPr>
          <p:nvPr>
            <p:ph type="sldNum" sz="quarter" idx="12"/>
          </p:nvPr>
        </p:nvSpPr>
        <p:spPr/>
        <p:txBody>
          <a:bodyPr/>
          <a:lstStyle/>
          <a:p>
            <a:pPr>
              <a:defRPr/>
            </a:pPr>
            <a:fld id="{20D2EE83-8008-4FCF-8146-B27E37108ACA}" type="slidenum">
              <a:rPr lang="es-ES" smtClean="0"/>
              <a:pPr>
                <a:defRPr/>
              </a:pPr>
              <a:t>‹Nº›</a:t>
            </a:fld>
            <a:endParaRPr lang="es-ES" dirty="0"/>
          </a:p>
        </p:txBody>
      </p:sp>
    </p:spTree>
    <p:extLst>
      <p:ext uri="{BB962C8B-B14F-4D97-AF65-F5344CB8AC3E}">
        <p14:creationId xmlns:p14="http://schemas.microsoft.com/office/powerpoint/2010/main" val="1189378803"/>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p>
            <a:pPr>
              <a:defRPr/>
            </a:pPr>
            <a:endParaRPr lang="es-ES" dirty="0"/>
          </a:p>
        </p:txBody>
      </p:sp>
      <p:sp>
        <p:nvSpPr>
          <p:cNvPr id="5" name="4 Marcador de pie de página"/>
          <p:cNvSpPr>
            <a:spLocks noGrp="1"/>
          </p:cNvSpPr>
          <p:nvPr>
            <p:ph type="ftr" sz="quarter" idx="11"/>
          </p:nvPr>
        </p:nvSpPr>
        <p:spPr/>
        <p:txBody>
          <a:bodyPr/>
          <a:lstStyle/>
          <a:p>
            <a:pPr>
              <a:defRPr/>
            </a:pPr>
            <a:endParaRPr lang="es-ES" dirty="0"/>
          </a:p>
        </p:txBody>
      </p:sp>
      <p:sp>
        <p:nvSpPr>
          <p:cNvPr id="6" name="5 Marcador de número de diapositiva"/>
          <p:cNvSpPr>
            <a:spLocks noGrp="1"/>
          </p:cNvSpPr>
          <p:nvPr>
            <p:ph type="sldNum" sz="quarter" idx="12"/>
          </p:nvPr>
        </p:nvSpPr>
        <p:spPr/>
        <p:txBody>
          <a:bodyPr/>
          <a:lstStyle/>
          <a:p>
            <a:pPr>
              <a:defRPr/>
            </a:pPr>
            <a:fld id="{F9EB92D0-631D-46B7-BD45-7CB034CE85CB}" type="slidenum">
              <a:rPr lang="es-ES" smtClean="0"/>
              <a:pPr>
                <a:defRPr/>
              </a:pPr>
              <a:t>‹Nº›</a:t>
            </a:fld>
            <a:endParaRPr lang="es-ES" dirty="0"/>
          </a:p>
        </p:txBody>
      </p:sp>
    </p:spTree>
    <p:extLst>
      <p:ext uri="{BB962C8B-B14F-4D97-AF65-F5344CB8AC3E}">
        <p14:creationId xmlns:p14="http://schemas.microsoft.com/office/powerpoint/2010/main" val="2555857946"/>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10441305" y="465058"/>
            <a:ext cx="3240405" cy="9891236"/>
          </a:xfrm>
        </p:spPr>
        <p:txBody>
          <a:bodyPr vert="eaVert"/>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a:xfrm>
            <a:off x="720090" y="465058"/>
            <a:ext cx="9481185" cy="9891236"/>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p>
            <a:pPr>
              <a:defRPr/>
            </a:pPr>
            <a:endParaRPr lang="es-ES" dirty="0"/>
          </a:p>
        </p:txBody>
      </p:sp>
      <p:sp>
        <p:nvSpPr>
          <p:cNvPr id="5" name="4 Marcador de pie de página"/>
          <p:cNvSpPr>
            <a:spLocks noGrp="1"/>
          </p:cNvSpPr>
          <p:nvPr>
            <p:ph type="ftr" sz="quarter" idx="11"/>
          </p:nvPr>
        </p:nvSpPr>
        <p:spPr/>
        <p:txBody>
          <a:bodyPr/>
          <a:lstStyle/>
          <a:p>
            <a:pPr>
              <a:defRPr/>
            </a:pPr>
            <a:endParaRPr lang="es-ES" dirty="0"/>
          </a:p>
        </p:txBody>
      </p:sp>
      <p:sp>
        <p:nvSpPr>
          <p:cNvPr id="6" name="5 Marcador de número de diapositiva"/>
          <p:cNvSpPr>
            <a:spLocks noGrp="1"/>
          </p:cNvSpPr>
          <p:nvPr>
            <p:ph type="sldNum" sz="quarter" idx="12"/>
          </p:nvPr>
        </p:nvSpPr>
        <p:spPr/>
        <p:txBody>
          <a:bodyPr/>
          <a:lstStyle/>
          <a:p>
            <a:pPr>
              <a:defRPr/>
            </a:pPr>
            <a:fld id="{50977276-14E6-459F-93D3-14AD255DC6BE}" type="slidenum">
              <a:rPr lang="es-ES" smtClean="0"/>
              <a:pPr>
                <a:defRPr/>
              </a:pPr>
              <a:t>‹Nº›</a:t>
            </a:fld>
            <a:endParaRPr lang="es-ES" dirty="0"/>
          </a:p>
        </p:txBody>
      </p:sp>
    </p:spTree>
    <p:extLst>
      <p:ext uri="{BB962C8B-B14F-4D97-AF65-F5344CB8AC3E}">
        <p14:creationId xmlns:p14="http://schemas.microsoft.com/office/powerpoint/2010/main" val="2636844139"/>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1090136" y="447242"/>
            <a:ext cx="12474060" cy="1870495"/>
          </a:xfrm>
          <a:prstGeom prst="rect">
            <a:avLst/>
          </a:prstGeo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1090159" y="2459830"/>
            <a:ext cx="6115764" cy="6485003"/>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7445940" y="2459830"/>
            <a:ext cx="6118265" cy="6485003"/>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extLst>
      <p:ext uri="{BB962C8B-B14F-4D97-AF65-F5344CB8AC3E}">
        <p14:creationId xmlns:p14="http://schemas.microsoft.com/office/powerpoint/2010/main" val="3958135569"/>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p:cSld name="Sólo título">
    <p:spTree>
      <p:nvGrpSpPr>
        <p:cNvPr id="1" name=""/>
        <p:cNvGrpSpPr/>
        <p:nvPr/>
      </p:nvGrpSpPr>
      <p:grpSpPr>
        <a:xfrm>
          <a:off x="0" y="0"/>
          <a:ext cx="0" cy="0"/>
          <a:chOff x="0" y="0"/>
          <a:chExt cx="0" cy="0"/>
        </a:xfrm>
      </p:grpSpPr>
      <p:sp>
        <p:nvSpPr>
          <p:cNvPr id="6" name="Title 5"/>
          <p:cNvSpPr>
            <a:spLocks noGrp="1"/>
          </p:cNvSpPr>
          <p:nvPr>
            <p:ph type="title"/>
          </p:nvPr>
        </p:nvSpPr>
        <p:spPr>
          <a:xfrm>
            <a:off x="720090" y="566165"/>
            <a:ext cx="12961620" cy="1800225"/>
          </a:xfrm>
          <a:prstGeom prst="rect">
            <a:avLst/>
          </a:prstGeom>
        </p:spPr>
        <p:txBody>
          <a:bodyPr/>
          <a:lstStyle/>
          <a:p>
            <a:r>
              <a:rPr lang="es-ES" smtClean="0"/>
              <a:t>Haga clic para modificar el estilo de título del patrón</a:t>
            </a:r>
            <a:endParaRPr lang="es-ES"/>
          </a:p>
        </p:txBody>
      </p:sp>
      <p:sp>
        <p:nvSpPr>
          <p:cNvPr id="3" name="Rectangle 6"/>
          <p:cNvSpPr>
            <a:spLocks noGrp="1"/>
          </p:cNvSpPr>
          <p:nvPr>
            <p:ph type="dt" sz="half" idx="10"/>
          </p:nvPr>
        </p:nvSpPr>
        <p:spPr>
          <a:xfrm>
            <a:off x="10593838" y="10093217"/>
            <a:ext cx="3025378" cy="575357"/>
          </a:xfrm>
        </p:spPr>
        <p:txBody>
          <a:bodyPr lIns="133286" tIns="66643" rIns="133286" bIns="66643"/>
          <a:lstStyle>
            <a:lvl1pPr>
              <a:defRPr/>
            </a:lvl1pPr>
          </a:lstStyle>
          <a:p>
            <a:pPr>
              <a:defRPr/>
            </a:pPr>
            <a:endParaRPr dirty="0"/>
          </a:p>
        </p:txBody>
      </p:sp>
      <p:sp>
        <p:nvSpPr>
          <p:cNvPr id="4" name="Rectangle 20"/>
          <p:cNvSpPr>
            <a:spLocks noGrp="1"/>
          </p:cNvSpPr>
          <p:nvPr>
            <p:ph type="ftr" sz="quarter" idx="11"/>
          </p:nvPr>
        </p:nvSpPr>
        <p:spPr>
          <a:xfrm>
            <a:off x="6898365" y="10093224"/>
            <a:ext cx="3702962" cy="573028"/>
          </a:xfrm>
        </p:spPr>
        <p:txBody>
          <a:bodyPr lIns="133286" tIns="66643" rIns="133286" bIns="66643"/>
          <a:lstStyle>
            <a:lvl1pPr>
              <a:defRPr/>
            </a:lvl1pPr>
          </a:lstStyle>
          <a:p>
            <a:pPr>
              <a:defRPr/>
            </a:pPr>
            <a:endParaRPr lang="es-ES" dirty="0"/>
          </a:p>
        </p:txBody>
      </p:sp>
      <p:sp>
        <p:nvSpPr>
          <p:cNvPr id="5" name="Rectangle 21"/>
          <p:cNvSpPr>
            <a:spLocks noGrp="1"/>
          </p:cNvSpPr>
          <p:nvPr>
            <p:ph type="sldNum" sz="quarter" idx="12"/>
          </p:nvPr>
        </p:nvSpPr>
        <p:spPr>
          <a:xfrm>
            <a:off x="13619216" y="10093224"/>
            <a:ext cx="575072" cy="573028"/>
          </a:xfrm>
        </p:spPr>
        <p:txBody>
          <a:bodyPr lIns="133286" tIns="66643" rIns="133286" bIns="66643"/>
          <a:lstStyle>
            <a:lvl1pPr>
              <a:defRPr/>
            </a:lvl1pPr>
          </a:lstStyle>
          <a:p>
            <a:pPr>
              <a:defRPr/>
            </a:pPr>
            <a:fld id="{2763E324-FC88-49EC-B1ED-F0A9DF31F327}" type="slidenum">
              <a:rPr/>
              <a:pPr>
                <a:defRPr/>
              </a:pPr>
              <a:t>‹Nº›</a:t>
            </a:fld>
            <a:endParaRPr dirty="0"/>
          </a:p>
        </p:txBody>
      </p:sp>
    </p:spTree>
    <p:extLst>
      <p:ext uri="{BB962C8B-B14F-4D97-AF65-F5344CB8AC3E}">
        <p14:creationId xmlns:p14="http://schemas.microsoft.com/office/powerpoint/2010/main" val="661664180"/>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1_Encabezado de sección">
    <p:spTree>
      <p:nvGrpSpPr>
        <p:cNvPr id="1" name=""/>
        <p:cNvGrpSpPr/>
        <p:nvPr/>
      </p:nvGrpSpPr>
      <p:grpSpPr>
        <a:xfrm>
          <a:off x="0" y="0"/>
          <a:ext cx="0" cy="0"/>
          <a:chOff x="0" y="0"/>
          <a:chExt cx="0" cy="0"/>
        </a:xfrm>
      </p:grpSpPr>
    </p:spTree>
    <p:extLst>
      <p:ext uri="{BB962C8B-B14F-4D97-AF65-F5344CB8AC3E}">
        <p14:creationId xmlns:p14="http://schemas.microsoft.com/office/powerpoint/2010/main" val="2329197638"/>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1080135" y="3355435"/>
            <a:ext cx="12241530" cy="2315289"/>
          </a:xfrm>
        </p:spPr>
        <p:txBody>
          <a:bodyPr/>
          <a:lstStyle/>
          <a:p>
            <a:r>
              <a:rPr lang="es-ES" smtClean="0"/>
              <a:t>Haga clic para modificar el estilo de título del patrón</a:t>
            </a:r>
            <a:endParaRPr lang="es-PE"/>
          </a:p>
        </p:txBody>
      </p:sp>
      <p:sp>
        <p:nvSpPr>
          <p:cNvPr id="3" name="2 Subtítulo"/>
          <p:cNvSpPr>
            <a:spLocks noGrp="1"/>
          </p:cNvSpPr>
          <p:nvPr>
            <p:ph type="subTitle" idx="1"/>
          </p:nvPr>
        </p:nvSpPr>
        <p:spPr>
          <a:xfrm>
            <a:off x="2160270" y="6120765"/>
            <a:ext cx="10081260" cy="2760345"/>
          </a:xfrm>
        </p:spPr>
        <p:txBody>
          <a:bodyPr/>
          <a:lstStyle>
            <a:lvl1pPr marL="0" indent="0" algn="ctr">
              <a:buNone/>
              <a:defRPr>
                <a:solidFill>
                  <a:schemeClr val="tx1">
                    <a:tint val="75000"/>
                  </a:schemeClr>
                </a:solidFill>
              </a:defRPr>
            </a:lvl1pPr>
            <a:lvl2pPr marL="719972" indent="0" algn="ctr">
              <a:buNone/>
              <a:defRPr>
                <a:solidFill>
                  <a:schemeClr val="tx1">
                    <a:tint val="75000"/>
                  </a:schemeClr>
                </a:solidFill>
              </a:defRPr>
            </a:lvl2pPr>
            <a:lvl3pPr marL="1439947" indent="0" algn="ctr">
              <a:buNone/>
              <a:defRPr>
                <a:solidFill>
                  <a:schemeClr val="tx1">
                    <a:tint val="75000"/>
                  </a:schemeClr>
                </a:solidFill>
              </a:defRPr>
            </a:lvl3pPr>
            <a:lvl4pPr marL="2159917" indent="0" algn="ctr">
              <a:buNone/>
              <a:defRPr>
                <a:solidFill>
                  <a:schemeClr val="tx1">
                    <a:tint val="75000"/>
                  </a:schemeClr>
                </a:solidFill>
              </a:defRPr>
            </a:lvl4pPr>
            <a:lvl5pPr marL="2879894" indent="0" algn="ctr">
              <a:buNone/>
              <a:defRPr>
                <a:solidFill>
                  <a:schemeClr val="tx1">
                    <a:tint val="75000"/>
                  </a:schemeClr>
                </a:solidFill>
              </a:defRPr>
            </a:lvl5pPr>
            <a:lvl6pPr marL="3599866" indent="0" algn="ctr">
              <a:buNone/>
              <a:defRPr>
                <a:solidFill>
                  <a:schemeClr val="tx1">
                    <a:tint val="75000"/>
                  </a:schemeClr>
                </a:solidFill>
              </a:defRPr>
            </a:lvl6pPr>
            <a:lvl7pPr marL="4319839" indent="0" algn="ctr">
              <a:buNone/>
              <a:defRPr>
                <a:solidFill>
                  <a:schemeClr val="tx1">
                    <a:tint val="75000"/>
                  </a:schemeClr>
                </a:solidFill>
              </a:defRPr>
            </a:lvl7pPr>
            <a:lvl8pPr marL="5039811" indent="0" algn="ctr">
              <a:buNone/>
              <a:defRPr>
                <a:solidFill>
                  <a:schemeClr val="tx1">
                    <a:tint val="75000"/>
                  </a:schemeClr>
                </a:solidFill>
              </a:defRPr>
            </a:lvl8pPr>
            <a:lvl9pPr marL="5759783" indent="0" algn="ctr">
              <a:buNone/>
              <a:defRPr>
                <a:solidFill>
                  <a:schemeClr val="tx1">
                    <a:tint val="75000"/>
                  </a:schemeClr>
                </a:solidFill>
              </a:defRPr>
            </a:lvl9pPr>
          </a:lstStyle>
          <a:p>
            <a:r>
              <a:rPr lang="es-ES" smtClean="0"/>
              <a:t>Haga clic para modificar el estilo de subtítulo del patrón</a:t>
            </a:r>
            <a:endParaRPr lang="es-PE"/>
          </a:p>
        </p:txBody>
      </p:sp>
      <p:sp>
        <p:nvSpPr>
          <p:cNvPr id="4" name="3 Marcador de fecha"/>
          <p:cNvSpPr>
            <a:spLocks noGrp="1"/>
          </p:cNvSpPr>
          <p:nvPr>
            <p:ph type="dt" sz="half" idx="10"/>
          </p:nvPr>
        </p:nvSpPr>
        <p:spPr/>
        <p:txBody>
          <a:bodyPr/>
          <a:lstStyle/>
          <a:p>
            <a:pPr>
              <a:defRPr/>
            </a:pPr>
            <a:endParaRPr lang="es-ES" dirty="0"/>
          </a:p>
        </p:txBody>
      </p:sp>
      <p:sp>
        <p:nvSpPr>
          <p:cNvPr id="5" name="4 Marcador de pie de página"/>
          <p:cNvSpPr>
            <a:spLocks noGrp="1"/>
          </p:cNvSpPr>
          <p:nvPr>
            <p:ph type="ftr" sz="quarter" idx="11"/>
          </p:nvPr>
        </p:nvSpPr>
        <p:spPr/>
        <p:txBody>
          <a:bodyPr/>
          <a:lstStyle/>
          <a:p>
            <a:pPr>
              <a:defRPr/>
            </a:pPr>
            <a:endParaRPr lang="es-ES" dirty="0"/>
          </a:p>
        </p:txBody>
      </p:sp>
      <p:sp>
        <p:nvSpPr>
          <p:cNvPr id="6" name="5 Marcador de número de diapositiva"/>
          <p:cNvSpPr>
            <a:spLocks noGrp="1"/>
          </p:cNvSpPr>
          <p:nvPr>
            <p:ph type="sldNum" sz="quarter" idx="12"/>
          </p:nvPr>
        </p:nvSpPr>
        <p:spPr/>
        <p:txBody>
          <a:bodyPr/>
          <a:lstStyle/>
          <a:p>
            <a:pPr>
              <a:defRPr/>
            </a:pPr>
            <a:fld id="{2E97EBCE-C458-4A79-8A86-B3B6B9FA4EF9}" type="slidenum">
              <a:rPr lang="es-ES" smtClean="0"/>
              <a:pPr>
                <a:defRPr/>
              </a:pPr>
              <a:t>‹Nº›</a:t>
            </a:fld>
            <a:endParaRPr lang="es-ES" dirty="0"/>
          </a:p>
        </p:txBody>
      </p:sp>
    </p:spTree>
    <p:extLst>
      <p:ext uri="{BB962C8B-B14F-4D97-AF65-F5344CB8AC3E}">
        <p14:creationId xmlns:p14="http://schemas.microsoft.com/office/powerpoint/2010/main" val="2531751596"/>
      </p:ext>
    </p:extLst>
  </p:cSld>
  <p:clrMapOvr>
    <a:masterClrMapping/>
  </p:clrMapOvr>
  <p:hf hdr="0" ftr="0" dt="0"/>
</p:sldLayout>
</file>

<file path=ppt/slideLayouts/slideLayout19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p>
            <a:pPr>
              <a:defRPr/>
            </a:pPr>
            <a:endParaRPr lang="es-ES" dirty="0"/>
          </a:p>
        </p:txBody>
      </p:sp>
      <p:sp>
        <p:nvSpPr>
          <p:cNvPr id="5" name="4 Marcador de pie de página"/>
          <p:cNvSpPr>
            <a:spLocks noGrp="1"/>
          </p:cNvSpPr>
          <p:nvPr>
            <p:ph type="ftr" sz="quarter" idx="11"/>
          </p:nvPr>
        </p:nvSpPr>
        <p:spPr/>
        <p:txBody>
          <a:bodyPr/>
          <a:lstStyle/>
          <a:p>
            <a:pPr>
              <a:defRPr/>
            </a:pPr>
            <a:endParaRPr lang="es-ES" dirty="0"/>
          </a:p>
        </p:txBody>
      </p:sp>
      <p:sp>
        <p:nvSpPr>
          <p:cNvPr id="6" name="5 Marcador de número de diapositiva"/>
          <p:cNvSpPr>
            <a:spLocks noGrp="1"/>
          </p:cNvSpPr>
          <p:nvPr>
            <p:ph type="sldNum" sz="quarter" idx="12"/>
          </p:nvPr>
        </p:nvSpPr>
        <p:spPr/>
        <p:txBody>
          <a:bodyPr/>
          <a:lstStyle/>
          <a:p>
            <a:pPr>
              <a:defRPr/>
            </a:pPr>
            <a:fld id="{585BFCE0-D11C-4D7A-8E52-A1CBC04C4515}" type="slidenum">
              <a:rPr lang="es-ES" smtClean="0"/>
              <a:pPr>
                <a:defRPr/>
              </a:pPr>
              <a:t>‹Nº›</a:t>
            </a:fld>
            <a:endParaRPr lang="es-ES" dirty="0"/>
          </a:p>
        </p:txBody>
      </p:sp>
    </p:spTree>
    <p:extLst>
      <p:ext uri="{BB962C8B-B14F-4D97-AF65-F5344CB8AC3E}">
        <p14:creationId xmlns:p14="http://schemas.microsoft.com/office/powerpoint/2010/main" val="3752932029"/>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1137643" y="6940868"/>
            <a:ext cx="12241530" cy="2145268"/>
          </a:xfrm>
        </p:spPr>
        <p:txBody>
          <a:bodyPr anchor="t"/>
          <a:lstStyle>
            <a:lvl1pPr algn="l">
              <a:defRPr sz="6300" b="1" cap="all"/>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1137643" y="4578081"/>
            <a:ext cx="12241530" cy="2362795"/>
          </a:xfrm>
        </p:spPr>
        <p:txBody>
          <a:bodyPr anchor="b"/>
          <a:lstStyle>
            <a:lvl1pPr marL="0" indent="0">
              <a:buNone/>
              <a:defRPr sz="3200">
                <a:solidFill>
                  <a:schemeClr val="tx1">
                    <a:tint val="75000"/>
                  </a:schemeClr>
                </a:solidFill>
              </a:defRPr>
            </a:lvl1pPr>
            <a:lvl2pPr marL="719972" indent="0">
              <a:buNone/>
              <a:defRPr sz="2800">
                <a:solidFill>
                  <a:schemeClr val="tx1">
                    <a:tint val="75000"/>
                  </a:schemeClr>
                </a:solidFill>
              </a:defRPr>
            </a:lvl2pPr>
            <a:lvl3pPr marL="1439947" indent="0">
              <a:buNone/>
              <a:defRPr sz="2500">
                <a:solidFill>
                  <a:schemeClr val="tx1">
                    <a:tint val="75000"/>
                  </a:schemeClr>
                </a:solidFill>
              </a:defRPr>
            </a:lvl3pPr>
            <a:lvl4pPr marL="2159917" indent="0">
              <a:buNone/>
              <a:defRPr sz="2200">
                <a:solidFill>
                  <a:schemeClr val="tx1">
                    <a:tint val="75000"/>
                  </a:schemeClr>
                </a:solidFill>
              </a:defRPr>
            </a:lvl4pPr>
            <a:lvl5pPr marL="2879894" indent="0">
              <a:buNone/>
              <a:defRPr sz="2200">
                <a:solidFill>
                  <a:schemeClr val="tx1">
                    <a:tint val="75000"/>
                  </a:schemeClr>
                </a:solidFill>
              </a:defRPr>
            </a:lvl5pPr>
            <a:lvl6pPr marL="3599866" indent="0">
              <a:buNone/>
              <a:defRPr sz="2200">
                <a:solidFill>
                  <a:schemeClr val="tx1">
                    <a:tint val="75000"/>
                  </a:schemeClr>
                </a:solidFill>
              </a:defRPr>
            </a:lvl6pPr>
            <a:lvl7pPr marL="4319839" indent="0">
              <a:buNone/>
              <a:defRPr sz="2200">
                <a:solidFill>
                  <a:schemeClr val="tx1">
                    <a:tint val="75000"/>
                  </a:schemeClr>
                </a:solidFill>
              </a:defRPr>
            </a:lvl7pPr>
            <a:lvl8pPr marL="5039811" indent="0">
              <a:buNone/>
              <a:defRPr sz="2200">
                <a:solidFill>
                  <a:schemeClr val="tx1">
                    <a:tint val="75000"/>
                  </a:schemeClr>
                </a:solidFill>
              </a:defRPr>
            </a:lvl8pPr>
            <a:lvl9pPr marL="5759783" indent="0">
              <a:buNone/>
              <a:defRPr sz="22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pPr>
              <a:defRPr/>
            </a:pPr>
            <a:endParaRPr lang="es-ES" dirty="0"/>
          </a:p>
        </p:txBody>
      </p:sp>
      <p:sp>
        <p:nvSpPr>
          <p:cNvPr id="5" name="4 Marcador de pie de página"/>
          <p:cNvSpPr>
            <a:spLocks noGrp="1"/>
          </p:cNvSpPr>
          <p:nvPr>
            <p:ph type="ftr" sz="quarter" idx="11"/>
          </p:nvPr>
        </p:nvSpPr>
        <p:spPr/>
        <p:txBody>
          <a:bodyPr/>
          <a:lstStyle/>
          <a:p>
            <a:pPr>
              <a:defRPr/>
            </a:pPr>
            <a:endParaRPr lang="es-ES" dirty="0"/>
          </a:p>
        </p:txBody>
      </p:sp>
      <p:sp>
        <p:nvSpPr>
          <p:cNvPr id="6" name="5 Marcador de número de diapositiva"/>
          <p:cNvSpPr>
            <a:spLocks noGrp="1"/>
          </p:cNvSpPr>
          <p:nvPr>
            <p:ph type="sldNum" sz="quarter" idx="12"/>
          </p:nvPr>
        </p:nvSpPr>
        <p:spPr/>
        <p:txBody>
          <a:bodyPr/>
          <a:lstStyle/>
          <a:p>
            <a:pPr>
              <a:defRPr/>
            </a:pPr>
            <a:fld id="{70F9C2BD-FC09-468C-995D-E4B56B13AA7B}" type="slidenum">
              <a:rPr lang="es-ES" smtClean="0"/>
              <a:pPr>
                <a:defRPr/>
              </a:pPr>
              <a:t>‹Nº›</a:t>
            </a:fld>
            <a:endParaRPr lang="es-ES" dirty="0"/>
          </a:p>
        </p:txBody>
      </p:sp>
    </p:spTree>
    <p:extLst>
      <p:ext uri="{BB962C8B-B14F-4D97-AF65-F5344CB8AC3E}">
        <p14:creationId xmlns:p14="http://schemas.microsoft.com/office/powerpoint/2010/main" val="3045525715"/>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cSld name="Título y texto">
    <p:spTree>
      <p:nvGrpSpPr>
        <p:cNvPr id="1" name=""/>
        <p:cNvGrpSpPr/>
        <p:nvPr/>
      </p:nvGrpSpPr>
      <p:grpSpPr>
        <a:xfrm>
          <a:off x="0" y="0"/>
          <a:ext cx="0" cy="0"/>
          <a:chOff x="0" y="0"/>
          <a:chExt cx="0" cy="0"/>
        </a:xfrm>
      </p:grpSpPr>
      <p:sp>
        <p:nvSpPr>
          <p:cNvPr id="7" name="Rectangle 7"/>
          <p:cNvSpPr>
            <a:spLocks noGrp="1"/>
          </p:cNvSpPr>
          <p:nvPr>
            <p:ph type="body" idx="1"/>
          </p:nvPr>
        </p:nvSpPr>
        <p:spPr/>
        <p:txBody>
          <a:bodyPr/>
          <a:lstStyle>
            <a:lvl1pPr>
              <a:buClr>
                <a:srgbClr val="FF0000"/>
              </a:buClr>
              <a:buSzPct val="90000"/>
              <a:buFont typeface="MS Reference Sans Serif" pitchFamily="34" charset="0"/>
              <a:buChar char="✈"/>
              <a:defRPr b="1">
                <a:solidFill>
                  <a:schemeClr val="tx2">
                    <a:lumMod val="75000"/>
                  </a:schemeClr>
                </a:solidFill>
                <a:latin typeface="Arial Narrow" pitchFamily="34" charset="0"/>
              </a:defRPr>
            </a:lvl1pPr>
            <a:lvl2pPr>
              <a:buClr>
                <a:schemeClr val="tx2">
                  <a:lumMod val="50000"/>
                </a:schemeClr>
              </a:buClr>
              <a:buSzPct val="90000"/>
              <a:buFont typeface="MS Reference Sans Serif" pitchFamily="34" charset="0"/>
              <a:buChar char="☞"/>
              <a:defRPr b="1">
                <a:solidFill>
                  <a:srgbClr val="FF0000"/>
                </a:solidFill>
                <a:latin typeface="Arial Narrow" pitchFamily="34" charset="0"/>
              </a:defRPr>
            </a:lvl2pPr>
            <a:lvl3pPr>
              <a:defRPr>
                <a:latin typeface="Arial Narrow" pitchFamily="34" charset="0"/>
              </a:defRPr>
            </a:lvl3pPr>
            <a:lvl4pPr>
              <a:defRPr>
                <a:latin typeface="Arial Narrow" pitchFamily="34" charset="0"/>
              </a:defRPr>
            </a:lvl4pPr>
            <a:lvl5pPr>
              <a:defRPr>
                <a:latin typeface="Arial Narrow" pitchFamily="34" charset="0"/>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9" name="Title 8"/>
          <p:cNvSpPr>
            <a:spLocks noGrp="1"/>
          </p:cNvSpPr>
          <p:nvPr>
            <p:ph type="title"/>
          </p:nvPr>
        </p:nvSpPr>
        <p:spPr>
          <a:xfrm>
            <a:off x="675039" y="224998"/>
            <a:ext cx="12961620" cy="1687723"/>
          </a:xfrm>
          <a:prstGeom prst="rect">
            <a:avLst/>
          </a:prstGeom>
        </p:spPr>
        <p:txBody>
          <a:bodyPr/>
          <a:lstStyle>
            <a:lvl1pPr>
              <a:defRPr b="1">
                <a:solidFill>
                  <a:srgbClr val="FF0000"/>
                </a:solidFill>
                <a:latin typeface="Arial Narrow" pitchFamily="34" charset="0"/>
              </a:defRPr>
            </a:lvl1pPr>
          </a:lstStyle>
          <a:p>
            <a:r>
              <a:rPr lang="es-ES" dirty="0" smtClean="0"/>
              <a:t>Haga clic para modificar el estilo de título del patrón</a:t>
            </a:r>
            <a:endParaRPr lang="es-ES" dirty="0"/>
          </a:p>
        </p:txBody>
      </p:sp>
      <p:sp>
        <p:nvSpPr>
          <p:cNvPr id="4" name="Rectangle 6"/>
          <p:cNvSpPr>
            <a:spLocks noGrp="1"/>
          </p:cNvSpPr>
          <p:nvPr>
            <p:ph type="dt" sz="half" idx="10"/>
          </p:nvPr>
        </p:nvSpPr>
        <p:spPr/>
        <p:txBody>
          <a:bodyPr/>
          <a:lstStyle>
            <a:lvl1pPr>
              <a:defRPr/>
            </a:lvl1pPr>
          </a:lstStyle>
          <a:p>
            <a:pPr>
              <a:defRPr/>
            </a:pPr>
            <a:endParaRPr dirty="0"/>
          </a:p>
        </p:txBody>
      </p:sp>
      <p:sp>
        <p:nvSpPr>
          <p:cNvPr id="5" name="Rectangle 20"/>
          <p:cNvSpPr>
            <a:spLocks noGrp="1"/>
          </p:cNvSpPr>
          <p:nvPr>
            <p:ph type="ftr" sz="quarter" idx="11"/>
          </p:nvPr>
        </p:nvSpPr>
        <p:spPr/>
        <p:txBody>
          <a:bodyPr/>
          <a:lstStyle>
            <a:lvl1pPr>
              <a:defRPr/>
            </a:lvl1pPr>
          </a:lstStyle>
          <a:p>
            <a:pPr>
              <a:defRPr/>
            </a:pPr>
            <a:endParaRPr lang="es-ES" dirty="0"/>
          </a:p>
        </p:txBody>
      </p:sp>
      <p:sp>
        <p:nvSpPr>
          <p:cNvPr id="6" name="Rectangle 21"/>
          <p:cNvSpPr>
            <a:spLocks noGrp="1"/>
          </p:cNvSpPr>
          <p:nvPr>
            <p:ph type="sldNum" sz="quarter" idx="12"/>
          </p:nvPr>
        </p:nvSpPr>
        <p:spPr/>
        <p:txBody>
          <a:bodyPr/>
          <a:lstStyle>
            <a:lvl1pPr>
              <a:defRPr/>
            </a:lvl1pPr>
          </a:lstStyle>
          <a:p>
            <a:pPr>
              <a:defRPr/>
            </a:pPr>
            <a:fld id="{E2CC58CB-6C17-4A8E-AE7F-66B9E0008532}" type="slidenum">
              <a:rPr/>
              <a:pPr>
                <a:defRPr/>
              </a:pPr>
              <a:t>‹Nº›</a:t>
            </a:fld>
            <a:endParaRPr dirty="0"/>
          </a:p>
        </p:txBody>
      </p:sp>
    </p:spTree>
    <p:extLst>
      <p:ext uri="{BB962C8B-B14F-4D97-AF65-F5344CB8AC3E}">
        <p14:creationId xmlns:p14="http://schemas.microsoft.com/office/powerpoint/2010/main" val="160014622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9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contenido"/>
          <p:cNvSpPr>
            <a:spLocks noGrp="1"/>
          </p:cNvSpPr>
          <p:nvPr>
            <p:ph sz="half" idx="1"/>
          </p:nvPr>
        </p:nvSpPr>
        <p:spPr>
          <a:xfrm>
            <a:off x="720090" y="2705338"/>
            <a:ext cx="6360795" cy="7650956"/>
          </a:xfrm>
        </p:spPr>
        <p:txBody>
          <a:bodyPr/>
          <a:lstStyle>
            <a:lvl1pPr>
              <a:defRPr sz="4400"/>
            </a:lvl1pPr>
            <a:lvl2pPr>
              <a:defRPr sz="3800"/>
            </a:lvl2pPr>
            <a:lvl3pPr>
              <a:defRPr sz="3200"/>
            </a:lvl3pPr>
            <a:lvl4pPr>
              <a:defRPr sz="2800"/>
            </a:lvl4pPr>
            <a:lvl5pPr>
              <a:defRPr sz="2800"/>
            </a:lvl5pPr>
            <a:lvl6pPr>
              <a:defRPr sz="2800"/>
            </a:lvl6pPr>
            <a:lvl7pPr>
              <a:defRPr sz="2800"/>
            </a:lvl7pPr>
            <a:lvl8pPr>
              <a:defRPr sz="2800"/>
            </a:lvl8pPr>
            <a:lvl9pPr>
              <a:defRPr sz="2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contenido"/>
          <p:cNvSpPr>
            <a:spLocks noGrp="1"/>
          </p:cNvSpPr>
          <p:nvPr>
            <p:ph sz="half" idx="2"/>
          </p:nvPr>
        </p:nvSpPr>
        <p:spPr>
          <a:xfrm>
            <a:off x="7320915" y="2705338"/>
            <a:ext cx="6360795" cy="7650956"/>
          </a:xfrm>
        </p:spPr>
        <p:txBody>
          <a:bodyPr/>
          <a:lstStyle>
            <a:lvl1pPr>
              <a:defRPr sz="4400"/>
            </a:lvl1pPr>
            <a:lvl2pPr>
              <a:defRPr sz="3800"/>
            </a:lvl2pPr>
            <a:lvl3pPr>
              <a:defRPr sz="3200"/>
            </a:lvl3pPr>
            <a:lvl4pPr>
              <a:defRPr sz="2800"/>
            </a:lvl4pPr>
            <a:lvl5pPr>
              <a:defRPr sz="2800"/>
            </a:lvl5pPr>
            <a:lvl6pPr>
              <a:defRPr sz="2800"/>
            </a:lvl6pPr>
            <a:lvl7pPr>
              <a:defRPr sz="2800"/>
            </a:lvl7pPr>
            <a:lvl8pPr>
              <a:defRPr sz="2800"/>
            </a:lvl8pPr>
            <a:lvl9pPr>
              <a:defRPr sz="2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fecha"/>
          <p:cNvSpPr>
            <a:spLocks noGrp="1"/>
          </p:cNvSpPr>
          <p:nvPr>
            <p:ph type="dt" sz="half" idx="10"/>
          </p:nvPr>
        </p:nvSpPr>
        <p:spPr/>
        <p:txBody>
          <a:bodyPr/>
          <a:lstStyle/>
          <a:p>
            <a:fld id="{CAD74F93-5041-4849-90E4-1B8179EF2567}" type="datetimeFigureOut">
              <a:rPr lang="es-PE" smtClean="0"/>
              <a:pPr/>
              <a:t>01/09/2016</a:t>
            </a:fld>
            <a:endParaRPr lang="es-PE" dirty="0"/>
          </a:p>
        </p:txBody>
      </p:sp>
      <p:sp>
        <p:nvSpPr>
          <p:cNvPr id="6" name="5 Marcador de pie de página"/>
          <p:cNvSpPr>
            <a:spLocks noGrp="1"/>
          </p:cNvSpPr>
          <p:nvPr>
            <p:ph type="ftr" sz="quarter" idx="11"/>
          </p:nvPr>
        </p:nvSpPr>
        <p:spPr/>
        <p:txBody>
          <a:bodyPr/>
          <a:lstStyle/>
          <a:p>
            <a:endParaRPr lang="es-PE" dirty="0"/>
          </a:p>
        </p:txBody>
      </p:sp>
      <p:sp>
        <p:nvSpPr>
          <p:cNvPr id="7" name="6 Marcador de número de diapositiva"/>
          <p:cNvSpPr>
            <a:spLocks noGrp="1"/>
          </p:cNvSpPr>
          <p:nvPr>
            <p:ph type="sldNum" sz="quarter" idx="12"/>
          </p:nvPr>
        </p:nvSpPr>
        <p:spPr/>
        <p:txBody>
          <a:bodyPr/>
          <a:lstStyle/>
          <a:p>
            <a:fld id="{4966553A-F773-486E-8EC5-57D97B554F5F}" type="slidenum">
              <a:rPr lang="es-PE" smtClean="0"/>
              <a:pPr/>
              <a:t>‹Nº›</a:t>
            </a:fld>
            <a:endParaRPr lang="es-PE" dirty="0"/>
          </a:p>
        </p:txBody>
      </p:sp>
    </p:spTree>
    <p:extLst>
      <p:ext uri="{BB962C8B-B14F-4D97-AF65-F5344CB8AC3E}">
        <p14:creationId xmlns:p14="http://schemas.microsoft.com/office/powerpoint/2010/main" val="2644369201"/>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720090" y="432558"/>
            <a:ext cx="12961620" cy="1800225"/>
          </a:xfrm>
        </p:spPr>
        <p:txBody>
          <a:bodyPr/>
          <a:lstStyle>
            <a:lvl1pPr>
              <a:defRPr/>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720090" y="2417803"/>
            <a:ext cx="6363296" cy="1007625"/>
          </a:xfrm>
        </p:spPr>
        <p:txBody>
          <a:bodyPr anchor="b"/>
          <a:lstStyle>
            <a:lvl1pPr marL="0" indent="0">
              <a:buNone/>
              <a:defRPr sz="3800" b="1"/>
            </a:lvl1pPr>
            <a:lvl2pPr marL="719972" indent="0">
              <a:buNone/>
              <a:defRPr sz="3200" b="1"/>
            </a:lvl2pPr>
            <a:lvl3pPr marL="1439947" indent="0">
              <a:buNone/>
              <a:defRPr sz="2800" b="1"/>
            </a:lvl3pPr>
            <a:lvl4pPr marL="2159917" indent="0">
              <a:buNone/>
              <a:defRPr sz="2500" b="1"/>
            </a:lvl4pPr>
            <a:lvl5pPr marL="2879894" indent="0">
              <a:buNone/>
              <a:defRPr sz="2500" b="1"/>
            </a:lvl5pPr>
            <a:lvl6pPr marL="3599866" indent="0">
              <a:buNone/>
              <a:defRPr sz="2500" b="1"/>
            </a:lvl6pPr>
            <a:lvl7pPr marL="4319839" indent="0">
              <a:buNone/>
              <a:defRPr sz="2500" b="1"/>
            </a:lvl7pPr>
            <a:lvl8pPr marL="5039811" indent="0">
              <a:buNone/>
              <a:defRPr sz="2500" b="1"/>
            </a:lvl8pPr>
            <a:lvl9pPr marL="5759783" indent="0">
              <a:buNone/>
              <a:defRPr sz="25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720090" y="3425428"/>
            <a:ext cx="6363296" cy="6223279"/>
          </a:xfrm>
        </p:spPr>
        <p:txBody>
          <a:bodyPr/>
          <a:lstStyle>
            <a:lvl1pPr>
              <a:defRPr sz="3800"/>
            </a:lvl1pPr>
            <a:lvl2pPr>
              <a:defRPr sz="3200"/>
            </a:lvl2pPr>
            <a:lvl3pPr>
              <a:defRPr sz="2800"/>
            </a:lvl3pPr>
            <a:lvl4pPr>
              <a:defRPr sz="2500"/>
            </a:lvl4pPr>
            <a:lvl5pPr>
              <a:defRPr sz="2500"/>
            </a:lvl5pPr>
            <a:lvl6pPr>
              <a:defRPr sz="2500"/>
            </a:lvl6pPr>
            <a:lvl7pPr>
              <a:defRPr sz="2500"/>
            </a:lvl7pPr>
            <a:lvl8pPr>
              <a:defRPr sz="2500"/>
            </a:lvl8pPr>
            <a:lvl9pPr>
              <a:defRPr sz="2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texto"/>
          <p:cNvSpPr>
            <a:spLocks noGrp="1"/>
          </p:cNvSpPr>
          <p:nvPr>
            <p:ph type="body" sz="quarter" idx="3"/>
          </p:nvPr>
        </p:nvSpPr>
        <p:spPr>
          <a:xfrm>
            <a:off x="7315929" y="2417803"/>
            <a:ext cx="6365796" cy="1007625"/>
          </a:xfrm>
        </p:spPr>
        <p:txBody>
          <a:bodyPr anchor="b"/>
          <a:lstStyle>
            <a:lvl1pPr marL="0" indent="0">
              <a:buNone/>
              <a:defRPr sz="3800" b="1"/>
            </a:lvl1pPr>
            <a:lvl2pPr marL="719972" indent="0">
              <a:buNone/>
              <a:defRPr sz="3200" b="1"/>
            </a:lvl2pPr>
            <a:lvl3pPr marL="1439947" indent="0">
              <a:buNone/>
              <a:defRPr sz="2800" b="1"/>
            </a:lvl3pPr>
            <a:lvl4pPr marL="2159917" indent="0">
              <a:buNone/>
              <a:defRPr sz="2500" b="1"/>
            </a:lvl4pPr>
            <a:lvl5pPr marL="2879894" indent="0">
              <a:buNone/>
              <a:defRPr sz="2500" b="1"/>
            </a:lvl5pPr>
            <a:lvl6pPr marL="3599866" indent="0">
              <a:buNone/>
              <a:defRPr sz="2500" b="1"/>
            </a:lvl6pPr>
            <a:lvl7pPr marL="4319839" indent="0">
              <a:buNone/>
              <a:defRPr sz="2500" b="1"/>
            </a:lvl7pPr>
            <a:lvl8pPr marL="5039811" indent="0">
              <a:buNone/>
              <a:defRPr sz="2500" b="1"/>
            </a:lvl8pPr>
            <a:lvl9pPr marL="5759783" indent="0">
              <a:buNone/>
              <a:defRPr sz="25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7315929" y="3425428"/>
            <a:ext cx="6365796" cy="6223279"/>
          </a:xfrm>
        </p:spPr>
        <p:txBody>
          <a:bodyPr/>
          <a:lstStyle>
            <a:lvl1pPr>
              <a:defRPr sz="3800"/>
            </a:lvl1pPr>
            <a:lvl2pPr>
              <a:defRPr sz="3200"/>
            </a:lvl2pPr>
            <a:lvl3pPr>
              <a:defRPr sz="2800"/>
            </a:lvl3pPr>
            <a:lvl4pPr>
              <a:defRPr sz="2500"/>
            </a:lvl4pPr>
            <a:lvl5pPr>
              <a:defRPr sz="2500"/>
            </a:lvl5pPr>
            <a:lvl6pPr>
              <a:defRPr sz="2500"/>
            </a:lvl6pPr>
            <a:lvl7pPr>
              <a:defRPr sz="2500"/>
            </a:lvl7pPr>
            <a:lvl8pPr>
              <a:defRPr sz="2500"/>
            </a:lvl8pPr>
            <a:lvl9pPr>
              <a:defRPr sz="2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7" name="6 Marcador de fecha"/>
          <p:cNvSpPr>
            <a:spLocks noGrp="1"/>
          </p:cNvSpPr>
          <p:nvPr>
            <p:ph type="dt" sz="half" idx="10"/>
          </p:nvPr>
        </p:nvSpPr>
        <p:spPr/>
        <p:txBody>
          <a:bodyPr/>
          <a:lstStyle/>
          <a:p>
            <a:pPr>
              <a:defRPr/>
            </a:pPr>
            <a:endParaRPr lang="es-ES" dirty="0"/>
          </a:p>
        </p:txBody>
      </p:sp>
      <p:sp>
        <p:nvSpPr>
          <p:cNvPr id="8" name="7 Marcador de pie de página"/>
          <p:cNvSpPr>
            <a:spLocks noGrp="1"/>
          </p:cNvSpPr>
          <p:nvPr>
            <p:ph type="ftr" sz="quarter" idx="11"/>
          </p:nvPr>
        </p:nvSpPr>
        <p:spPr/>
        <p:txBody>
          <a:bodyPr/>
          <a:lstStyle/>
          <a:p>
            <a:pPr>
              <a:defRPr/>
            </a:pPr>
            <a:endParaRPr lang="es-ES" dirty="0"/>
          </a:p>
        </p:txBody>
      </p:sp>
      <p:sp>
        <p:nvSpPr>
          <p:cNvPr id="9" name="8 Marcador de número de diapositiva"/>
          <p:cNvSpPr>
            <a:spLocks noGrp="1"/>
          </p:cNvSpPr>
          <p:nvPr>
            <p:ph type="sldNum" sz="quarter" idx="12"/>
          </p:nvPr>
        </p:nvSpPr>
        <p:spPr/>
        <p:txBody>
          <a:bodyPr/>
          <a:lstStyle/>
          <a:p>
            <a:pPr>
              <a:defRPr/>
            </a:pPr>
            <a:fld id="{CB75B8A0-3652-45A5-ADB9-54F7D65D972A}" type="slidenum">
              <a:rPr lang="es-ES" smtClean="0"/>
              <a:pPr>
                <a:defRPr/>
              </a:pPr>
              <a:t>‹Nº›</a:t>
            </a:fld>
            <a:endParaRPr lang="es-ES" dirty="0"/>
          </a:p>
        </p:txBody>
      </p:sp>
    </p:spTree>
    <p:extLst>
      <p:ext uri="{BB962C8B-B14F-4D97-AF65-F5344CB8AC3E}">
        <p14:creationId xmlns:p14="http://schemas.microsoft.com/office/powerpoint/2010/main" val="895650352"/>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fecha"/>
          <p:cNvSpPr>
            <a:spLocks noGrp="1"/>
          </p:cNvSpPr>
          <p:nvPr>
            <p:ph type="dt" sz="half" idx="10"/>
          </p:nvPr>
        </p:nvSpPr>
        <p:spPr/>
        <p:txBody>
          <a:bodyPr/>
          <a:lstStyle/>
          <a:p>
            <a:pPr>
              <a:defRPr/>
            </a:pPr>
            <a:endParaRPr lang="es-ES" dirty="0"/>
          </a:p>
        </p:txBody>
      </p:sp>
      <p:sp>
        <p:nvSpPr>
          <p:cNvPr id="4" name="3 Marcador de pie de página"/>
          <p:cNvSpPr>
            <a:spLocks noGrp="1"/>
          </p:cNvSpPr>
          <p:nvPr>
            <p:ph type="ftr" sz="quarter" idx="11"/>
          </p:nvPr>
        </p:nvSpPr>
        <p:spPr/>
        <p:txBody>
          <a:bodyPr/>
          <a:lstStyle/>
          <a:p>
            <a:pPr>
              <a:defRPr/>
            </a:pPr>
            <a:endParaRPr lang="es-ES" dirty="0"/>
          </a:p>
        </p:txBody>
      </p:sp>
      <p:sp>
        <p:nvSpPr>
          <p:cNvPr id="5" name="4 Marcador de número de diapositiva"/>
          <p:cNvSpPr>
            <a:spLocks noGrp="1"/>
          </p:cNvSpPr>
          <p:nvPr>
            <p:ph type="sldNum" sz="quarter" idx="12"/>
          </p:nvPr>
        </p:nvSpPr>
        <p:spPr/>
        <p:txBody>
          <a:bodyPr/>
          <a:lstStyle/>
          <a:p>
            <a:pPr>
              <a:defRPr/>
            </a:pPr>
            <a:fld id="{22A77D47-C639-43F6-AB14-A75A96D0E890}" type="slidenum">
              <a:rPr lang="es-ES" smtClean="0"/>
              <a:pPr>
                <a:defRPr/>
              </a:pPr>
              <a:t>‹Nº›</a:t>
            </a:fld>
            <a:endParaRPr lang="es-ES" dirty="0"/>
          </a:p>
        </p:txBody>
      </p:sp>
    </p:spTree>
    <p:extLst>
      <p:ext uri="{BB962C8B-B14F-4D97-AF65-F5344CB8AC3E}">
        <p14:creationId xmlns:p14="http://schemas.microsoft.com/office/powerpoint/2010/main" val="2251263039"/>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pPr>
              <a:defRPr/>
            </a:pPr>
            <a:endParaRPr lang="es-ES" dirty="0"/>
          </a:p>
        </p:txBody>
      </p:sp>
      <p:sp>
        <p:nvSpPr>
          <p:cNvPr id="3" name="2 Marcador de pie de página"/>
          <p:cNvSpPr>
            <a:spLocks noGrp="1"/>
          </p:cNvSpPr>
          <p:nvPr>
            <p:ph type="ftr" sz="quarter" idx="11"/>
          </p:nvPr>
        </p:nvSpPr>
        <p:spPr/>
        <p:txBody>
          <a:bodyPr/>
          <a:lstStyle/>
          <a:p>
            <a:pPr>
              <a:defRPr/>
            </a:pPr>
            <a:endParaRPr lang="es-ES" dirty="0"/>
          </a:p>
        </p:txBody>
      </p:sp>
      <p:sp>
        <p:nvSpPr>
          <p:cNvPr id="4" name="3 Marcador de número de diapositiva"/>
          <p:cNvSpPr>
            <a:spLocks noGrp="1"/>
          </p:cNvSpPr>
          <p:nvPr>
            <p:ph type="sldNum" sz="quarter" idx="12"/>
          </p:nvPr>
        </p:nvSpPr>
        <p:spPr/>
        <p:txBody>
          <a:bodyPr/>
          <a:lstStyle/>
          <a:p>
            <a:pPr>
              <a:defRPr/>
            </a:pPr>
            <a:fld id="{664145A2-5F7B-46A0-BB6E-DCBF372672A3}" type="slidenum">
              <a:rPr lang="es-ES" smtClean="0"/>
              <a:pPr>
                <a:defRPr/>
              </a:pPr>
              <a:t>‹Nº›</a:t>
            </a:fld>
            <a:endParaRPr lang="es-ES" dirty="0"/>
          </a:p>
        </p:txBody>
      </p:sp>
    </p:spTree>
    <p:extLst>
      <p:ext uri="{BB962C8B-B14F-4D97-AF65-F5344CB8AC3E}">
        <p14:creationId xmlns:p14="http://schemas.microsoft.com/office/powerpoint/2010/main" val="3047788192"/>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720111" y="430055"/>
            <a:ext cx="4738093" cy="1830229"/>
          </a:xfrm>
        </p:spPr>
        <p:txBody>
          <a:bodyPr anchor="b"/>
          <a:lstStyle>
            <a:lvl1pPr algn="l">
              <a:defRPr sz="3200" b="1"/>
            </a:lvl1pPr>
          </a:lstStyle>
          <a:p>
            <a:r>
              <a:rPr lang="es-ES" smtClean="0"/>
              <a:t>Haga clic para modificar el estilo de título del patrón</a:t>
            </a:r>
            <a:endParaRPr lang="es-PE"/>
          </a:p>
        </p:txBody>
      </p:sp>
      <p:sp>
        <p:nvSpPr>
          <p:cNvPr id="3" name="2 Marcador de contenido"/>
          <p:cNvSpPr>
            <a:spLocks noGrp="1"/>
          </p:cNvSpPr>
          <p:nvPr>
            <p:ph idx="1"/>
          </p:nvPr>
        </p:nvSpPr>
        <p:spPr>
          <a:xfrm>
            <a:off x="5630704" y="430069"/>
            <a:ext cx="8051006" cy="9218653"/>
          </a:xfrm>
        </p:spPr>
        <p:txBody>
          <a:bodyPr/>
          <a:lstStyle>
            <a:lvl1pPr>
              <a:defRPr sz="5000"/>
            </a:lvl1pPr>
            <a:lvl2pPr>
              <a:defRPr sz="4400"/>
            </a:lvl2pPr>
            <a:lvl3pPr>
              <a:defRPr sz="3800"/>
            </a:lvl3pPr>
            <a:lvl4pPr>
              <a:defRPr sz="3200"/>
            </a:lvl4pPr>
            <a:lvl5pPr>
              <a:defRPr sz="3200"/>
            </a:lvl5pPr>
            <a:lvl6pPr>
              <a:defRPr sz="3200"/>
            </a:lvl6pPr>
            <a:lvl7pPr>
              <a:defRPr sz="3200"/>
            </a:lvl7pPr>
            <a:lvl8pPr>
              <a:defRPr sz="3200"/>
            </a:lvl8pPr>
            <a:lvl9pPr>
              <a:defRPr sz="3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texto"/>
          <p:cNvSpPr>
            <a:spLocks noGrp="1"/>
          </p:cNvSpPr>
          <p:nvPr>
            <p:ph type="body" sz="half" idx="2"/>
          </p:nvPr>
        </p:nvSpPr>
        <p:spPr>
          <a:xfrm>
            <a:off x="720111" y="2260291"/>
            <a:ext cx="4738093" cy="7388424"/>
          </a:xfrm>
        </p:spPr>
        <p:txBody>
          <a:bodyPr/>
          <a:lstStyle>
            <a:lvl1pPr marL="0" indent="0">
              <a:buNone/>
              <a:defRPr sz="2200"/>
            </a:lvl1pPr>
            <a:lvl2pPr marL="719972" indent="0">
              <a:buNone/>
              <a:defRPr sz="1900"/>
            </a:lvl2pPr>
            <a:lvl3pPr marL="1439947" indent="0">
              <a:buNone/>
              <a:defRPr sz="1600"/>
            </a:lvl3pPr>
            <a:lvl4pPr marL="2159917" indent="0">
              <a:buNone/>
              <a:defRPr sz="1400"/>
            </a:lvl4pPr>
            <a:lvl5pPr marL="2879894" indent="0">
              <a:buNone/>
              <a:defRPr sz="1400"/>
            </a:lvl5pPr>
            <a:lvl6pPr marL="3599866" indent="0">
              <a:buNone/>
              <a:defRPr sz="1400"/>
            </a:lvl6pPr>
            <a:lvl7pPr marL="4319839" indent="0">
              <a:buNone/>
              <a:defRPr sz="1400"/>
            </a:lvl7pPr>
            <a:lvl8pPr marL="5039811" indent="0">
              <a:buNone/>
              <a:defRPr sz="1400"/>
            </a:lvl8pPr>
            <a:lvl9pPr marL="5759783" indent="0">
              <a:buNone/>
              <a:defRPr sz="14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pPr>
              <a:defRPr/>
            </a:pPr>
            <a:endParaRPr lang="es-ES" dirty="0"/>
          </a:p>
        </p:txBody>
      </p:sp>
      <p:sp>
        <p:nvSpPr>
          <p:cNvPr id="6" name="5 Marcador de pie de página"/>
          <p:cNvSpPr>
            <a:spLocks noGrp="1"/>
          </p:cNvSpPr>
          <p:nvPr>
            <p:ph type="ftr" sz="quarter" idx="11"/>
          </p:nvPr>
        </p:nvSpPr>
        <p:spPr/>
        <p:txBody>
          <a:bodyPr/>
          <a:lstStyle/>
          <a:p>
            <a:pPr>
              <a:defRPr/>
            </a:pPr>
            <a:endParaRPr lang="es-ES" dirty="0"/>
          </a:p>
        </p:txBody>
      </p:sp>
      <p:sp>
        <p:nvSpPr>
          <p:cNvPr id="7" name="6 Marcador de número de diapositiva"/>
          <p:cNvSpPr>
            <a:spLocks noGrp="1"/>
          </p:cNvSpPr>
          <p:nvPr>
            <p:ph type="sldNum" sz="quarter" idx="12"/>
          </p:nvPr>
        </p:nvSpPr>
        <p:spPr/>
        <p:txBody>
          <a:bodyPr/>
          <a:lstStyle/>
          <a:p>
            <a:pPr>
              <a:defRPr/>
            </a:pPr>
            <a:fld id="{BCD27066-ABD5-469C-8094-AEB0CA3CD7E3}" type="slidenum">
              <a:rPr lang="es-ES" smtClean="0"/>
              <a:pPr>
                <a:defRPr/>
              </a:pPr>
              <a:t>‹Nº›</a:t>
            </a:fld>
            <a:endParaRPr lang="es-ES" dirty="0"/>
          </a:p>
        </p:txBody>
      </p:sp>
    </p:spTree>
    <p:extLst>
      <p:ext uri="{BB962C8B-B14F-4D97-AF65-F5344CB8AC3E}">
        <p14:creationId xmlns:p14="http://schemas.microsoft.com/office/powerpoint/2010/main" val="4119470616"/>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822854" y="7560951"/>
            <a:ext cx="8641080" cy="892612"/>
          </a:xfrm>
        </p:spPr>
        <p:txBody>
          <a:bodyPr anchor="b"/>
          <a:lstStyle>
            <a:lvl1pPr algn="l">
              <a:defRPr sz="3200" b="1"/>
            </a:lvl1pPr>
          </a:lstStyle>
          <a:p>
            <a:r>
              <a:rPr lang="es-ES" smtClean="0"/>
              <a:t>Haga clic para modificar el estilo de título del patrón</a:t>
            </a:r>
            <a:endParaRPr lang="es-PE"/>
          </a:p>
        </p:txBody>
      </p:sp>
      <p:sp>
        <p:nvSpPr>
          <p:cNvPr id="3" name="2 Marcador de posición de imagen"/>
          <p:cNvSpPr>
            <a:spLocks noGrp="1"/>
          </p:cNvSpPr>
          <p:nvPr>
            <p:ph type="pic" idx="1"/>
          </p:nvPr>
        </p:nvSpPr>
        <p:spPr>
          <a:xfrm>
            <a:off x="2822854" y="965121"/>
            <a:ext cx="8641080" cy="6480810"/>
          </a:xfrm>
        </p:spPr>
        <p:txBody>
          <a:bodyPr/>
          <a:lstStyle>
            <a:lvl1pPr marL="0" indent="0">
              <a:buNone/>
              <a:defRPr sz="5000"/>
            </a:lvl1pPr>
            <a:lvl2pPr marL="719972" indent="0">
              <a:buNone/>
              <a:defRPr sz="4400"/>
            </a:lvl2pPr>
            <a:lvl3pPr marL="1439947" indent="0">
              <a:buNone/>
              <a:defRPr sz="3800"/>
            </a:lvl3pPr>
            <a:lvl4pPr marL="2159917" indent="0">
              <a:buNone/>
              <a:defRPr sz="3200"/>
            </a:lvl4pPr>
            <a:lvl5pPr marL="2879894" indent="0">
              <a:buNone/>
              <a:defRPr sz="3200"/>
            </a:lvl5pPr>
            <a:lvl6pPr marL="3599866" indent="0">
              <a:buNone/>
              <a:defRPr sz="3200"/>
            </a:lvl6pPr>
            <a:lvl7pPr marL="4319839" indent="0">
              <a:buNone/>
              <a:defRPr sz="3200"/>
            </a:lvl7pPr>
            <a:lvl8pPr marL="5039811" indent="0">
              <a:buNone/>
              <a:defRPr sz="3200"/>
            </a:lvl8pPr>
            <a:lvl9pPr marL="5759783" indent="0">
              <a:buNone/>
              <a:defRPr sz="3200"/>
            </a:lvl9pPr>
          </a:lstStyle>
          <a:p>
            <a:r>
              <a:rPr lang="es-ES" dirty="0" smtClean="0"/>
              <a:t>Haga clic en el icono para agregar una imagen</a:t>
            </a:r>
            <a:endParaRPr lang="es-PE" dirty="0"/>
          </a:p>
        </p:txBody>
      </p:sp>
      <p:sp>
        <p:nvSpPr>
          <p:cNvPr id="4" name="3 Marcador de texto"/>
          <p:cNvSpPr>
            <a:spLocks noGrp="1"/>
          </p:cNvSpPr>
          <p:nvPr>
            <p:ph type="body" sz="half" idx="2"/>
          </p:nvPr>
        </p:nvSpPr>
        <p:spPr>
          <a:xfrm>
            <a:off x="2822854" y="8453557"/>
            <a:ext cx="8641080" cy="1267658"/>
          </a:xfrm>
        </p:spPr>
        <p:txBody>
          <a:bodyPr/>
          <a:lstStyle>
            <a:lvl1pPr marL="0" indent="0">
              <a:buNone/>
              <a:defRPr sz="2200"/>
            </a:lvl1pPr>
            <a:lvl2pPr marL="719972" indent="0">
              <a:buNone/>
              <a:defRPr sz="1900"/>
            </a:lvl2pPr>
            <a:lvl3pPr marL="1439947" indent="0">
              <a:buNone/>
              <a:defRPr sz="1600"/>
            </a:lvl3pPr>
            <a:lvl4pPr marL="2159917" indent="0">
              <a:buNone/>
              <a:defRPr sz="1400"/>
            </a:lvl4pPr>
            <a:lvl5pPr marL="2879894" indent="0">
              <a:buNone/>
              <a:defRPr sz="1400"/>
            </a:lvl5pPr>
            <a:lvl6pPr marL="3599866" indent="0">
              <a:buNone/>
              <a:defRPr sz="1400"/>
            </a:lvl6pPr>
            <a:lvl7pPr marL="4319839" indent="0">
              <a:buNone/>
              <a:defRPr sz="1400"/>
            </a:lvl7pPr>
            <a:lvl8pPr marL="5039811" indent="0">
              <a:buNone/>
              <a:defRPr sz="1400"/>
            </a:lvl8pPr>
            <a:lvl9pPr marL="5759783" indent="0">
              <a:buNone/>
              <a:defRPr sz="14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pPr>
              <a:defRPr/>
            </a:pPr>
            <a:endParaRPr lang="es-ES" dirty="0"/>
          </a:p>
        </p:txBody>
      </p:sp>
      <p:sp>
        <p:nvSpPr>
          <p:cNvPr id="6" name="5 Marcador de pie de página"/>
          <p:cNvSpPr>
            <a:spLocks noGrp="1"/>
          </p:cNvSpPr>
          <p:nvPr>
            <p:ph type="ftr" sz="quarter" idx="11"/>
          </p:nvPr>
        </p:nvSpPr>
        <p:spPr/>
        <p:txBody>
          <a:bodyPr/>
          <a:lstStyle/>
          <a:p>
            <a:pPr>
              <a:defRPr/>
            </a:pPr>
            <a:endParaRPr lang="es-ES" dirty="0"/>
          </a:p>
        </p:txBody>
      </p:sp>
      <p:sp>
        <p:nvSpPr>
          <p:cNvPr id="7" name="6 Marcador de número de diapositiva"/>
          <p:cNvSpPr>
            <a:spLocks noGrp="1"/>
          </p:cNvSpPr>
          <p:nvPr>
            <p:ph type="sldNum" sz="quarter" idx="12"/>
          </p:nvPr>
        </p:nvSpPr>
        <p:spPr/>
        <p:txBody>
          <a:bodyPr/>
          <a:lstStyle/>
          <a:p>
            <a:pPr>
              <a:defRPr/>
            </a:pPr>
            <a:fld id="{20D2EE83-8008-4FCF-8146-B27E37108ACA}" type="slidenum">
              <a:rPr lang="es-ES" smtClean="0"/>
              <a:pPr>
                <a:defRPr/>
              </a:pPr>
              <a:t>‹Nº›</a:t>
            </a:fld>
            <a:endParaRPr lang="es-ES" dirty="0"/>
          </a:p>
        </p:txBody>
      </p:sp>
    </p:spTree>
    <p:extLst>
      <p:ext uri="{BB962C8B-B14F-4D97-AF65-F5344CB8AC3E}">
        <p14:creationId xmlns:p14="http://schemas.microsoft.com/office/powerpoint/2010/main" val="1189378803"/>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p>
            <a:pPr>
              <a:defRPr/>
            </a:pPr>
            <a:endParaRPr lang="es-ES" dirty="0"/>
          </a:p>
        </p:txBody>
      </p:sp>
      <p:sp>
        <p:nvSpPr>
          <p:cNvPr id="5" name="4 Marcador de pie de página"/>
          <p:cNvSpPr>
            <a:spLocks noGrp="1"/>
          </p:cNvSpPr>
          <p:nvPr>
            <p:ph type="ftr" sz="quarter" idx="11"/>
          </p:nvPr>
        </p:nvSpPr>
        <p:spPr/>
        <p:txBody>
          <a:bodyPr/>
          <a:lstStyle/>
          <a:p>
            <a:pPr>
              <a:defRPr/>
            </a:pPr>
            <a:endParaRPr lang="es-ES" dirty="0"/>
          </a:p>
        </p:txBody>
      </p:sp>
      <p:sp>
        <p:nvSpPr>
          <p:cNvPr id="6" name="5 Marcador de número de diapositiva"/>
          <p:cNvSpPr>
            <a:spLocks noGrp="1"/>
          </p:cNvSpPr>
          <p:nvPr>
            <p:ph type="sldNum" sz="quarter" idx="12"/>
          </p:nvPr>
        </p:nvSpPr>
        <p:spPr/>
        <p:txBody>
          <a:bodyPr/>
          <a:lstStyle/>
          <a:p>
            <a:pPr>
              <a:defRPr/>
            </a:pPr>
            <a:fld id="{F9EB92D0-631D-46B7-BD45-7CB034CE85CB}" type="slidenum">
              <a:rPr lang="es-ES" smtClean="0"/>
              <a:pPr>
                <a:defRPr/>
              </a:pPr>
              <a:t>‹Nº›</a:t>
            </a:fld>
            <a:endParaRPr lang="es-ES" dirty="0"/>
          </a:p>
        </p:txBody>
      </p:sp>
    </p:spTree>
    <p:extLst>
      <p:ext uri="{BB962C8B-B14F-4D97-AF65-F5344CB8AC3E}">
        <p14:creationId xmlns:p14="http://schemas.microsoft.com/office/powerpoint/2010/main" val="2555857946"/>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10441305" y="465058"/>
            <a:ext cx="3240405" cy="9891236"/>
          </a:xfrm>
        </p:spPr>
        <p:txBody>
          <a:bodyPr vert="eaVert"/>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a:xfrm>
            <a:off x="720090" y="465058"/>
            <a:ext cx="9481185" cy="9891236"/>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p>
            <a:pPr>
              <a:defRPr/>
            </a:pPr>
            <a:endParaRPr lang="es-ES" dirty="0"/>
          </a:p>
        </p:txBody>
      </p:sp>
      <p:sp>
        <p:nvSpPr>
          <p:cNvPr id="5" name="4 Marcador de pie de página"/>
          <p:cNvSpPr>
            <a:spLocks noGrp="1"/>
          </p:cNvSpPr>
          <p:nvPr>
            <p:ph type="ftr" sz="quarter" idx="11"/>
          </p:nvPr>
        </p:nvSpPr>
        <p:spPr/>
        <p:txBody>
          <a:bodyPr/>
          <a:lstStyle/>
          <a:p>
            <a:pPr>
              <a:defRPr/>
            </a:pPr>
            <a:endParaRPr lang="es-ES" dirty="0"/>
          </a:p>
        </p:txBody>
      </p:sp>
      <p:sp>
        <p:nvSpPr>
          <p:cNvPr id="6" name="5 Marcador de número de diapositiva"/>
          <p:cNvSpPr>
            <a:spLocks noGrp="1"/>
          </p:cNvSpPr>
          <p:nvPr>
            <p:ph type="sldNum" sz="quarter" idx="12"/>
          </p:nvPr>
        </p:nvSpPr>
        <p:spPr/>
        <p:txBody>
          <a:bodyPr/>
          <a:lstStyle/>
          <a:p>
            <a:pPr>
              <a:defRPr/>
            </a:pPr>
            <a:fld id="{50977276-14E6-459F-93D3-14AD255DC6BE}" type="slidenum">
              <a:rPr lang="es-ES" smtClean="0"/>
              <a:pPr>
                <a:defRPr/>
              </a:pPr>
              <a:t>‹Nº›</a:t>
            </a:fld>
            <a:endParaRPr lang="es-ES" dirty="0"/>
          </a:p>
        </p:txBody>
      </p:sp>
    </p:spTree>
    <p:extLst>
      <p:ext uri="{BB962C8B-B14F-4D97-AF65-F5344CB8AC3E}">
        <p14:creationId xmlns:p14="http://schemas.microsoft.com/office/powerpoint/2010/main" val="2636844139"/>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1090136" y="447242"/>
            <a:ext cx="12474060" cy="1870495"/>
          </a:xfrm>
          <a:prstGeom prst="rect">
            <a:avLst/>
          </a:prstGeo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1090159" y="2459830"/>
            <a:ext cx="6115764" cy="6485003"/>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7445941" y="2459830"/>
            <a:ext cx="6118265" cy="6485003"/>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extLst>
      <p:ext uri="{BB962C8B-B14F-4D97-AF65-F5344CB8AC3E}">
        <p14:creationId xmlns:p14="http://schemas.microsoft.com/office/powerpoint/2010/main" val="3958135569"/>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p:cSld name="Sólo título">
    <p:spTree>
      <p:nvGrpSpPr>
        <p:cNvPr id="1" name=""/>
        <p:cNvGrpSpPr/>
        <p:nvPr/>
      </p:nvGrpSpPr>
      <p:grpSpPr>
        <a:xfrm>
          <a:off x="0" y="0"/>
          <a:ext cx="0" cy="0"/>
          <a:chOff x="0" y="0"/>
          <a:chExt cx="0" cy="0"/>
        </a:xfrm>
      </p:grpSpPr>
      <p:sp>
        <p:nvSpPr>
          <p:cNvPr id="6" name="Title 5"/>
          <p:cNvSpPr>
            <a:spLocks noGrp="1"/>
          </p:cNvSpPr>
          <p:nvPr>
            <p:ph type="title"/>
          </p:nvPr>
        </p:nvSpPr>
        <p:spPr>
          <a:xfrm>
            <a:off x="720090" y="566165"/>
            <a:ext cx="12961620" cy="1800225"/>
          </a:xfrm>
          <a:prstGeom prst="rect">
            <a:avLst/>
          </a:prstGeom>
        </p:spPr>
        <p:txBody>
          <a:bodyPr/>
          <a:lstStyle/>
          <a:p>
            <a:r>
              <a:rPr lang="es-ES" smtClean="0"/>
              <a:t>Haga clic para modificar el estilo de título del patrón</a:t>
            </a:r>
            <a:endParaRPr lang="es-ES"/>
          </a:p>
        </p:txBody>
      </p:sp>
      <p:sp>
        <p:nvSpPr>
          <p:cNvPr id="3" name="Rectangle 6"/>
          <p:cNvSpPr>
            <a:spLocks noGrp="1"/>
          </p:cNvSpPr>
          <p:nvPr>
            <p:ph type="dt" sz="half" idx="10"/>
          </p:nvPr>
        </p:nvSpPr>
        <p:spPr>
          <a:xfrm>
            <a:off x="10593835" y="10093217"/>
            <a:ext cx="3025378" cy="575357"/>
          </a:xfrm>
        </p:spPr>
        <p:txBody>
          <a:bodyPr lIns="133281" tIns="66641" rIns="133281" bIns="66641"/>
          <a:lstStyle>
            <a:lvl1pPr>
              <a:defRPr/>
            </a:lvl1pPr>
          </a:lstStyle>
          <a:p>
            <a:pPr>
              <a:defRPr/>
            </a:pPr>
            <a:endParaRPr dirty="0"/>
          </a:p>
        </p:txBody>
      </p:sp>
      <p:sp>
        <p:nvSpPr>
          <p:cNvPr id="4" name="Rectangle 20"/>
          <p:cNvSpPr>
            <a:spLocks noGrp="1"/>
          </p:cNvSpPr>
          <p:nvPr>
            <p:ph type="ftr" sz="quarter" idx="11"/>
          </p:nvPr>
        </p:nvSpPr>
        <p:spPr>
          <a:xfrm>
            <a:off x="6898365" y="10093224"/>
            <a:ext cx="3702962" cy="573028"/>
          </a:xfrm>
        </p:spPr>
        <p:txBody>
          <a:bodyPr lIns="133281" tIns="66641" rIns="133281" bIns="66641"/>
          <a:lstStyle>
            <a:lvl1pPr>
              <a:defRPr/>
            </a:lvl1pPr>
          </a:lstStyle>
          <a:p>
            <a:pPr>
              <a:defRPr/>
            </a:pPr>
            <a:endParaRPr lang="es-ES" dirty="0"/>
          </a:p>
        </p:txBody>
      </p:sp>
      <p:sp>
        <p:nvSpPr>
          <p:cNvPr id="5" name="Rectangle 21"/>
          <p:cNvSpPr>
            <a:spLocks noGrp="1"/>
          </p:cNvSpPr>
          <p:nvPr>
            <p:ph type="sldNum" sz="quarter" idx="12"/>
          </p:nvPr>
        </p:nvSpPr>
        <p:spPr>
          <a:xfrm>
            <a:off x="13619213" y="10093224"/>
            <a:ext cx="575072" cy="573028"/>
          </a:xfrm>
        </p:spPr>
        <p:txBody>
          <a:bodyPr lIns="133281" tIns="66641" rIns="133281" bIns="66641"/>
          <a:lstStyle>
            <a:lvl1pPr>
              <a:defRPr/>
            </a:lvl1pPr>
          </a:lstStyle>
          <a:p>
            <a:pPr>
              <a:defRPr/>
            </a:pPr>
            <a:fld id="{2763E324-FC88-49EC-B1ED-F0A9DF31F327}" type="slidenum">
              <a:rPr/>
              <a:pPr>
                <a:defRPr/>
              </a:pPr>
              <a:t>‹Nº›</a:t>
            </a:fld>
            <a:endParaRPr dirty="0"/>
          </a:p>
        </p:txBody>
      </p:sp>
    </p:spTree>
    <p:extLst>
      <p:ext uri="{BB962C8B-B14F-4D97-AF65-F5344CB8AC3E}">
        <p14:creationId xmlns:p14="http://schemas.microsoft.com/office/powerpoint/2010/main" val="6616641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0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preserve="1" userDrawn="1">
  <p:cSld name="1_Encabezado de sección">
    <p:spTree>
      <p:nvGrpSpPr>
        <p:cNvPr id="1" name=""/>
        <p:cNvGrpSpPr/>
        <p:nvPr/>
      </p:nvGrpSpPr>
      <p:grpSpPr>
        <a:xfrm>
          <a:off x="0" y="0"/>
          <a:ext cx="0" cy="0"/>
          <a:chOff x="0" y="0"/>
          <a:chExt cx="0" cy="0"/>
        </a:xfrm>
      </p:grpSpPr>
    </p:spTree>
    <p:extLst>
      <p:ext uri="{BB962C8B-B14F-4D97-AF65-F5344CB8AC3E}">
        <p14:creationId xmlns:p14="http://schemas.microsoft.com/office/powerpoint/2010/main" val="2329197638"/>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1080135" y="3355446"/>
            <a:ext cx="12241530" cy="2315289"/>
          </a:xfrm>
        </p:spPr>
        <p:txBody>
          <a:bodyPr/>
          <a:lstStyle/>
          <a:p>
            <a:r>
              <a:rPr lang="es-ES" smtClean="0"/>
              <a:t>Haga clic para modificar el estilo de título del patrón</a:t>
            </a:r>
            <a:endParaRPr lang="es-PE"/>
          </a:p>
        </p:txBody>
      </p:sp>
      <p:sp>
        <p:nvSpPr>
          <p:cNvPr id="3" name="2 Subtítulo"/>
          <p:cNvSpPr>
            <a:spLocks noGrp="1"/>
          </p:cNvSpPr>
          <p:nvPr>
            <p:ph type="subTitle" idx="1"/>
          </p:nvPr>
        </p:nvSpPr>
        <p:spPr>
          <a:xfrm>
            <a:off x="2160270" y="6120765"/>
            <a:ext cx="10081260" cy="2760345"/>
          </a:xfrm>
        </p:spPr>
        <p:txBody>
          <a:bodyPr/>
          <a:lstStyle>
            <a:lvl1pPr marL="0" indent="0" algn="ctr">
              <a:buNone/>
              <a:defRPr>
                <a:solidFill>
                  <a:schemeClr val="tx1">
                    <a:tint val="75000"/>
                  </a:schemeClr>
                </a:solidFill>
              </a:defRPr>
            </a:lvl1pPr>
            <a:lvl2pPr marL="719948" indent="0" algn="ctr">
              <a:buNone/>
              <a:defRPr>
                <a:solidFill>
                  <a:schemeClr val="tx1">
                    <a:tint val="75000"/>
                  </a:schemeClr>
                </a:solidFill>
              </a:defRPr>
            </a:lvl2pPr>
            <a:lvl3pPr marL="1439900" indent="0" algn="ctr">
              <a:buNone/>
              <a:defRPr>
                <a:solidFill>
                  <a:schemeClr val="tx1">
                    <a:tint val="75000"/>
                  </a:schemeClr>
                </a:solidFill>
              </a:defRPr>
            </a:lvl3pPr>
            <a:lvl4pPr marL="2159846" indent="0" algn="ctr">
              <a:buNone/>
              <a:defRPr>
                <a:solidFill>
                  <a:schemeClr val="tx1">
                    <a:tint val="75000"/>
                  </a:schemeClr>
                </a:solidFill>
              </a:defRPr>
            </a:lvl4pPr>
            <a:lvl5pPr marL="2879801" indent="0" algn="ctr">
              <a:buNone/>
              <a:defRPr>
                <a:solidFill>
                  <a:schemeClr val="tx1">
                    <a:tint val="75000"/>
                  </a:schemeClr>
                </a:solidFill>
              </a:defRPr>
            </a:lvl5pPr>
            <a:lvl6pPr marL="3599749" indent="0" algn="ctr">
              <a:buNone/>
              <a:defRPr>
                <a:solidFill>
                  <a:schemeClr val="tx1">
                    <a:tint val="75000"/>
                  </a:schemeClr>
                </a:solidFill>
              </a:defRPr>
            </a:lvl6pPr>
            <a:lvl7pPr marL="4319699" indent="0" algn="ctr">
              <a:buNone/>
              <a:defRPr>
                <a:solidFill>
                  <a:schemeClr val="tx1">
                    <a:tint val="75000"/>
                  </a:schemeClr>
                </a:solidFill>
              </a:defRPr>
            </a:lvl7pPr>
            <a:lvl8pPr marL="5039647" indent="0" algn="ctr">
              <a:buNone/>
              <a:defRPr>
                <a:solidFill>
                  <a:schemeClr val="tx1">
                    <a:tint val="75000"/>
                  </a:schemeClr>
                </a:solidFill>
              </a:defRPr>
            </a:lvl8pPr>
            <a:lvl9pPr marL="5759595" indent="0" algn="ctr">
              <a:buNone/>
              <a:defRPr>
                <a:solidFill>
                  <a:schemeClr val="tx1">
                    <a:tint val="75000"/>
                  </a:schemeClr>
                </a:solidFill>
              </a:defRPr>
            </a:lvl9pPr>
          </a:lstStyle>
          <a:p>
            <a:r>
              <a:rPr lang="es-ES" smtClean="0"/>
              <a:t>Haga clic para modificar el estilo de subtítulo del patrón</a:t>
            </a:r>
            <a:endParaRPr lang="es-PE"/>
          </a:p>
        </p:txBody>
      </p:sp>
      <p:sp>
        <p:nvSpPr>
          <p:cNvPr id="4" name="3 Marcador de fecha"/>
          <p:cNvSpPr>
            <a:spLocks noGrp="1"/>
          </p:cNvSpPr>
          <p:nvPr>
            <p:ph type="dt" sz="half" idx="10"/>
          </p:nvPr>
        </p:nvSpPr>
        <p:spPr/>
        <p:txBody>
          <a:bodyPr/>
          <a:lstStyle>
            <a:lvl1pPr>
              <a:defRPr/>
            </a:lvl1pPr>
          </a:lstStyle>
          <a:p>
            <a:pPr>
              <a:defRPr/>
            </a:pPr>
            <a:endParaRPr lang="es-ES" dirty="0"/>
          </a:p>
        </p:txBody>
      </p:sp>
      <p:sp>
        <p:nvSpPr>
          <p:cNvPr id="5" name="4 Marcador de pie de página"/>
          <p:cNvSpPr>
            <a:spLocks noGrp="1"/>
          </p:cNvSpPr>
          <p:nvPr>
            <p:ph type="ftr" sz="quarter" idx="11"/>
          </p:nvPr>
        </p:nvSpPr>
        <p:spPr/>
        <p:txBody>
          <a:bodyPr/>
          <a:lstStyle>
            <a:lvl1pPr>
              <a:defRPr/>
            </a:lvl1pPr>
          </a:lstStyle>
          <a:p>
            <a:pPr>
              <a:defRPr/>
            </a:pPr>
            <a:endParaRPr lang="es-ES" dirty="0"/>
          </a:p>
        </p:txBody>
      </p:sp>
      <p:sp>
        <p:nvSpPr>
          <p:cNvPr id="6" name="5 Marcador de número de diapositiva"/>
          <p:cNvSpPr>
            <a:spLocks noGrp="1"/>
          </p:cNvSpPr>
          <p:nvPr>
            <p:ph type="sldNum" sz="quarter" idx="12"/>
          </p:nvPr>
        </p:nvSpPr>
        <p:spPr/>
        <p:txBody>
          <a:bodyPr/>
          <a:lstStyle>
            <a:lvl1pPr>
              <a:defRPr/>
            </a:lvl1pPr>
          </a:lstStyle>
          <a:p>
            <a:pPr>
              <a:defRPr/>
            </a:pPr>
            <a:fld id="{CC0BAB3D-2248-4B33-AE1B-24623C62F99F}" type="slidenum">
              <a:rPr lang="es-ES"/>
              <a:pPr>
                <a:defRPr/>
              </a:pPr>
              <a:t>‹Nº›</a:t>
            </a:fld>
            <a:endParaRPr lang="es-ES" dirty="0"/>
          </a:p>
        </p:txBody>
      </p:sp>
    </p:spTree>
    <p:extLst>
      <p:ext uri="{BB962C8B-B14F-4D97-AF65-F5344CB8AC3E}">
        <p14:creationId xmlns:p14="http://schemas.microsoft.com/office/powerpoint/2010/main" val="3291514165"/>
      </p:ext>
    </p:extLst>
  </p:cSld>
  <p:clrMapOvr>
    <a:masterClrMapping/>
  </p:clrMapOvr>
  <p:hf hdr="0" ftr="0" dt="0"/>
</p:sldLayout>
</file>

<file path=ppt/slideLayouts/slideLayout21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lvl1pPr>
              <a:defRPr/>
            </a:lvl1pPr>
          </a:lstStyle>
          <a:p>
            <a:pPr>
              <a:defRPr/>
            </a:pPr>
            <a:endParaRPr lang="es-ES" dirty="0"/>
          </a:p>
        </p:txBody>
      </p:sp>
      <p:sp>
        <p:nvSpPr>
          <p:cNvPr id="5" name="4 Marcador de pie de página"/>
          <p:cNvSpPr>
            <a:spLocks noGrp="1"/>
          </p:cNvSpPr>
          <p:nvPr>
            <p:ph type="ftr" sz="quarter" idx="11"/>
          </p:nvPr>
        </p:nvSpPr>
        <p:spPr/>
        <p:txBody>
          <a:bodyPr/>
          <a:lstStyle>
            <a:lvl1pPr>
              <a:defRPr/>
            </a:lvl1pPr>
          </a:lstStyle>
          <a:p>
            <a:pPr>
              <a:defRPr/>
            </a:pPr>
            <a:endParaRPr lang="es-ES" dirty="0"/>
          </a:p>
        </p:txBody>
      </p:sp>
      <p:sp>
        <p:nvSpPr>
          <p:cNvPr id="6" name="5 Marcador de número de diapositiva"/>
          <p:cNvSpPr>
            <a:spLocks noGrp="1"/>
          </p:cNvSpPr>
          <p:nvPr>
            <p:ph type="sldNum" sz="quarter" idx="12"/>
          </p:nvPr>
        </p:nvSpPr>
        <p:spPr/>
        <p:txBody>
          <a:bodyPr/>
          <a:lstStyle>
            <a:lvl1pPr>
              <a:defRPr/>
            </a:lvl1pPr>
          </a:lstStyle>
          <a:p>
            <a:pPr>
              <a:defRPr/>
            </a:pPr>
            <a:fld id="{D49869CB-7212-45D8-94CF-9F02F9A7BB38}" type="slidenum">
              <a:rPr lang="es-ES"/>
              <a:pPr>
                <a:defRPr/>
              </a:pPr>
              <a:t>‹Nº›</a:t>
            </a:fld>
            <a:endParaRPr lang="es-ES" dirty="0"/>
          </a:p>
        </p:txBody>
      </p:sp>
    </p:spTree>
    <p:extLst>
      <p:ext uri="{BB962C8B-B14F-4D97-AF65-F5344CB8AC3E}">
        <p14:creationId xmlns:p14="http://schemas.microsoft.com/office/powerpoint/2010/main" val="401275761"/>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1137643" y="6940868"/>
            <a:ext cx="12241530" cy="2145268"/>
          </a:xfrm>
        </p:spPr>
        <p:txBody>
          <a:bodyPr anchor="t"/>
          <a:lstStyle>
            <a:lvl1pPr algn="l">
              <a:defRPr sz="6300" b="1" cap="all"/>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1137643" y="4578083"/>
            <a:ext cx="12241530" cy="2362795"/>
          </a:xfrm>
        </p:spPr>
        <p:txBody>
          <a:bodyPr anchor="b"/>
          <a:lstStyle>
            <a:lvl1pPr marL="0" indent="0">
              <a:buNone/>
              <a:defRPr sz="3200">
                <a:solidFill>
                  <a:schemeClr val="tx1">
                    <a:tint val="75000"/>
                  </a:schemeClr>
                </a:solidFill>
              </a:defRPr>
            </a:lvl1pPr>
            <a:lvl2pPr marL="719948" indent="0">
              <a:buNone/>
              <a:defRPr sz="2800">
                <a:solidFill>
                  <a:schemeClr val="tx1">
                    <a:tint val="75000"/>
                  </a:schemeClr>
                </a:solidFill>
              </a:defRPr>
            </a:lvl2pPr>
            <a:lvl3pPr marL="1439900" indent="0">
              <a:buNone/>
              <a:defRPr sz="2500">
                <a:solidFill>
                  <a:schemeClr val="tx1">
                    <a:tint val="75000"/>
                  </a:schemeClr>
                </a:solidFill>
              </a:defRPr>
            </a:lvl3pPr>
            <a:lvl4pPr marL="2159846" indent="0">
              <a:buNone/>
              <a:defRPr sz="2200">
                <a:solidFill>
                  <a:schemeClr val="tx1">
                    <a:tint val="75000"/>
                  </a:schemeClr>
                </a:solidFill>
              </a:defRPr>
            </a:lvl4pPr>
            <a:lvl5pPr marL="2879801" indent="0">
              <a:buNone/>
              <a:defRPr sz="2200">
                <a:solidFill>
                  <a:schemeClr val="tx1">
                    <a:tint val="75000"/>
                  </a:schemeClr>
                </a:solidFill>
              </a:defRPr>
            </a:lvl5pPr>
            <a:lvl6pPr marL="3599749" indent="0">
              <a:buNone/>
              <a:defRPr sz="2200">
                <a:solidFill>
                  <a:schemeClr val="tx1">
                    <a:tint val="75000"/>
                  </a:schemeClr>
                </a:solidFill>
              </a:defRPr>
            </a:lvl6pPr>
            <a:lvl7pPr marL="4319699" indent="0">
              <a:buNone/>
              <a:defRPr sz="2200">
                <a:solidFill>
                  <a:schemeClr val="tx1">
                    <a:tint val="75000"/>
                  </a:schemeClr>
                </a:solidFill>
              </a:defRPr>
            </a:lvl7pPr>
            <a:lvl8pPr marL="5039647" indent="0">
              <a:buNone/>
              <a:defRPr sz="2200">
                <a:solidFill>
                  <a:schemeClr val="tx1">
                    <a:tint val="75000"/>
                  </a:schemeClr>
                </a:solidFill>
              </a:defRPr>
            </a:lvl8pPr>
            <a:lvl9pPr marL="5759595" indent="0">
              <a:buNone/>
              <a:defRPr sz="22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endParaRPr lang="es-ES" dirty="0"/>
          </a:p>
        </p:txBody>
      </p:sp>
      <p:sp>
        <p:nvSpPr>
          <p:cNvPr id="5" name="4 Marcador de pie de página"/>
          <p:cNvSpPr>
            <a:spLocks noGrp="1"/>
          </p:cNvSpPr>
          <p:nvPr>
            <p:ph type="ftr" sz="quarter" idx="11"/>
          </p:nvPr>
        </p:nvSpPr>
        <p:spPr/>
        <p:txBody>
          <a:bodyPr/>
          <a:lstStyle>
            <a:lvl1pPr>
              <a:defRPr/>
            </a:lvl1pPr>
          </a:lstStyle>
          <a:p>
            <a:pPr>
              <a:defRPr/>
            </a:pPr>
            <a:endParaRPr lang="es-ES" dirty="0"/>
          </a:p>
        </p:txBody>
      </p:sp>
      <p:sp>
        <p:nvSpPr>
          <p:cNvPr id="6" name="5 Marcador de número de diapositiva"/>
          <p:cNvSpPr>
            <a:spLocks noGrp="1"/>
          </p:cNvSpPr>
          <p:nvPr>
            <p:ph type="sldNum" sz="quarter" idx="12"/>
          </p:nvPr>
        </p:nvSpPr>
        <p:spPr/>
        <p:txBody>
          <a:bodyPr/>
          <a:lstStyle>
            <a:lvl1pPr>
              <a:defRPr/>
            </a:lvl1pPr>
          </a:lstStyle>
          <a:p>
            <a:pPr>
              <a:defRPr/>
            </a:pPr>
            <a:fld id="{8D6FC1ED-D42E-4476-83DA-9E57A1E25922}" type="slidenum">
              <a:rPr lang="es-ES"/>
              <a:pPr>
                <a:defRPr/>
              </a:pPr>
              <a:t>‹Nº›</a:t>
            </a:fld>
            <a:endParaRPr lang="es-ES" dirty="0"/>
          </a:p>
        </p:txBody>
      </p:sp>
    </p:spTree>
    <p:extLst>
      <p:ext uri="{BB962C8B-B14F-4D97-AF65-F5344CB8AC3E}">
        <p14:creationId xmlns:p14="http://schemas.microsoft.com/office/powerpoint/2010/main" val="3039884467"/>
      </p:ext>
    </p:extLst>
  </p:cSld>
  <p:clrMapOvr>
    <a:masterClrMapping/>
  </p:clrMapOvr>
  <p:hf hdr="0" ftr="0" dt="0"/>
</p:sldLayout>
</file>

<file path=ppt/slideLayouts/slideLayout21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contenido"/>
          <p:cNvSpPr>
            <a:spLocks noGrp="1"/>
          </p:cNvSpPr>
          <p:nvPr>
            <p:ph sz="half" idx="1"/>
          </p:nvPr>
        </p:nvSpPr>
        <p:spPr>
          <a:xfrm>
            <a:off x="720090" y="2520331"/>
            <a:ext cx="6360795" cy="7128392"/>
          </a:xfrm>
        </p:spPr>
        <p:txBody>
          <a:bodyPr/>
          <a:lstStyle>
            <a:lvl1pPr>
              <a:defRPr sz="4400"/>
            </a:lvl1pPr>
            <a:lvl2pPr>
              <a:defRPr sz="3800"/>
            </a:lvl2pPr>
            <a:lvl3pPr>
              <a:defRPr sz="3200"/>
            </a:lvl3pPr>
            <a:lvl4pPr>
              <a:defRPr sz="2800"/>
            </a:lvl4pPr>
            <a:lvl5pPr>
              <a:defRPr sz="2800"/>
            </a:lvl5pPr>
            <a:lvl6pPr>
              <a:defRPr sz="2800"/>
            </a:lvl6pPr>
            <a:lvl7pPr>
              <a:defRPr sz="2800"/>
            </a:lvl7pPr>
            <a:lvl8pPr>
              <a:defRPr sz="2800"/>
            </a:lvl8pPr>
            <a:lvl9pPr>
              <a:defRPr sz="2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contenido"/>
          <p:cNvSpPr>
            <a:spLocks noGrp="1"/>
          </p:cNvSpPr>
          <p:nvPr>
            <p:ph sz="half" idx="2"/>
          </p:nvPr>
        </p:nvSpPr>
        <p:spPr>
          <a:xfrm>
            <a:off x="7320915" y="2520331"/>
            <a:ext cx="6360795" cy="7128392"/>
          </a:xfrm>
        </p:spPr>
        <p:txBody>
          <a:bodyPr/>
          <a:lstStyle>
            <a:lvl1pPr>
              <a:defRPr sz="4400"/>
            </a:lvl1pPr>
            <a:lvl2pPr>
              <a:defRPr sz="3800"/>
            </a:lvl2pPr>
            <a:lvl3pPr>
              <a:defRPr sz="3200"/>
            </a:lvl3pPr>
            <a:lvl4pPr>
              <a:defRPr sz="2800"/>
            </a:lvl4pPr>
            <a:lvl5pPr>
              <a:defRPr sz="2800"/>
            </a:lvl5pPr>
            <a:lvl6pPr>
              <a:defRPr sz="2800"/>
            </a:lvl6pPr>
            <a:lvl7pPr>
              <a:defRPr sz="2800"/>
            </a:lvl7pPr>
            <a:lvl8pPr>
              <a:defRPr sz="2800"/>
            </a:lvl8pPr>
            <a:lvl9pPr>
              <a:defRPr sz="2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fecha"/>
          <p:cNvSpPr>
            <a:spLocks noGrp="1"/>
          </p:cNvSpPr>
          <p:nvPr>
            <p:ph type="dt" sz="half" idx="10"/>
          </p:nvPr>
        </p:nvSpPr>
        <p:spPr/>
        <p:txBody>
          <a:bodyPr/>
          <a:lstStyle>
            <a:lvl1pPr>
              <a:defRPr/>
            </a:lvl1pPr>
          </a:lstStyle>
          <a:p>
            <a:pPr>
              <a:defRPr/>
            </a:pPr>
            <a:fld id="{4571A5F6-8A74-4F5A-8CA3-CBC5D16CE55D}" type="datetimeFigureOut">
              <a:rPr lang="es-PE"/>
              <a:pPr>
                <a:defRPr/>
              </a:pPr>
              <a:t>01/09/2016</a:t>
            </a:fld>
            <a:endParaRPr lang="es-PE" dirty="0"/>
          </a:p>
        </p:txBody>
      </p:sp>
      <p:sp>
        <p:nvSpPr>
          <p:cNvPr id="6" name="5 Marcador de pie de página"/>
          <p:cNvSpPr>
            <a:spLocks noGrp="1"/>
          </p:cNvSpPr>
          <p:nvPr>
            <p:ph type="ftr" sz="quarter" idx="11"/>
          </p:nvPr>
        </p:nvSpPr>
        <p:spPr/>
        <p:txBody>
          <a:bodyPr/>
          <a:lstStyle>
            <a:lvl1pPr>
              <a:defRPr/>
            </a:lvl1pPr>
          </a:lstStyle>
          <a:p>
            <a:pPr>
              <a:defRPr/>
            </a:pPr>
            <a:endParaRPr lang="es-PE" dirty="0"/>
          </a:p>
        </p:txBody>
      </p:sp>
      <p:sp>
        <p:nvSpPr>
          <p:cNvPr id="7" name="6 Marcador de número de diapositiva"/>
          <p:cNvSpPr>
            <a:spLocks noGrp="1"/>
          </p:cNvSpPr>
          <p:nvPr>
            <p:ph type="sldNum" sz="quarter" idx="12"/>
          </p:nvPr>
        </p:nvSpPr>
        <p:spPr/>
        <p:txBody>
          <a:bodyPr/>
          <a:lstStyle>
            <a:lvl1pPr>
              <a:defRPr/>
            </a:lvl1pPr>
          </a:lstStyle>
          <a:p>
            <a:pPr>
              <a:defRPr/>
            </a:pPr>
            <a:fld id="{C763E4D5-5108-41C2-9B50-20B7FA918D0A}" type="slidenum">
              <a:rPr lang="es-PE"/>
              <a:pPr>
                <a:defRPr/>
              </a:pPr>
              <a:t>‹Nº›</a:t>
            </a:fld>
            <a:endParaRPr lang="es-PE" dirty="0"/>
          </a:p>
        </p:txBody>
      </p:sp>
    </p:spTree>
    <p:extLst>
      <p:ext uri="{BB962C8B-B14F-4D97-AF65-F5344CB8AC3E}">
        <p14:creationId xmlns:p14="http://schemas.microsoft.com/office/powerpoint/2010/main" val="3251606603"/>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720090" y="2417803"/>
            <a:ext cx="6363296" cy="1007625"/>
          </a:xfrm>
        </p:spPr>
        <p:txBody>
          <a:bodyPr anchor="b"/>
          <a:lstStyle>
            <a:lvl1pPr marL="0" indent="0">
              <a:buNone/>
              <a:defRPr sz="3800" b="1"/>
            </a:lvl1pPr>
            <a:lvl2pPr marL="719948" indent="0">
              <a:buNone/>
              <a:defRPr sz="3200" b="1"/>
            </a:lvl2pPr>
            <a:lvl3pPr marL="1439900" indent="0">
              <a:buNone/>
              <a:defRPr sz="2800" b="1"/>
            </a:lvl3pPr>
            <a:lvl4pPr marL="2159846" indent="0">
              <a:buNone/>
              <a:defRPr sz="2500" b="1"/>
            </a:lvl4pPr>
            <a:lvl5pPr marL="2879801" indent="0">
              <a:buNone/>
              <a:defRPr sz="2500" b="1"/>
            </a:lvl5pPr>
            <a:lvl6pPr marL="3599749" indent="0">
              <a:buNone/>
              <a:defRPr sz="2500" b="1"/>
            </a:lvl6pPr>
            <a:lvl7pPr marL="4319699" indent="0">
              <a:buNone/>
              <a:defRPr sz="2500" b="1"/>
            </a:lvl7pPr>
            <a:lvl8pPr marL="5039647" indent="0">
              <a:buNone/>
              <a:defRPr sz="2500" b="1"/>
            </a:lvl8pPr>
            <a:lvl9pPr marL="5759595" indent="0">
              <a:buNone/>
              <a:defRPr sz="25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720090" y="3425428"/>
            <a:ext cx="6363296" cy="6223279"/>
          </a:xfrm>
        </p:spPr>
        <p:txBody>
          <a:bodyPr/>
          <a:lstStyle>
            <a:lvl1pPr>
              <a:defRPr sz="3800"/>
            </a:lvl1pPr>
            <a:lvl2pPr>
              <a:defRPr sz="3200"/>
            </a:lvl2pPr>
            <a:lvl3pPr>
              <a:defRPr sz="2800"/>
            </a:lvl3pPr>
            <a:lvl4pPr>
              <a:defRPr sz="2500"/>
            </a:lvl4pPr>
            <a:lvl5pPr>
              <a:defRPr sz="2500"/>
            </a:lvl5pPr>
            <a:lvl6pPr>
              <a:defRPr sz="2500"/>
            </a:lvl6pPr>
            <a:lvl7pPr>
              <a:defRPr sz="2500"/>
            </a:lvl7pPr>
            <a:lvl8pPr>
              <a:defRPr sz="2500"/>
            </a:lvl8pPr>
            <a:lvl9pPr>
              <a:defRPr sz="2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texto"/>
          <p:cNvSpPr>
            <a:spLocks noGrp="1"/>
          </p:cNvSpPr>
          <p:nvPr>
            <p:ph type="body" sz="quarter" idx="3"/>
          </p:nvPr>
        </p:nvSpPr>
        <p:spPr>
          <a:xfrm>
            <a:off x="7315929" y="2417803"/>
            <a:ext cx="6365796" cy="1007625"/>
          </a:xfrm>
        </p:spPr>
        <p:txBody>
          <a:bodyPr anchor="b"/>
          <a:lstStyle>
            <a:lvl1pPr marL="0" indent="0">
              <a:buNone/>
              <a:defRPr sz="3800" b="1"/>
            </a:lvl1pPr>
            <a:lvl2pPr marL="719948" indent="0">
              <a:buNone/>
              <a:defRPr sz="3200" b="1"/>
            </a:lvl2pPr>
            <a:lvl3pPr marL="1439900" indent="0">
              <a:buNone/>
              <a:defRPr sz="2800" b="1"/>
            </a:lvl3pPr>
            <a:lvl4pPr marL="2159846" indent="0">
              <a:buNone/>
              <a:defRPr sz="2500" b="1"/>
            </a:lvl4pPr>
            <a:lvl5pPr marL="2879801" indent="0">
              <a:buNone/>
              <a:defRPr sz="2500" b="1"/>
            </a:lvl5pPr>
            <a:lvl6pPr marL="3599749" indent="0">
              <a:buNone/>
              <a:defRPr sz="2500" b="1"/>
            </a:lvl6pPr>
            <a:lvl7pPr marL="4319699" indent="0">
              <a:buNone/>
              <a:defRPr sz="2500" b="1"/>
            </a:lvl7pPr>
            <a:lvl8pPr marL="5039647" indent="0">
              <a:buNone/>
              <a:defRPr sz="2500" b="1"/>
            </a:lvl8pPr>
            <a:lvl9pPr marL="5759595" indent="0">
              <a:buNone/>
              <a:defRPr sz="25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7315929" y="3425428"/>
            <a:ext cx="6365796" cy="6223279"/>
          </a:xfrm>
        </p:spPr>
        <p:txBody>
          <a:bodyPr/>
          <a:lstStyle>
            <a:lvl1pPr>
              <a:defRPr sz="3800"/>
            </a:lvl1pPr>
            <a:lvl2pPr>
              <a:defRPr sz="3200"/>
            </a:lvl2pPr>
            <a:lvl3pPr>
              <a:defRPr sz="2800"/>
            </a:lvl3pPr>
            <a:lvl4pPr>
              <a:defRPr sz="2500"/>
            </a:lvl4pPr>
            <a:lvl5pPr>
              <a:defRPr sz="2500"/>
            </a:lvl5pPr>
            <a:lvl6pPr>
              <a:defRPr sz="2500"/>
            </a:lvl6pPr>
            <a:lvl7pPr>
              <a:defRPr sz="2500"/>
            </a:lvl7pPr>
            <a:lvl8pPr>
              <a:defRPr sz="2500"/>
            </a:lvl8pPr>
            <a:lvl9pPr>
              <a:defRPr sz="2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7" name="3 Marcador de fecha"/>
          <p:cNvSpPr>
            <a:spLocks noGrp="1"/>
          </p:cNvSpPr>
          <p:nvPr>
            <p:ph type="dt" sz="half" idx="10"/>
          </p:nvPr>
        </p:nvSpPr>
        <p:spPr/>
        <p:txBody>
          <a:bodyPr/>
          <a:lstStyle>
            <a:lvl1pPr>
              <a:defRPr/>
            </a:lvl1pPr>
          </a:lstStyle>
          <a:p>
            <a:pPr>
              <a:defRPr/>
            </a:pPr>
            <a:endParaRPr lang="es-ES" dirty="0"/>
          </a:p>
        </p:txBody>
      </p:sp>
      <p:sp>
        <p:nvSpPr>
          <p:cNvPr id="8" name="4 Marcador de pie de página"/>
          <p:cNvSpPr>
            <a:spLocks noGrp="1"/>
          </p:cNvSpPr>
          <p:nvPr>
            <p:ph type="ftr" sz="quarter" idx="11"/>
          </p:nvPr>
        </p:nvSpPr>
        <p:spPr/>
        <p:txBody>
          <a:bodyPr/>
          <a:lstStyle>
            <a:lvl1pPr>
              <a:defRPr/>
            </a:lvl1pPr>
          </a:lstStyle>
          <a:p>
            <a:pPr>
              <a:defRPr/>
            </a:pPr>
            <a:endParaRPr lang="es-ES" dirty="0"/>
          </a:p>
        </p:txBody>
      </p:sp>
      <p:sp>
        <p:nvSpPr>
          <p:cNvPr id="9" name="5 Marcador de número de diapositiva"/>
          <p:cNvSpPr>
            <a:spLocks noGrp="1"/>
          </p:cNvSpPr>
          <p:nvPr>
            <p:ph type="sldNum" sz="quarter" idx="12"/>
          </p:nvPr>
        </p:nvSpPr>
        <p:spPr/>
        <p:txBody>
          <a:bodyPr/>
          <a:lstStyle>
            <a:lvl1pPr>
              <a:defRPr/>
            </a:lvl1pPr>
          </a:lstStyle>
          <a:p>
            <a:pPr>
              <a:defRPr/>
            </a:pPr>
            <a:fld id="{D2262657-5A0C-4836-A111-7A907C12200A}" type="slidenum">
              <a:rPr lang="es-ES"/>
              <a:pPr>
                <a:defRPr/>
              </a:pPr>
              <a:t>‹Nº›</a:t>
            </a:fld>
            <a:endParaRPr lang="es-ES" dirty="0"/>
          </a:p>
        </p:txBody>
      </p:sp>
    </p:spTree>
    <p:extLst>
      <p:ext uri="{BB962C8B-B14F-4D97-AF65-F5344CB8AC3E}">
        <p14:creationId xmlns:p14="http://schemas.microsoft.com/office/powerpoint/2010/main" val="2433917784"/>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3 Marcador de fecha"/>
          <p:cNvSpPr>
            <a:spLocks noGrp="1"/>
          </p:cNvSpPr>
          <p:nvPr>
            <p:ph type="dt" sz="half" idx="10"/>
          </p:nvPr>
        </p:nvSpPr>
        <p:spPr/>
        <p:txBody>
          <a:bodyPr/>
          <a:lstStyle>
            <a:lvl1pPr>
              <a:defRPr/>
            </a:lvl1pPr>
          </a:lstStyle>
          <a:p>
            <a:pPr>
              <a:defRPr/>
            </a:pPr>
            <a:endParaRPr lang="es-ES" dirty="0"/>
          </a:p>
        </p:txBody>
      </p:sp>
      <p:sp>
        <p:nvSpPr>
          <p:cNvPr id="4" name="4 Marcador de pie de página"/>
          <p:cNvSpPr>
            <a:spLocks noGrp="1"/>
          </p:cNvSpPr>
          <p:nvPr>
            <p:ph type="ftr" sz="quarter" idx="11"/>
          </p:nvPr>
        </p:nvSpPr>
        <p:spPr/>
        <p:txBody>
          <a:bodyPr/>
          <a:lstStyle>
            <a:lvl1pPr>
              <a:defRPr/>
            </a:lvl1pPr>
          </a:lstStyle>
          <a:p>
            <a:pPr>
              <a:defRPr/>
            </a:pPr>
            <a:endParaRPr lang="es-ES" dirty="0"/>
          </a:p>
        </p:txBody>
      </p:sp>
      <p:sp>
        <p:nvSpPr>
          <p:cNvPr id="5" name="5 Marcador de número de diapositiva"/>
          <p:cNvSpPr>
            <a:spLocks noGrp="1"/>
          </p:cNvSpPr>
          <p:nvPr>
            <p:ph type="sldNum" sz="quarter" idx="12"/>
          </p:nvPr>
        </p:nvSpPr>
        <p:spPr/>
        <p:txBody>
          <a:bodyPr/>
          <a:lstStyle>
            <a:lvl1pPr>
              <a:defRPr/>
            </a:lvl1pPr>
          </a:lstStyle>
          <a:p>
            <a:pPr>
              <a:defRPr/>
            </a:pPr>
            <a:fld id="{EBBBA034-7054-43F5-849D-F3F259642922}" type="slidenum">
              <a:rPr lang="es-ES"/>
              <a:pPr>
                <a:defRPr/>
              </a:pPr>
              <a:t>‹Nº›</a:t>
            </a:fld>
            <a:endParaRPr lang="es-ES" dirty="0"/>
          </a:p>
        </p:txBody>
      </p:sp>
    </p:spTree>
    <p:extLst>
      <p:ext uri="{BB962C8B-B14F-4D97-AF65-F5344CB8AC3E}">
        <p14:creationId xmlns:p14="http://schemas.microsoft.com/office/powerpoint/2010/main" val="341476053"/>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endParaRPr lang="es-ES" dirty="0"/>
          </a:p>
        </p:txBody>
      </p:sp>
      <p:sp>
        <p:nvSpPr>
          <p:cNvPr id="3" name="4 Marcador de pie de página"/>
          <p:cNvSpPr>
            <a:spLocks noGrp="1"/>
          </p:cNvSpPr>
          <p:nvPr>
            <p:ph type="ftr" sz="quarter" idx="11"/>
          </p:nvPr>
        </p:nvSpPr>
        <p:spPr/>
        <p:txBody>
          <a:bodyPr/>
          <a:lstStyle>
            <a:lvl1pPr>
              <a:defRPr/>
            </a:lvl1pPr>
          </a:lstStyle>
          <a:p>
            <a:pPr>
              <a:defRPr/>
            </a:pPr>
            <a:endParaRPr lang="es-ES" dirty="0"/>
          </a:p>
        </p:txBody>
      </p:sp>
      <p:sp>
        <p:nvSpPr>
          <p:cNvPr id="4" name="5 Marcador de número de diapositiva"/>
          <p:cNvSpPr>
            <a:spLocks noGrp="1"/>
          </p:cNvSpPr>
          <p:nvPr>
            <p:ph type="sldNum" sz="quarter" idx="12"/>
          </p:nvPr>
        </p:nvSpPr>
        <p:spPr/>
        <p:txBody>
          <a:bodyPr/>
          <a:lstStyle>
            <a:lvl1pPr>
              <a:defRPr/>
            </a:lvl1pPr>
          </a:lstStyle>
          <a:p>
            <a:pPr>
              <a:defRPr/>
            </a:pPr>
            <a:fld id="{316753DC-3D08-455F-8E65-3B948D47F0BB}" type="slidenum">
              <a:rPr lang="es-ES"/>
              <a:pPr>
                <a:defRPr/>
              </a:pPr>
              <a:t>‹Nº›</a:t>
            </a:fld>
            <a:endParaRPr lang="es-ES" dirty="0"/>
          </a:p>
        </p:txBody>
      </p:sp>
    </p:spTree>
    <p:extLst>
      <p:ext uri="{BB962C8B-B14F-4D97-AF65-F5344CB8AC3E}">
        <p14:creationId xmlns:p14="http://schemas.microsoft.com/office/powerpoint/2010/main" val="2949980262"/>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720130" y="430055"/>
            <a:ext cx="4738093" cy="1830229"/>
          </a:xfrm>
        </p:spPr>
        <p:txBody>
          <a:bodyPr anchor="b"/>
          <a:lstStyle>
            <a:lvl1pPr algn="l">
              <a:defRPr sz="3200" b="1"/>
            </a:lvl1pPr>
          </a:lstStyle>
          <a:p>
            <a:r>
              <a:rPr lang="es-ES" smtClean="0"/>
              <a:t>Haga clic para modificar el estilo de título del patrón</a:t>
            </a:r>
            <a:endParaRPr lang="es-PE"/>
          </a:p>
        </p:txBody>
      </p:sp>
      <p:sp>
        <p:nvSpPr>
          <p:cNvPr id="3" name="2 Marcador de contenido"/>
          <p:cNvSpPr>
            <a:spLocks noGrp="1"/>
          </p:cNvSpPr>
          <p:nvPr>
            <p:ph idx="1"/>
          </p:nvPr>
        </p:nvSpPr>
        <p:spPr>
          <a:xfrm>
            <a:off x="5630704" y="430080"/>
            <a:ext cx="8051006" cy="9218653"/>
          </a:xfrm>
        </p:spPr>
        <p:txBody>
          <a:bodyPr/>
          <a:lstStyle>
            <a:lvl1pPr>
              <a:defRPr sz="5000"/>
            </a:lvl1pPr>
            <a:lvl2pPr>
              <a:defRPr sz="4400"/>
            </a:lvl2pPr>
            <a:lvl3pPr>
              <a:defRPr sz="3800"/>
            </a:lvl3pPr>
            <a:lvl4pPr>
              <a:defRPr sz="3200"/>
            </a:lvl4pPr>
            <a:lvl5pPr>
              <a:defRPr sz="3200"/>
            </a:lvl5pPr>
            <a:lvl6pPr>
              <a:defRPr sz="3200"/>
            </a:lvl6pPr>
            <a:lvl7pPr>
              <a:defRPr sz="3200"/>
            </a:lvl7pPr>
            <a:lvl8pPr>
              <a:defRPr sz="3200"/>
            </a:lvl8pPr>
            <a:lvl9pPr>
              <a:defRPr sz="3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texto"/>
          <p:cNvSpPr>
            <a:spLocks noGrp="1"/>
          </p:cNvSpPr>
          <p:nvPr>
            <p:ph type="body" sz="half" idx="2"/>
          </p:nvPr>
        </p:nvSpPr>
        <p:spPr>
          <a:xfrm>
            <a:off x="720130" y="2260291"/>
            <a:ext cx="4738093" cy="7388424"/>
          </a:xfrm>
        </p:spPr>
        <p:txBody>
          <a:bodyPr/>
          <a:lstStyle>
            <a:lvl1pPr marL="0" indent="0">
              <a:buNone/>
              <a:defRPr sz="2200"/>
            </a:lvl1pPr>
            <a:lvl2pPr marL="719948" indent="0">
              <a:buNone/>
              <a:defRPr sz="1900"/>
            </a:lvl2pPr>
            <a:lvl3pPr marL="1439900" indent="0">
              <a:buNone/>
              <a:defRPr sz="1600"/>
            </a:lvl3pPr>
            <a:lvl4pPr marL="2159846" indent="0">
              <a:buNone/>
              <a:defRPr sz="1400"/>
            </a:lvl4pPr>
            <a:lvl5pPr marL="2879801" indent="0">
              <a:buNone/>
              <a:defRPr sz="1400"/>
            </a:lvl5pPr>
            <a:lvl6pPr marL="3599749" indent="0">
              <a:buNone/>
              <a:defRPr sz="1400"/>
            </a:lvl6pPr>
            <a:lvl7pPr marL="4319699" indent="0">
              <a:buNone/>
              <a:defRPr sz="1400"/>
            </a:lvl7pPr>
            <a:lvl8pPr marL="5039647" indent="0">
              <a:buNone/>
              <a:defRPr sz="1400"/>
            </a:lvl8pPr>
            <a:lvl9pPr marL="5759595" indent="0">
              <a:buNone/>
              <a:defRPr sz="14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endParaRPr lang="es-ES" dirty="0"/>
          </a:p>
        </p:txBody>
      </p:sp>
      <p:sp>
        <p:nvSpPr>
          <p:cNvPr id="6" name="4 Marcador de pie de página"/>
          <p:cNvSpPr>
            <a:spLocks noGrp="1"/>
          </p:cNvSpPr>
          <p:nvPr>
            <p:ph type="ftr" sz="quarter" idx="11"/>
          </p:nvPr>
        </p:nvSpPr>
        <p:spPr/>
        <p:txBody>
          <a:bodyPr/>
          <a:lstStyle>
            <a:lvl1pPr>
              <a:defRPr/>
            </a:lvl1pPr>
          </a:lstStyle>
          <a:p>
            <a:pPr>
              <a:defRPr/>
            </a:pPr>
            <a:endParaRPr lang="es-ES" dirty="0"/>
          </a:p>
        </p:txBody>
      </p:sp>
      <p:sp>
        <p:nvSpPr>
          <p:cNvPr id="7" name="5 Marcador de número de diapositiva"/>
          <p:cNvSpPr>
            <a:spLocks noGrp="1"/>
          </p:cNvSpPr>
          <p:nvPr>
            <p:ph type="sldNum" sz="quarter" idx="12"/>
          </p:nvPr>
        </p:nvSpPr>
        <p:spPr/>
        <p:txBody>
          <a:bodyPr/>
          <a:lstStyle>
            <a:lvl1pPr>
              <a:defRPr/>
            </a:lvl1pPr>
          </a:lstStyle>
          <a:p>
            <a:pPr>
              <a:defRPr/>
            </a:pPr>
            <a:fld id="{E8326987-3724-487C-8733-D0B7ADFD9715}" type="slidenum">
              <a:rPr lang="es-ES"/>
              <a:pPr>
                <a:defRPr/>
              </a:pPr>
              <a:t>‹Nº›</a:t>
            </a:fld>
            <a:endParaRPr lang="es-ES" dirty="0"/>
          </a:p>
        </p:txBody>
      </p:sp>
    </p:spTree>
    <p:extLst>
      <p:ext uri="{BB962C8B-B14F-4D97-AF65-F5344CB8AC3E}">
        <p14:creationId xmlns:p14="http://schemas.microsoft.com/office/powerpoint/2010/main" val="1124955085"/>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822854" y="7560953"/>
            <a:ext cx="8641080" cy="892612"/>
          </a:xfrm>
        </p:spPr>
        <p:txBody>
          <a:bodyPr anchor="b"/>
          <a:lstStyle>
            <a:lvl1pPr algn="l">
              <a:defRPr sz="3200" b="1"/>
            </a:lvl1pPr>
          </a:lstStyle>
          <a:p>
            <a:r>
              <a:rPr lang="es-ES" smtClean="0"/>
              <a:t>Haga clic para modificar el estilo de título del patrón</a:t>
            </a:r>
            <a:endParaRPr lang="es-PE"/>
          </a:p>
        </p:txBody>
      </p:sp>
      <p:sp>
        <p:nvSpPr>
          <p:cNvPr id="3" name="2 Marcador de posición de imagen"/>
          <p:cNvSpPr>
            <a:spLocks noGrp="1"/>
          </p:cNvSpPr>
          <p:nvPr>
            <p:ph type="pic" idx="1"/>
          </p:nvPr>
        </p:nvSpPr>
        <p:spPr>
          <a:xfrm>
            <a:off x="2822854" y="965121"/>
            <a:ext cx="8641080" cy="6480810"/>
          </a:xfrm>
        </p:spPr>
        <p:txBody>
          <a:bodyPr rtlCol="0">
            <a:normAutofit/>
          </a:bodyPr>
          <a:lstStyle>
            <a:lvl1pPr marL="0" indent="0">
              <a:buNone/>
              <a:defRPr sz="5000"/>
            </a:lvl1pPr>
            <a:lvl2pPr marL="719948" indent="0">
              <a:buNone/>
              <a:defRPr sz="4400"/>
            </a:lvl2pPr>
            <a:lvl3pPr marL="1439900" indent="0">
              <a:buNone/>
              <a:defRPr sz="3800"/>
            </a:lvl3pPr>
            <a:lvl4pPr marL="2159846" indent="0">
              <a:buNone/>
              <a:defRPr sz="3200"/>
            </a:lvl4pPr>
            <a:lvl5pPr marL="2879801" indent="0">
              <a:buNone/>
              <a:defRPr sz="3200"/>
            </a:lvl5pPr>
            <a:lvl6pPr marL="3599749" indent="0">
              <a:buNone/>
              <a:defRPr sz="3200"/>
            </a:lvl6pPr>
            <a:lvl7pPr marL="4319699" indent="0">
              <a:buNone/>
              <a:defRPr sz="3200"/>
            </a:lvl7pPr>
            <a:lvl8pPr marL="5039647" indent="0">
              <a:buNone/>
              <a:defRPr sz="3200"/>
            </a:lvl8pPr>
            <a:lvl9pPr marL="5759595" indent="0">
              <a:buNone/>
              <a:defRPr sz="3200"/>
            </a:lvl9pPr>
          </a:lstStyle>
          <a:p>
            <a:pPr lvl="0"/>
            <a:r>
              <a:rPr lang="es-ES" noProof="0" dirty="0" smtClean="0"/>
              <a:t>Haga clic en el icono para agregar una imagen</a:t>
            </a:r>
            <a:endParaRPr lang="es-PE" noProof="0" dirty="0" smtClean="0"/>
          </a:p>
        </p:txBody>
      </p:sp>
      <p:sp>
        <p:nvSpPr>
          <p:cNvPr id="4" name="3 Marcador de texto"/>
          <p:cNvSpPr>
            <a:spLocks noGrp="1"/>
          </p:cNvSpPr>
          <p:nvPr>
            <p:ph type="body" sz="half" idx="2"/>
          </p:nvPr>
        </p:nvSpPr>
        <p:spPr>
          <a:xfrm>
            <a:off x="2822854" y="8453557"/>
            <a:ext cx="8641080" cy="1267658"/>
          </a:xfrm>
        </p:spPr>
        <p:txBody>
          <a:bodyPr/>
          <a:lstStyle>
            <a:lvl1pPr marL="0" indent="0">
              <a:buNone/>
              <a:defRPr sz="2200"/>
            </a:lvl1pPr>
            <a:lvl2pPr marL="719948" indent="0">
              <a:buNone/>
              <a:defRPr sz="1900"/>
            </a:lvl2pPr>
            <a:lvl3pPr marL="1439900" indent="0">
              <a:buNone/>
              <a:defRPr sz="1600"/>
            </a:lvl3pPr>
            <a:lvl4pPr marL="2159846" indent="0">
              <a:buNone/>
              <a:defRPr sz="1400"/>
            </a:lvl4pPr>
            <a:lvl5pPr marL="2879801" indent="0">
              <a:buNone/>
              <a:defRPr sz="1400"/>
            </a:lvl5pPr>
            <a:lvl6pPr marL="3599749" indent="0">
              <a:buNone/>
              <a:defRPr sz="1400"/>
            </a:lvl6pPr>
            <a:lvl7pPr marL="4319699" indent="0">
              <a:buNone/>
              <a:defRPr sz="1400"/>
            </a:lvl7pPr>
            <a:lvl8pPr marL="5039647" indent="0">
              <a:buNone/>
              <a:defRPr sz="1400"/>
            </a:lvl8pPr>
            <a:lvl9pPr marL="5759595" indent="0">
              <a:buNone/>
              <a:defRPr sz="14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endParaRPr lang="es-ES" dirty="0"/>
          </a:p>
        </p:txBody>
      </p:sp>
      <p:sp>
        <p:nvSpPr>
          <p:cNvPr id="6" name="4 Marcador de pie de página"/>
          <p:cNvSpPr>
            <a:spLocks noGrp="1"/>
          </p:cNvSpPr>
          <p:nvPr>
            <p:ph type="ftr" sz="quarter" idx="11"/>
          </p:nvPr>
        </p:nvSpPr>
        <p:spPr/>
        <p:txBody>
          <a:bodyPr/>
          <a:lstStyle>
            <a:lvl1pPr>
              <a:defRPr/>
            </a:lvl1pPr>
          </a:lstStyle>
          <a:p>
            <a:pPr>
              <a:defRPr/>
            </a:pPr>
            <a:endParaRPr lang="es-ES" dirty="0"/>
          </a:p>
        </p:txBody>
      </p:sp>
      <p:sp>
        <p:nvSpPr>
          <p:cNvPr id="7" name="5 Marcador de número de diapositiva"/>
          <p:cNvSpPr>
            <a:spLocks noGrp="1"/>
          </p:cNvSpPr>
          <p:nvPr>
            <p:ph type="sldNum" sz="quarter" idx="12"/>
          </p:nvPr>
        </p:nvSpPr>
        <p:spPr/>
        <p:txBody>
          <a:bodyPr/>
          <a:lstStyle>
            <a:lvl1pPr>
              <a:defRPr/>
            </a:lvl1pPr>
          </a:lstStyle>
          <a:p>
            <a:pPr>
              <a:defRPr/>
            </a:pPr>
            <a:fld id="{6CCDA7CC-D6AF-4189-A075-8E1AF4B7DCBE}" type="slidenum">
              <a:rPr lang="es-ES"/>
              <a:pPr>
                <a:defRPr/>
              </a:pPr>
              <a:t>‹Nº›</a:t>
            </a:fld>
            <a:endParaRPr lang="es-ES" dirty="0"/>
          </a:p>
        </p:txBody>
      </p:sp>
    </p:spTree>
    <p:extLst>
      <p:ext uri="{BB962C8B-B14F-4D97-AF65-F5344CB8AC3E}">
        <p14:creationId xmlns:p14="http://schemas.microsoft.com/office/powerpoint/2010/main" val="10911860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1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lvl1pPr>
              <a:defRPr/>
            </a:lvl1pPr>
          </a:lstStyle>
          <a:p>
            <a:pPr>
              <a:defRPr/>
            </a:pPr>
            <a:endParaRPr lang="es-ES" dirty="0"/>
          </a:p>
        </p:txBody>
      </p:sp>
      <p:sp>
        <p:nvSpPr>
          <p:cNvPr id="5" name="4 Marcador de pie de página"/>
          <p:cNvSpPr>
            <a:spLocks noGrp="1"/>
          </p:cNvSpPr>
          <p:nvPr>
            <p:ph type="ftr" sz="quarter" idx="11"/>
          </p:nvPr>
        </p:nvSpPr>
        <p:spPr/>
        <p:txBody>
          <a:bodyPr/>
          <a:lstStyle>
            <a:lvl1pPr>
              <a:defRPr/>
            </a:lvl1pPr>
          </a:lstStyle>
          <a:p>
            <a:pPr>
              <a:defRPr/>
            </a:pPr>
            <a:endParaRPr lang="es-ES" dirty="0"/>
          </a:p>
        </p:txBody>
      </p:sp>
      <p:sp>
        <p:nvSpPr>
          <p:cNvPr id="6" name="5 Marcador de número de diapositiva"/>
          <p:cNvSpPr>
            <a:spLocks noGrp="1"/>
          </p:cNvSpPr>
          <p:nvPr>
            <p:ph type="sldNum" sz="quarter" idx="12"/>
          </p:nvPr>
        </p:nvSpPr>
        <p:spPr/>
        <p:txBody>
          <a:bodyPr/>
          <a:lstStyle>
            <a:lvl1pPr>
              <a:defRPr/>
            </a:lvl1pPr>
          </a:lstStyle>
          <a:p>
            <a:pPr>
              <a:defRPr/>
            </a:pPr>
            <a:fld id="{564CC898-AF8E-43F7-96F6-059A3296C1D5}" type="slidenum">
              <a:rPr lang="es-ES"/>
              <a:pPr>
                <a:defRPr/>
              </a:pPr>
              <a:t>‹Nº›</a:t>
            </a:fld>
            <a:endParaRPr lang="es-ES" dirty="0"/>
          </a:p>
        </p:txBody>
      </p:sp>
    </p:spTree>
    <p:extLst>
      <p:ext uri="{BB962C8B-B14F-4D97-AF65-F5344CB8AC3E}">
        <p14:creationId xmlns:p14="http://schemas.microsoft.com/office/powerpoint/2010/main" val="2782536277"/>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10441305" y="432557"/>
            <a:ext cx="3240405" cy="9216152"/>
          </a:xfrm>
        </p:spPr>
        <p:txBody>
          <a:bodyPr vert="eaVert"/>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a:xfrm>
            <a:off x="720090" y="432557"/>
            <a:ext cx="9481185" cy="921615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lvl1pPr>
              <a:defRPr/>
            </a:lvl1pPr>
          </a:lstStyle>
          <a:p>
            <a:pPr>
              <a:defRPr/>
            </a:pPr>
            <a:endParaRPr lang="es-ES" dirty="0"/>
          </a:p>
        </p:txBody>
      </p:sp>
      <p:sp>
        <p:nvSpPr>
          <p:cNvPr id="5" name="4 Marcador de pie de página"/>
          <p:cNvSpPr>
            <a:spLocks noGrp="1"/>
          </p:cNvSpPr>
          <p:nvPr>
            <p:ph type="ftr" sz="quarter" idx="11"/>
          </p:nvPr>
        </p:nvSpPr>
        <p:spPr/>
        <p:txBody>
          <a:bodyPr/>
          <a:lstStyle>
            <a:lvl1pPr>
              <a:defRPr/>
            </a:lvl1pPr>
          </a:lstStyle>
          <a:p>
            <a:pPr>
              <a:defRPr/>
            </a:pPr>
            <a:endParaRPr lang="es-ES" dirty="0"/>
          </a:p>
        </p:txBody>
      </p:sp>
      <p:sp>
        <p:nvSpPr>
          <p:cNvPr id="6" name="5 Marcador de número de diapositiva"/>
          <p:cNvSpPr>
            <a:spLocks noGrp="1"/>
          </p:cNvSpPr>
          <p:nvPr>
            <p:ph type="sldNum" sz="quarter" idx="12"/>
          </p:nvPr>
        </p:nvSpPr>
        <p:spPr/>
        <p:txBody>
          <a:bodyPr/>
          <a:lstStyle>
            <a:lvl1pPr>
              <a:defRPr/>
            </a:lvl1pPr>
          </a:lstStyle>
          <a:p>
            <a:pPr>
              <a:defRPr/>
            </a:pPr>
            <a:fld id="{7AA93F43-F267-4091-9BFA-3716B3F4AE0B}" type="slidenum">
              <a:rPr lang="es-ES"/>
              <a:pPr>
                <a:defRPr/>
              </a:pPr>
              <a:t>‹Nº›</a:t>
            </a:fld>
            <a:endParaRPr lang="es-ES" dirty="0"/>
          </a:p>
        </p:txBody>
      </p:sp>
    </p:spTree>
    <p:extLst>
      <p:ext uri="{BB962C8B-B14F-4D97-AF65-F5344CB8AC3E}">
        <p14:creationId xmlns:p14="http://schemas.microsoft.com/office/powerpoint/2010/main" val="2271213857"/>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1080135" y="3355438"/>
            <a:ext cx="12241530" cy="2315289"/>
          </a:xfrm>
        </p:spPr>
        <p:txBody>
          <a:bodyPr/>
          <a:lstStyle/>
          <a:p>
            <a:r>
              <a:rPr lang="es-ES" smtClean="0"/>
              <a:t>Haga clic para modificar el estilo de título del patrón</a:t>
            </a:r>
            <a:endParaRPr lang="es-PE"/>
          </a:p>
        </p:txBody>
      </p:sp>
      <p:sp>
        <p:nvSpPr>
          <p:cNvPr id="3" name="2 Subtítulo"/>
          <p:cNvSpPr>
            <a:spLocks noGrp="1"/>
          </p:cNvSpPr>
          <p:nvPr>
            <p:ph type="subTitle" idx="1"/>
          </p:nvPr>
        </p:nvSpPr>
        <p:spPr>
          <a:xfrm>
            <a:off x="2160270" y="6120765"/>
            <a:ext cx="10081260" cy="2760345"/>
          </a:xfrm>
        </p:spPr>
        <p:txBody>
          <a:bodyPr/>
          <a:lstStyle>
            <a:lvl1pPr marL="0" indent="0" algn="ctr">
              <a:buNone/>
              <a:defRPr>
                <a:solidFill>
                  <a:schemeClr val="tx1">
                    <a:tint val="75000"/>
                  </a:schemeClr>
                </a:solidFill>
              </a:defRPr>
            </a:lvl1pPr>
            <a:lvl2pPr marL="719925" indent="0" algn="ctr">
              <a:buNone/>
              <a:defRPr>
                <a:solidFill>
                  <a:schemeClr val="tx1">
                    <a:tint val="75000"/>
                  </a:schemeClr>
                </a:solidFill>
              </a:defRPr>
            </a:lvl2pPr>
            <a:lvl3pPr marL="1439854" indent="0" algn="ctr">
              <a:buNone/>
              <a:defRPr>
                <a:solidFill>
                  <a:schemeClr val="tx1">
                    <a:tint val="75000"/>
                  </a:schemeClr>
                </a:solidFill>
              </a:defRPr>
            </a:lvl3pPr>
            <a:lvl4pPr marL="2159775" indent="0" algn="ctr">
              <a:buNone/>
              <a:defRPr>
                <a:solidFill>
                  <a:schemeClr val="tx1">
                    <a:tint val="75000"/>
                  </a:schemeClr>
                </a:solidFill>
              </a:defRPr>
            </a:lvl4pPr>
            <a:lvl5pPr marL="2879708" indent="0" algn="ctr">
              <a:buNone/>
              <a:defRPr>
                <a:solidFill>
                  <a:schemeClr val="tx1">
                    <a:tint val="75000"/>
                  </a:schemeClr>
                </a:solidFill>
              </a:defRPr>
            </a:lvl5pPr>
            <a:lvl6pPr marL="3599633" indent="0" algn="ctr">
              <a:buNone/>
              <a:defRPr>
                <a:solidFill>
                  <a:schemeClr val="tx1">
                    <a:tint val="75000"/>
                  </a:schemeClr>
                </a:solidFill>
              </a:defRPr>
            </a:lvl6pPr>
            <a:lvl7pPr marL="4319559" indent="0" algn="ctr">
              <a:buNone/>
              <a:defRPr>
                <a:solidFill>
                  <a:schemeClr val="tx1">
                    <a:tint val="75000"/>
                  </a:schemeClr>
                </a:solidFill>
              </a:defRPr>
            </a:lvl7pPr>
            <a:lvl8pPr marL="5039483" indent="0" algn="ctr">
              <a:buNone/>
              <a:defRPr>
                <a:solidFill>
                  <a:schemeClr val="tx1">
                    <a:tint val="75000"/>
                  </a:schemeClr>
                </a:solidFill>
              </a:defRPr>
            </a:lvl8pPr>
            <a:lvl9pPr marL="5759408" indent="0" algn="ctr">
              <a:buNone/>
              <a:defRPr>
                <a:solidFill>
                  <a:schemeClr val="tx1">
                    <a:tint val="75000"/>
                  </a:schemeClr>
                </a:solidFill>
              </a:defRPr>
            </a:lvl9pPr>
          </a:lstStyle>
          <a:p>
            <a:r>
              <a:rPr lang="es-ES" smtClean="0"/>
              <a:t>Haga clic para modificar el estilo de subtítulo del patrón</a:t>
            </a:r>
            <a:endParaRPr lang="es-PE"/>
          </a:p>
        </p:txBody>
      </p:sp>
      <p:sp>
        <p:nvSpPr>
          <p:cNvPr id="4" name="3 Marcador de fecha"/>
          <p:cNvSpPr>
            <a:spLocks noGrp="1"/>
          </p:cNvSpPr>
          <p:nvPr>
            <p:ph type="dt" sz="half" idx="10"/>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pPr>
              <a:defRPr/>
            </a:pPr>
            <a:fld id="{9827C8E9-BE19-4128-9BAD-46549E61A165}" type="datetimeFigureOut">
              <a:rPr lang="es-PE"/>
              <a:pPr>
                <a:defRPr/>
              </a:pPr>
              <a:t>01/09/2016</a:t>
            </a:fld>
            <a:endParaRPr lang="es-PE" dirty="0"/>
          </a:p>
        </p:txBody>
      </p:sp>
      <p:sp>
        <p:nvSpPr>
          <p:cNvPr id="5" name="4 Marcador de pie de página"/>
          <p:cNvSpPr>
            <a:spLocks noGrp="1"/>
          </p:cNvSpPr>
          <p:nvPr>
            <p:ph type="ftr" sz="quarter" idx="11"/>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pPr>
              <a:defRPr/>
            </a:pPr>
            <a:endParaRPr lang="es-PE" dirty="0"/>
          </a:p>
        </p:txBody>
      </p:sp>
      <p:sp>
        <p:nvSpPr>
          <p:cNvPr id="6" name="5 Marcador de número de diapositiva"/>
          <p:cNvSpPr>
            <a:spLocks noGrp="1"/>
          </p:cNvSpPr>
          <p:nvPr>
            <p:ph type="sldNum" sz="quarter" idx="12"/>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pPr>
              <a:defRPr/>
            </a:pPr>
            <a:fld id="{C14CEC7C-537F-465B-80D9-FC5C681C5464}" type="slidenum">
              <a:rPr lang="es-PE"/>
              <a:pPr>
                <a:defRPr/>
              </a:pPr>
              <a:t>‹Nº›</a:t>
            </a:fld>
            <a:endParaRPr lang="es-PE" dirty="0"/>
          </a:p>
        </p:txBody>
      </p:sp>
    </p:spTree>
    <p:extLst>
      <p:ext uri="{BB962C8B-B14F-4D97-AF65-F5344CB8AC3E}">
        <p14:creationId xmlns:p14="http://schemas.microsoft.com/office/powerpoint/2010/main" val="4203941280"/>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pPr>
              <a:defRPr/>
            </a:pPr>
            <a:fld id="{B71E24B5-1416-4060-A4EF-925CD92713AE}" type="datetimeFigureOut">
              <a:rPr lang="es-PE"/>
              <a:pPr>
                <a:defRPr/>
              </a:pPr>
              <a:t>01/09/2016</a:t>
            </a:fld>
            <a:endParaRPr lang="es-PE" dirty="0"/>
          </a:p>
        </p:txBody>
      </p:sp>
      <p:sp>
        <p:nvSpPr>
          <p:cNvPr id="5" name="4 Marcador de pie de página"/>
          <p:cNvSpPr>
            <a:spLocks noGrp="1"/>
          </p:cNvSpPr>
          <p:nvPr>
            <p:ph type="ftr" sz="quarter" idx="11"/>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pPr>
              <a:defRPr/>
            </a:pPr>
            <a:endParaRPr lang="es-PE" dirty="0"/>
          </a:p>
        </p:txBody>
      </p:sp>
      <p:sp>
        <p:nvSpPr>
          <p:cNvPr id="6" name="5 Marcador de número de diapositiva"/>
          <p:cNvSpPr>
            <a:spLocks noGrp="1"/>
          </p:cNvSpPr>
          <p:nvPr>
            <p:ph type="sldNum" sz="quarter" idx="12"/>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pPr>
              <a:defRPr/>
            </a:pPr>
            <a:fld id="{700B5658-E984-4F55-9567-FFC67428A813}" type="slidenum">
              <a:rPr lang="es-PE"/>
              <a:pPr>
                <a:defRPr/>
              </a:pPr>
              <a:t>‹Nº›</a:t>
            </a:fld>
            <a:endParaRPr lang="es-PE" dirty="0"/>
          </a:p>
        </p:txBody>
      </p:sp>
    </p:spTree>
    <p:extLst>
      <p:ext uri="{BB962C8B-B14F-4D97-AF65-F5344CB8AC3E}">
        <p14:creationId xmlns:p14="http://schemas.microsoft.com/office/powerpoint/2010/main" val="1651853525"/>
      </p:ext>
    </p:extLst>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1137643" y="6940868"/>
            <a:ext cx="12241530" cy="2145268"/>
          </a:xfrm>
        </p:spPr>
        <p:txBody>
          <a:bodyPr anchor="t"/>
          <a:lstStyle>
            <a:lvl1pPr algn="l">
              <a:defRPr sz="6300" b="1" cap="all"/>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1137643" y="4578085"/>
            <a:ext cx="12241530" cy="2362795"/>
          </a:xfrm>
        </p:spPr>
        <p:txBody>
          <a:bodyPr anchor="b"/>
          <a:lstStyle>
            <a:lvl1pPr marL="0" indent="0">
              <a:buNone/>
              <a:defRPr sz="3200">
                <a:solidFill>
                  <a:schemeClr val="tx1">
                    <a:tint val="75000"/>
                  </a:schemeClr>
                </a:solidFill>
              </a:defRPr>
            </a:lvl1pPr>
            <a:lvl2pPr marL="719925" indent="0">
              <a:buNone/>
              <a:defRPr sz="2800">
                <a:solidFill>
                  <a:schemeClr val="tx1">
                    <a:tint val="75000"/>
                  </a:schemeClr>
                </a:solidFill>
              </a:defRPr>
            </a:lvl2pPr>
            <a:lvl3pPr marL="1439854" indent="0">
              <a:buNone/>
              <a:defRPr sz="2500">
                <a:solidFill>
                  <a:schemeClr val="tx1">
                    <a:tint val="75000"/>
                  </a:schemeClr>
                </a:solidFill>
              </a:defRPr>
            </a:lvl3pPr>
            <a:lvl4pPr marL="2159775" indent="0">
              <a:buNone/>
              <a:defRPr sz="2200">
                <a:solidFill>
                  <a:schemeClr val="tx1">
                    <a:tint val="75000"/>
                  </a:schemeClr>
                </a:solidFill>
              </a:defRPr>
            </a:lvl4pPr>
            <a:lvl5pPr marL="2879708" indent="0">
              <a:buNone/>
              <a:defRPr sz="2200">
                <a:solidFill>
                  <a:schemeClr val="tx1">
                    <a:tint val="75000"/>
                  </a:schemeClr>
                </a:solidFill>
              </a:defRPr>
            </a:lvl5pPr>
            <a:lvl6pPr marL="3599633" indent="0">
              <a:buNone/>
              <a:defRPr sz="2200">
                <a:solidFill>
                  <a:schemeClr val="tx1">
                    <a:tint val="75000"/>
                  </a:schemeClr>
                </a:solidFill>
              </a:defRPr>
            </a:lvl6pPr>
            <a:lvl7pPr marL="4319559" indent="0">
              <a:buNone/>
              <a:defRPr sz="2200">
                <a:solidFill>
                  <a:schemeClr val="tx1">
                    <a:tint val="75000"/>
                  </a:schemeClr>
                </a:solidFill>
              </a:defRPr>
            </a:lvl7pPr>
            <a:lvl8pPr marL="5039483" indent="0">
              <a:buNone/>
              <a:defRPr sz="2200">
                <a:solidFill>
                  <a:schemeClr val="tx1">
                    <a:tint val="75000"/>
                  </a:schemeClr>
                </a:solidFill>
              </a:defRPr>
            </a:lvl8pPr>
            <a:lvl9pPr marL="5759408" indent="0">
              <a:buNone/>
              <a:defRPr sz="22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pPr>
              <a:defRPr/>
            </a:pPr>
            <a:fld id="{4E2FC8F3-0CDA-45E5-88BF-28D2ABB0C5DA}" type="datetimeFigureOut">
              <a:rPr lang="es-PE"/>
              <a:pPr>
                <a:defRPr/>
              </a:pPr>
              <a:t>01/09/2016</a:t>
            </a:fld>
            <a:endParaRPr lang="es-PE" dirty="0"/>
          </a:p>
        </p:txBody>
      </p:sp>
      <p:sp>
        <p:nvSpPr>
          <p:cNvPr id="5" name="4 Marcador de pie de página"/>
          <p:cNvSpPr>
            <a:spLocks noGrp="1"/>
          </p:cNvSpPr>
          <p:nvPr>
            <p:ph type="ftr" sz="quarter" idx="11"/>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pPr>
              <a:defRPr/>
            </a:pPr>
            <a:endParaRPr lang="es-PE" dirty="0"/>
          </a:p>
        </p:txBody>
      </p:sp>
      <p:sp>
        <p:nvSpPr>
          <p:cNvPr id="6" name="5 Marcador de número de diapositiva"/>
          <p:cNvSpPr>
            <a:spLocks noGrp="1"/>
          </p:cNvSpPr>
          <p:nvPr>
            <p:ph type="sldNum" sz="quarter" idx="12"/>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pPr>
              <a:defRPr/>
            </a:pPr>
            <a:fld id="{BE6190FC-EEDB-481E-93F8-BCD0C6F6D21D}" type="slidenum">
              <a:rPr lang="es-PE"/>
              <a:pPr>
                <a:defRPr/>
              </a:pPr>
              <a:t>‹Nº›</a:t>
            </a:fld>
            <a:endParaRPr lang="es-PE" dirty="0"/>
          </a:p>
        </p:txBody>
      </p:sp>
    </p:spTree>
    <p:extLst>
      <p:ext uri="{BB962C8B-B14F-4D97-AF65-F5344CB8AC3E}">
        <p14:creationId xmlns:p14="http://schemas.microsoft.com/office/powerpoint/2010/main" val="2310794483"/>
      </p:ext>
    </p:extLst>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contenido"/>
          <p:cNvSpPr>
            <a:spLocks noGrp="1"/>
          </p:cNvSpPr>
          <p:nvPr>
            <p:ph sz="half" idx="1"/>
          </p:nvPr>
        </p:nvSpPr>
        <p:spPr>
          <a:xfrm>
            <a:off x="720090" y="2520325"/>
            <a:ext cx="6360795" cy="7128392"/>
          </a:xfrm>
        </p:spPr>
        <p:txBody>
          <a:bodyPr/>
          <a:lstStyle>
            <a:lvl1pPr>
              <a:defRPr sz="4400"/>
            </a:lvl1pPr>
            <a:lvl2pPr>
              <a:defRPr sz="3800"/>
            </a:lvl2pPr>
            <a:lvl3pPr>
              <a:defRPr sz="3200"/>
            </a:lvl3pPr>
            <a:lvl4pPr>
              <a:defRPr sz="2800"/>
            </a:lvl4pPr>
            <a:lvl5pPr>
              <a:defRPr sz="2800"/>
            </a:lvl5pPr>
            <a:lvl6pPr>
              <a:defRPr sz="2800"/>
            </a:lvl6pPr>
            <a:lvl7pPr>
              <a:defRPr sz="2800"/>
            </a:lvl7pPr>
            <a:lvl8pPr>
              <a:defRPr sz="2800"/>
            </a:lvl8pPr>
            <a:lvl9pPr>
              <a:defRPr sz="2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contenido"/>
          <p:cNvSpPr>
            <a:spLocks noGrp="1"/>
          </p:cNvSpPr>
          <p:nvPr>
            <p:ph sz="half" idx="2"/>
          </p:nvPr>
        </p:nvSpPr>
        <p:spPr>
          <a:xfrm>
            <a:off x="7320915" y="2520325"/>
            <a:ext cx="6360795" cy="7128392"/>
          </a:xfrm>
        </p:spPr>
        <p:txBody>
          <a:bodyPr/>
          <a:lstStyle>
            <a:lvl1pPr>
              <a:defRPr sz="4400"/>
            </a:lvl1pPr>
            <a:lvl2pPr>
              <a:defRPr sz="3800"/>
            </a:lvl2pPr>
            <a:lvl3pPr>
              <a:defRPr sz="3200"/>
            </a:lvl3pPr>
            <a:lvl4pPr>
              <a:defRPr sz="2800"/>
            </a:lvl4pPr>
            <a:lvl5pPr>
              <a:defRPr sz="2800"/>
            </a:lvl5pPr>
            <a:lvl6pPr>
              <a:defRPr sz="2800"/>
            </a:lvl6pPr>
            <a:lvl7pPr>
              <a:defRPr sz="2800"/>
            </a:lvl7pPr>
            <a:lvl8pPr>
              <a:defRPr sz="2800"/>
            </a:lvl8pPr>
            <a:lvl9pPr>
              <a:defRPr sz="2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fecha"/>
          <p:cNvSpPr>
            <a:spLocks noGrp="1"/>
          </p:cNvSpPr>
          <p:nvPr>
            <p:ph type="dt" sz="half" idx="10"/>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pPr>
              <a:defRPr/>
            </a:pPr>
            <a:fld id="{2C1E7991-4124-4A96-88BA-0EABF69A2AE4}" type="datetimeFigureOut">
              <a:rPr lang="es-PE"/>
              <a:pPr>
                <a:defRPr/>
              </a:pPr>
              <a:t>01/09/2016</a:t>
            </a:fld>
            <a:endParaRPr lang="es-PE" dirty="0"/>
          </a:p>
        </p:txBody>
      </p:sp>
      <p:sp>
        <p:nvSpPr>
          <p:cNvPr id="6" name="5 Marcador de pie de página"/>
          <p:cNvSpPr>
            <a:spLocks noGrp="1"/>
          </p:cNvSpPr>
          <p:nvPr>
            <p:ph type="ftr" sz="quarter" idx="11"/>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pPr>
              <a:defRPr/>
            </a:pPr>
            <a:endParaRPr lang="es-PE" dirty="0"/>
          </a:p>
        </p:txBody>
      </p:sp>
      <p:sp>
        <p:nvSpPr>
          <p:cNvPr id="7" name="6 Marcador de número de diapositiva"/>
          <p:cNvSpPr>
            <a:spLocks noGrp="1"/>
          </p:cNvSpPr>
          <p:nvPr>
            <p:ph type="sldNum" sz="quarter" idx="12"/>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pPr>
              <a:defRPr/>
            </a:pPr>
            <a:fld id="{5841417B-2684-4F5E-ABE3-EFFF8A0CA2F6}" type="slidenum">
              <a:rPr lang="es-PE"/>
              <a:pPr>
                <a:defRPr/>
              </a:pPr>
              <a:t>‹Nº›</a:t>
            </a:fld>
            <a:endParaRPr lang="es-PE" dirty="0"/>
          </a:p>
        </p:txBody>
      </p:sp>
    </p:spTree>
    <p:extLst>
      <p:ext uri="{BB962C8B-B14F-4D97-AF65-F5344CB8AC3E}">
        <p14:creationId xmlns:p14="http://schemas.microsoft.com/office/powerpoint/2010/main" val="1473037861"/>
      </p:ext>
    </p:extLst>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720090" y="2417803"/>
            <a:ext cx="6363296" cy="1007625"/>
          </a:xfrm>
        </p:spPr>
        <p:txBody>
          <a:bodyPr anchor="b"/>
          <a:lstStyle>
            <a:lvl1pPr marL="0" indent="0">
              <a:buNone/>
              <a:defRPr sz="3800" b="1"/>
            </a:lvl1pPr>
            <a:lvl2pPr marL="719925" indent="0">
              <a:buNone/>
              <a:defRPr sz="3200" b="1"/>
            </a:lvl2pPr>
            <a:lvl3pPr marL="1439854" indent="0">
              <a:buNone/>
              <a:defRPr sz="2800" b="1"/>
            </a:lvl3pPr>
            <a:lvl4pPr marL="2159775" indent="0">
              <a:buNone/>
              <a:defRPr sz="2500" b="1"/>
            </a:lvl4pPr>
            <a:lvl5pPr marL="2879708" indent="0">
              <a:buNone/>
              <a:defRPr sz="2500" b="1"/>
            </a:lvl5pPr>
            <a:lvl6pPr marL="3599633" indent="0">
              <a:buNone/>
              <a:defRPr sz="2500" b="1"/>
            </a:lvl6pPr>
            <a:lvl7pPr marL="4319559" indent="0">
              <a:buNone/>
              <a:defRPr sz="2500" b="1"/>
            </a:lvl7pPr>
            <a:lvl8pPr marL="5039483" indent="0">
              <a:buNone/>
              <a:defRPr sz="2500" b="1"/>
            </a:lvl8pPr>
            <a:lvl9pPr marL="5759408" indent="0">
              <a:buNone/>
              <a:defRPr sz="25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720090" y="3425428"/>
            <a:ext cx="6363296" cy="6223279"/>
          </a:xfrm>
        </p:spPr>
        <p:txBody>
          <a:bodyPr/>
          <a:lstStyle>
            <a:lvl1pPr>
              <a:defRPr sz="3800"/>
            </a:lvl1pPr>
            <a:lvl2pPr>
              <a:defRPr sz="3200"/>
            </a:lvl2pPr>
            <a:lvl3pPr>
              <a:defRPr sz="2800"/>
            </a:lvl3pPr>
            <a:lvl4pPr>
              <a:defRPr sz="2500"/>
            </a:lvl4pPr>
            <a:lvl5pPr>
              <a:defRPr sz="2500"/>
            </a:lvl5pPr>
            <a:lvl6pPr>
              <a:defRPr sz="2500"/>
            </a:lvl6pPr>
            <a:lvl7pPr>
              <a:defRPr sz="2500"/>
            </a:lvl7pPr>
            <a:lvl8pPr>
              <a:defRPr sz="2500"/>
            </a:lvl8pPr>
            <a:lvl9pPr>
              <a:defRPr sz="2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texto"/>
          <p:cNvSpPr>
            <a:spLocks noGrp="1"/>
          </p:cNvSpPr>
          <p:nvPr>
            <p:ph type="body" sz="quarter" idx="3"/>
          </p:nvPr>
        </p:nvSpPr>
        <p:spPr>
          <a:xfrm>
            <a:off x="7315929" y="2417803"/>
            <a:ext cx="6365796" cy="1007625"/>
          </a:xfrm>
        </p:spPr>
        <p:txBody>
          <a:bodyPr anchor="b"/>
          <a:lstStyle>
            <a:lvl1pPr marL="0" indent="0">
              <a:buNone/>
              <a:defRPr sz="3800" b="1"/>
            </a:lvl1pPr>
            <a:lvl2pPr marL="719925" indent="0">
              <a:buNone/>
              <a:defRPr sz="3200" b="1"/>
            </a:lvl2pPr>
            <a:lvl3pPr marL="1439854" indent="0">
              <a:buNone/>
              <a:defRPr sz="2800" b="1"/>
            </a:lvl3pPr>
            <a:lvl4pPr marL="2159775" indent="0">
              <a:buNone/>
              <a:defRPr sz="2500" b="1"/>
            </a:lvl4pPr>
            <a:lvl5pPr marL="2879708" indent="0">
              <a:buNone/>
              <a:defRPr sz="2500" b="1"/>
            </a:lvl5pPr>
            <a:lvl6pPr marL="3599633" indent="0">
              <a:buNone/>
              <a:defRPr sz="2500" b="1"/>
            </a:lvl6pPr>
            <a:lvl7pPr marL="4319559" indent="0">
              <a:buNone/>
              <a:defRPr sz="2500" b="1"/>
            </a:lvl7pPr>
            <a:lvl8pPr marL="5039483" indent="0">
              <a:buNone/>
              <a:defRPr sz="2500" b="1"/>
            </a:lvl8pPr>
            <a:lvl9pPr marL="5759408" indent="0">
              <a:buNone/>
              <a:defRPr sz="25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7315929" y="3425428"/>
            <a:ext cx="6365796" cy="6223279"/>
          </a:xfrm>
        </p:spPr>
        <p:txBody>
          <a:bodyPr/>
          <a:lstStyle>
            <a:lvl1pPr>
              <a:defRPr sz="3800"/>
            </a:lvl1pPr>
            <a:lvl2pPr>
              <a:defRPr sz="3200"/>
            </a:lvl2pPr>
            <a:lvl3pPr>
              <a:defRPr sz="2800"/>
            </a:lvl3pPr>
            <a:lvl4pPr>
              <a:defRPr sz="2500"/>
            </a:lvl4pPr>
            <a:lvl5pPr>
              <a:defRPr sz="2500"/>
            </a:lvl5pPr>
            <a:lvl6pPr>
              <a:defRPr sz="2500"/>
            </a:lvl6pPr>
            <a:lvl7pPr>
              <a:defRPr sz="2500"/>
            </a:lvl7pPr>
            <a:lvl8pPr>
              <a:defRPr sz="2500"/>
            </a:lvl8pPr>
            <a:lvl9pPr>
              <a:defRPr sz="2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7" name="6 Marcador de fecha"/>
          <p:cNvSpPr>
            <a:spLocks noGrp="1"/>
          </p:cNvSpPr>
          <p:nvPr>
            <p:ph type="dt" sz="half" idx="10"/>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pPr>
              <a:defRPr/>
            </a:pPr>
            <a:fld id="{191A796F-3ECF-4EE8-92C5-FE26BC197DD8}" type="datetimeFigureOut">
              <a:rPr lang="es-PE"/>
              <a:pPr>
                <a:defRPr/>
              </a:pPr>
              <a:t>01/09/2016</a:t>
            </a:fld>
            <a:endParaRPr lang="es-PE" dirty="0"/>
          </a:p>
        </p:txBody>
      </p:sp>
      <p:sp>
        <p:nvSpPr>
          <p:cNvPr id="8" name="7 Marcador de pie de página"/>
          <p:cNvSpPr>
            <a:spLocks noGrp="1"/>
          </p:cNvSpPr>
          <p:nvPr>
            <p:ph type="ftr" sz="quarter" idx="11"/>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pPr>
              <a:defRPr/>
            </a:pPr>
            <a:endParaRPr lang="es-PE" dirty="0"/>
          </a:p>
        </p:txBody>
      </p:sp>
      <p:sp>
        <p:nvSpPr>
          <p:cNvPr id="9" name="8 Marcador de número de diapositiva"/>
          <p:cNvSpPr>
            <a:spLocks noGrp="1"/>
          </p:cNvSpPr>
          <p:nvPr>
            <p:ph type="sldNum" sz="quarter" idx="12"/>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pPr>
              <a:defRPr/>
            </a:pPr>
            <a:fld id="{CCD3868D-3C79-4776-8668-EF7549578E46}" type="slidenum">
              <a:rPr lang="es-PE"/>
              <a:pPr>
                <a:defRPr/>
              </a:pPr>
              <a:t>‹Nº›</a:t>
            </a:fld>
            <a:endParaRPr lang="es-PE" dirty="0"/>
          </a:p>
        </p:txBody>
      </p:sp>
    </p:spTree>
    <p:extLst>
      <p:ext uri="{BB962C8B-B14F-4D97-AF65-F5344CB8AC3E}">
        <p14:creationId xmlns:p14="http://schemas.microsoft.com/office/powerpoint/2010/main" val="1489193166"/>
      </p:ext>
    </p:extLst>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fecha"/>
          <p:cNvSpPr>
            <a:spLocks noGrp="1"/>
          </p:cNvSpPr>
          <p:nvPr>
            <p:ph type="dt" sz="half" idx="10"/>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pPr>
              <a:defRPr/>
            </a:pPr>
            <a:fld id="{EC256A45-6014-42C6-80C5-6E4C990524C9}" type="datetimeFigureOut">
              <a:rPr lang="es-PE"/>
              <a:pPr>
                <a:defRPr/>
              </a:pPr>
              <a:t>01/09/2016</a:t>
            </a:fld>
            <a:endParaRPr lang="es-PE" dirty="0"/>
          </a:p>
        </p:txBody>
      </p:sp>
      <p:sp>
        <p:nvSpPr>
          <p:cNvPr id="4" name="3 Marcador de pie de página"/>
          <p:cNvSpPr>
            <a:spLocks noGrp="1"/>
          </p:cNvSpPr>
          <p:nvPr>
            <p:ph type="ftr" sz="quarter" idx="11"/>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pPr>
              <a:defRPr/>
            </a:pPr>
            <a:endParaRPr lang="es-PE" dirty="0"/>
          </a:p>
        </p:txBody>
      </p:sp>
      <p:sp>
        <p:nvSpPr>
          <p:cNvPr id="5" name="4 Marcador de número de diapositiva"/>
          <p:cNvSpPr>
            <a:spLocks noGrp="1"/>
          </p:cNvSpPr>
          <p:nvPr>
            <p:ph type="sldNum" sz="quarter" idx="12"/>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pPr>
              <a:defRPr/>
            </a:pPr>
            <a:fld id="{269D6C83-BE2F-4929-9284-B91C4E52C628}" type="slidenum">
              <a:rPr lang="es-PE"/>
              <a:pPr>
                <a:defRPr/>
              </a:pPr>
              <a:t>‹Nº›</a:t>
            </a:fld>
            <a:endParaRPr lang="es-PE" dirty="0"/>
          </a:p>
        </p:txBody>
      </p:sp>
    </p:spTree>
    <p:extLst>
      <p:ext uri="{BB962C8B-B14F-4D97-AF65-F5344CB8AC3E}">
        <p14:creationId xmlns:p14="http://schemas.microsoft.com/office/powerpoint/2010/main" val="3698839412"/>
      </p:ext>
    </p:extLst>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pPr>
              <a:defRPr/>
            </a:pPr>
            <a:fld id="{C17223C8-9B83-4A1F-9AC4-C622D16FD6AB}" type="datetimeFigureOut">
              <a:rPr lang="es-PE"/>
              <a:pPr>
                <a:defRPr/>
              </a:pPr>
              <a:t>01/09/2016</a:t>
            </a:fld>
            <a:endParaRPr lang="es-PE" dirty="0"/>
          </a:p>
        </p:txBody>
      </p:sp>
      <p:sp>
        <p:nvSpPr>
          <p:cNvPr id="3" name="2 Marcador de pie de página"/>
          <p:cNvSpPr>
            <a:spLocks noGrp="1"/>
          </p:cNvSpPr>
          <p:nvPr>
            <p:ph type="ftr" sz="quarter" idx="11"/>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pPr>
              <a:defRPr/>
            </a:pPr>
            <a:endParaRPr lang="es-PE" dirty="0"/>
          </a:p>
        </p:txBody>
      </p:sp>
      <p:sp>
        <p:nvSpPr>
          <p:cNvPr id="4" name="3 Marcador de número de diapositiva"/>
          <p:cNvSpPr>
            <a:spLocks noGrp="1"/>
          </p:cNvSpPr>
          <p:nvPr>
            <p:ph type="sldNum" sz="quarter" idx="12"/>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pPr>
              <a:defRPr/>
            </a:pPr>
            <a:fld id="{363FA336-284E-4A19-8375-462285A32F3B}" type="slidenum">
              <a:rPr lang="es-PE"/>
              <a:pPr>
                <a:defRPr/>
              </a:pPr>
              <a:t>‹Nº›</a:t>
            </a:fld>
            <a:endParaRPr lang="es-PE" dirty="0"/>
          </a:p>
        </p:txBody>
      </p:sp>
    </p:spTree>
    <p:extLst>
      <p:ext uri="{BB962C8B-B14F-4D97-AF65-F5344CB8AC3E}">
        <p14:creationId xmlns:p14="http://schemas.microsoft.com/office/powerpoint/2010/main" val="3073551968"/>
      </p:ext>
    </p:extLst>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720114" y="430055"/>
            <a:ext cx="4738093" cy="1830229"/>
          </a:xfrm>
        </p:spPr>
        <p:txBody>
          <a:bodyPr anchor="b"/>
          <a:lstStyle>
            <a:lvl1pPr algn="l">
              <a:defRPr sz="3200" b="1"/>
            </a:lvl1pPr>
          </a:lstStyle>
          <a:p>
            <a:r>
              <a:rPr lang="es-ES" smtClean="0"/>
              <a:t>Haga clic para modificar el estilo de título del patrón</a:t>
            </a:r>
            <a:endParaRPr lang="es-PE"/>
          </a:p>
        </p:txBody>
      </p:sp>
      <p:sp>
        <p:nvSpPr>
          <p:cNvPr id="3" name="2 Marcador de contenido"/>
          <p:cNvSpPr>
            <a:spLocks noGrp="1"/>
          </p:cNvSpPr>
          <p:nvPr>
            <p:ph idx="1"/>
          </p:nvPr>
        </p:nvSpPr>
        <p:spPr>
          <a:xfrm>
            <a:off x="5630704" y="430072"/>
            <a:ext cx="8051006" cy="9218653"/>
          </a:xfrm>
        </p:spPr>
        <p:txBody>
          <a:bodyPr/>
          <a:lstStyle>
            <a:lvl1pPr>
              <a:defRPr sz="5000"/>
            </a:lvl1pPr>
            <a:lvl2pPr>
              <a:defRPr sz="4400"/>
            </a:lvl2pPr>
            <a:lvl3pPr>
              <a:defRPr sz="3800"/>
            </a:lvl3pPr>
            <a:lvl4pPr>
              <a:defRPr sz="3200"/>
            </a:lvl4pPr>
            <a:lvl5pPr>
              <a:defRPr sz="3200"/>
            </a:lvl5pPr>
            <a:lvl6pPr>
              <a:defRPr sz="3200"/>
            </a:lvl6pPr>
            <a:lvl7pPr>
              <a:defRPr sz="3200"/>
            </a:lvl7pPr>
            <a:lvl8pPr>
              <a:defRPr sz="3200"/>
            </a:lvl8pPr>
            <a:lvl9pPr>
              <a:defRPr sz="3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texto"/>
          <p:cNvSpPr>
            <a:spLocks noGrp="1"/>
          </p:cNvSpPr>
          <p:nvPr>
            <p:ph type="body" sz="half" idx="2"/>
          </p:nvPr>
        </p:nvSpPr>
        <p:spPr>
          <a:xfrm>
            <a:off x="720114" y="2260291"/>
            <a:ext cx="4738093" cy="7388424"/>
          </a:xfrm>
        </p:spPr>
        <p:txBody>
          <a:bodyPr/>
          <a:lstStyle>
            <a:lvl1pPr marL="0" indent="0">
              <a:buNone/>
              <a:defRPr sz="2200"/>
            </a:lvl1pPr>
            <a:lvl2pPr marL="719925" indent="0">
              <a:buNone/>
              <a:defRPr sz="1900"/>
            </a:lvl2pPr>
            <a:lvl3pPr marL="1439854" indent="0">
              <a:buNone/>
              <a:defRPr sz="1600"/>
            </a:lvl3pPr>
            <a:lvl4pPr marL="2159775" indent="0">
              <a:buNone/>
              <a:defRPr sz="1400"/>
            </a:lvl4pPr>
            <a:lvl5pPr marL="2879708" indent="0">
              <a:buNone/>
              <a:defRPr sz="1400"/>
            </a:lvl5pPr>
            <a:lvl6pPr marL="3599633" indent="0">
              <a:buNone/>
              <a:defRPr sz="1400"/>
            </a:lvl6pPr>
            <a:lvl7pPr marL="4319559" indent="0">
              <a:buNone/>
              <a:defRPr sz="1400"/>
            </a:lvl7pPr>
            <a:lvl8pPr marL="5039483" indent="0">
              <a:buNone/>
              <a:defRPr sz="1400"/>
            </a:lvl8pPr>
            <a:lvl9pPr marL="5759408" indent="0">
              <a:buNone/>
              <a:defRPr sz="14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pPr>
              <a:defRPr/>
            </a:pPr>
            <a:fld id="{A605A3C0-4DFE-4439-83DA-154819599B4D}" type="datetimeFigureOut">
              <a:rPr lang="es-PE"/>
              <a:pPr>
                <a:defRPr/>
              </a:pPr>
              <a:t>01/09/2016</a:t>
            </a:fld>
            <a:endParaRPr lang="es-PE" dirty="0"/>
          </a:p>
        </p:txBody>
      </p:sp>
      <p:sp>
        <p:nvSpPr>
          <p:cNvPr id="6" name="5 Marcador de pie de página"/>
          <p:cNvSpPr>
            <a:spLocks noGrp="1"/>
          </p:cNvSpPr>
          <p:nvPr>
            <p:ph type="ftr" sz="quarter" idx="11"/>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pPr>
              <a:defRPr/>
            </a:pPr>
            <a:endParaRPr lang="es-PE" dirty="0"/>
          </a:p>
        </p:txBody>
      </p:sp>
      <p:sp>
        <p:nvSpPr>
          <p:cNvPr id="7" name="6 Marcador de número de diapositiva"/>
          <p:cNvSpPr>
            <a:spLocks noGrp="1"/>
          </p:cNvSpPr>
          <p:nvPr>
            <p:ph type="sldNum" sz="quarter" idx="12"/>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pPr>
              <a:defRPr/>
            </a:pPr>
            <a:fld id="{FEAE0BBA-28D2-4C17-BAFD-00A29C75CF34}" type="slidenum">
              <a:rPr lang="es-PE"/>
              <a:pPr>
                <a:defRPr/>
              </a:pPr>
              <a:t>‹Nº›</a:t>
            </a:fld>
            <a:endParaRPr lang="es-PE" dirty="0"/>
          </a:p>
        </p:txBody>
      </p:sp>
    </p:spTree>
    <p:extLst>
      <p:ext uri="{BB962C8B-B14F-4D97-AF65-F5344CB8AC3E}">
        <p14:creationId xmlns:p14="http://schemas.microsoft.com/office/powerpoint/2010/main" val="309184796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2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822854" y="7560951"/>
            <a:ext cx="8641080" cy="892612"/>
          </a:xfrm>
        </p:spPr>
        <p:txBody>
          <a:bodyPr anchor="b"/>
          <a:lstStyle>
            <a:lvl1pPr algn="l">
              <a:defRPr sz="3200" b="1"/>
            </a:lvl1pPr>
          </a:lstStyle>
          <a:p>
            <a:r>
              <a:rPr lang="es-ES" smtClean="0"/>
              <a:t>Haga clic para modificar el estilo de título del patrón</a:t>
            </a:r>
            <a:endParaRPr lang="es-PE"/>
          </a:p>
        </p:txBody>
      </p:sp>
      <p:sp>
        <p:nvSpPr>
          <p:cNvPr id="3" name="2 Marcador de posición de imagen"/>
          <p:cNvSpPr>
            <a:spLocks noGrp="1"/>
          </p:cNvSpPr>
          <p:nvPr>
            <p:ph type="pic" idx="1"/>
          </p:nvPr>
        </p:nvSpPr>
        <p:spPr>
          <a:xfrm>
            <a:off x="2822854" y="965121"/>
            <a:ext cx="8641080" cy="6480810"/>
          </a:xfrm>
        </p:spPr>
        <p:txBody>
          <a:bodyPr rtlCol="0">
            <a:normAutofit/>
          </a:bodyPr>
          <a:lstStyle>
            <a:lvl1pPr marL="0" indent="0">
              <a:buNone/>
              <a:defRPr sz="5000"/>
            </a:lvl1pPr>
            <a:lvl2pPr marL="719925" indent="0">
              <a:buNone/>
              <a:defRPr sz="4400"/>
            </a:lvl2pPr>
            <a:lvl3pPr marL="1439854" indent="0">
              <a:buNone/>
              <a:defRPr sz="3800"/>
            </a:lvl3pPr>
            <a:lvl4pPr marL="2159775" indent="0">
              <a:buNone/>
              <a:defRPr sz="3200"/>
            </a:lvl4pPr>
            <a:lvl5pPr marL="2879708" indent="0">
              <a:buNone/>
              <a:defRPr sz="3200"/>
            </a:lvl5pPr>
            <a:lvl6pPr marL="3599633" indent="0">
              <a:buNone/>
              <a:defRPr sz="3200"/>
            </a:lvl6pPr>
            <a:lvl7pPr marL="4319559" indent="0">
              <a:buNone/>
              <a:defRPr sz="3200"/>
            </a:lvl7pPr>
            <a:lvl8pPr marL="5039483" indent="0">
              <a:buNone/>
              <a:defRPr sz="3200"/>
            </a:lvl8pPr>
            <a:lvl9pPr marL="5759408" indent="0">
              <a:buNone/>
              <a:defRPr sz="3200"/>
            </a:lvl9pPr>
          </a:lstStyle>
          <a:p>
            <a:pPr lvl="0"/>
            <a:r>
              <a:rPr lang="es-ES" noProof="0" dirty="0" smtClean="0"/>
              <a:t>Haga clic en el icono para agregar una imagen</a:t>
            </a:r>
            <a:endParaRPr lang="es-PE" noProof="0" dirty="0" smtClean="0"/>
          </a:p>
        </p:txBody>
      </p:sp>
      <p:sp>
        <p:nvSpPr>
          <p:cNvPr id="4" name="3 Marcador de texto"/>
          <p:cNvSpPr>
            <a:spLocks noGrp="1"/>
          </p:cNvSpPr>
          <p:nvPr>
            <p:ph type="body" sz="half" idx="2"/>
          </p:nvPr>
        </p:nvSpPr>
        <p:spPr>
          <a:xfrm>
            <a:off x="2822854" y="8453557"/>
            <a:ext cx="8641080" cy="1267658"/>
          </a:xfrm>
        </p:spPr>
        <p:txBody>
          <a:bodyPr/>
          <a:lstStyle>
            <a:lvl1pPr marL="0" indent="0">
              <a:buNone/>
              <a:defRPr sz="2200"/>
            </a:lvl1pPr>
            <a:lvl2pPr marL="719925" indent="0">
              <a:buNone/>
              <a:defRPr sz="1900"/>
            </a:lvl2pPr>
            <a:lvl3pPr marL="1439854" indent="0">
              <a:buNone/>
              <a:defRPr sz="1600"/>
            </a:lvl3pPr>
            <a:lvl4pPr marL="2159775" indent="0">
              <a:buNone/>
              <a:defRPr sz="1400"/>
            </a:lvl4pPr>
            <a:lvl5pPr marL="2879708" indent="0">
              <a:buNone/>
              <a:defRPr sz="1400"/>
            </a:lvl5pPr>
            <a:lvl6pPr marL="3599633" indent="0">
              <a:buNone/>
              <a:defRPr sz="1400"/>
            </a:lvl6pPr>
            <a:lvl7pPr marL="4319559" indent="0">
              <a:buNone/>
              <a:defRPr sz="1400"/>
            </a:lvl7pPr>
            <a:lvl8pPr marL="5039483" indent="0">
              <a:buNone/>
              <a:defRPr sz="1400"/>
            </a:lvl8pPr>
            <a:lvl9pPr marL="5759408" indent="0">
              <a:buNone/>
              <a:defRPr sz="14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pPr>
              <a:defRPr/>
            </a:pPr>
            <a:fld id="{06E61890-5F59-43B5-8B45-7E71423C1D46}" type="datetimeFigureOut">
              <a:rPr lang="es-PE"/>
              <a:pPr>
                <a:defRPr/>
              </a:pPr>
              <a:t>01/09/2016</a:t>
            </a:fld>
            <a:endParaRPr lang="es-PE" dirty="0"/>
          </a:p>
        </p:txBody>
      </p:sp>
      <p:sp>
        <p:nvSpPr>
          <p:cNvPr id="6" name="5 Marcador de pie de página"/>
          <p:cNvSpPr>
            <a:spLocks noGrp="1"/>
          </p:cNvSpPr>
          <p:nvPr>
            <p:ph type="ftr" sz="quarter" idx="11"/>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pPr>
              <a:defRPr/>
            </a:pPr>
            <a:endParaRPr lang="es-PE" dirty="0"/>
          </a:p>
        </p:txBody>
      </p:sp>
      <p:sp>
        <p:nvSpPr>
          <p:cNvPr id="7" name="6 Marcador de número de diapositiva"/>
          <p:cNvSpPr>
            <a:spLocks noGrp="1"/>
          </p:cNvSpPr>
          <p:nvPr>
            <p:ph type="sldNum" sz="quarter" idx="12"/>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pPr>
              <a:defRPr/>
            </a:pPr>
            <a:fld id="{F4FEE893-44D0-4DD4-84AF-64AA1088DE92}" type="slidenum">
              <a:rPr lang="es-PE"/>
              <a:pPr>
                <a:defRPr/>
              </a:pPr>
              <a:t>‹Nº›</a:t>
            </a:fld>
            <a:endParaRPr lang="es-PE" dirty="0"/>
          </a:p>
        </p:txBody>
      </p:sp>
    </p:spTree>
    <p:extLst>
      <p:ext uri="{BB962C8B-B14F-4D97-AF65-F5344CB8AC3E}">
        <p14:creationId xmlns:p14="http://schemas.microsoft.com/office/powerpoint/2010/main" val="1394891184"/>
      </p:ext>
    </p:extLst>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pPr>
              <a:defRPr/>
            </a:pPr>
            <a:fld id="{02B5C66F-CCD0-422F-B679-91E5254456B1}" type="datetimeFigureOut">
              <a:rPr lang="es-PE"/>
              <a:pPr>
                <a:defRPr/>
              </a:pPr>
              <a:t>01/09/2016</a:t>
            </a:fld>
            <a:endParaRPr lang="es-PE" dirty="0"/>
          </a:p>
        </p:txBody>
      </p:sp>
      <p:sp>
        <p:nvSpPr>
          <p:cNvPr id="5" name="4 Marcador de pie de página"/>
          <p:cNvSpPr>
            <a:spLocks noGrp="1"/>
          </p:cNvSpPr>
          <p:nvPr>
            <p:ph type="ftr" sz="quarter" idx="11"/>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pPr>
              <a:defRPr/>
            </a:pPr>
            <a:endParaRPr lang="es-PE" dirty="0"/>
          </a:p>
        </p:txBody>
      </p:sp>
      <p:sp>
        <p:nvSpPr>
          <p:cNvPr id="6" name="5 Marcador de número de diapositiva"/>
          <p:cNvSpPr>
            <a:spLocks noGrp="1"/>
          </p:cNvSpPr>
          <p:nvPr>
            <p:ph type="sldNum" sz="quarter" idx="12"/>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pPr>
              <a:defRPr/>
            </a:pPr>
            <a:fld id="{4F93B276-4C68-4D1E-A3E4-06FA5DF1195E}" type="slidenum">
              <a:rPr lang="es-PE"/>
              <a:pPr>
                <a:defRPr/>
              </a:pPr>
              <a:t>‹Nº›</a:t>
            </a:fld>
            <a:endParaRPr lang="es-PE" dirty="0"/>
          </a:p>
        </p:txBody>
      </p:sp>
    </p:spTree>
    <p:extLst>
      <p:ext uri="{BB962C8B-B14F-4D97-AF65-F5344CB8AC3E}">
        <p14:creationId xmlns:p14="http://schemas.microsoft.com/office/powerpoint/2010/main" val="3566736519"/>
      </p:ext>
    </p:extLst>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10441305" y="432557"/>
            <a:ext cx="3240405" cy="9216152"/>
          </a:xfrm>
        </p:spPr>
        <p:txBody>
          <a:bodyPr vert="eaVert"/>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a:xfrm>
            <a:off x="720090" y="432557"/>
            <a:ext cx="9481185" cy="921615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pPr>
              <a:defRPr/>
            </a:pPr>
            <a:fld id="{8C080250-F367-449B-B2DB-3B98D7E7646C}" type="datetimeFigureOut">
              <a:rPr lang="es-PE"/>
              <a:pPr>
                <a:defRPr/>
              </a:pPr>
              <a:t>01/09/2016</a:t>
            </a:fld>
            <a:endParaRPr lang="es-PE" dirty="0"/>
          </a:p>
        </p:txBody>
      </p:sp>
      <p:sp>
        <p:nvSpPr>
          <p:cNvPr id="5" name="4 Marcador de pie de página"/>
          <p:cNvSpPr>
            <a:spLocks noGrp="1"/>
          </p:cNvSpPr>
          <p:nvPr>
            <p:ph type="ftr" sz="quarter" idx="11"/>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pPr>
              <a:defRPr/>
            </a:pPr>
            <a:endParaRPr lang="es-PE" dirty="0"/>
          </a:p>
        </p:txBody>
      </p:sp>
      <p:sp>
        <p:nvSpPr>
          <p:cNvPr id="6" name="5 Marcador de número de diapositiva"/>
          <p:cNvSpPr>
            <a:spLocks noGrp="1"/>
          </p:cNvSpPr>
          <p:nvPr>
            <p:ph type="sldNum" sz="quarter" idx="12"/>
          </p:nvPr>
        </p:nvSpPr>
        <p:spPr/>
        <p:txBody>
          <a:bodyPr/>
          <a:lstStyle>
            <a:lvl1pPr eaLnBrk="0" fontAlgn="base" hangingPunct="0">
              <a:spcBef>
                <a:spcPct val="50000"/>
              </a:spcBef>
              <a:spcAft>
                <a:spcPct val="0"/>
              </a:spcAft>
              <a:buClr>
                <a:srgbClr val="006582"/>
              </a:buClr>
              <a:buSzPct val="118000"/>
              <a:buFont typeface="Times" pitchFamily="18" charset="0"/>
              <a:buChar char="•"/>
              <a:defRPr b="1">
                <a:latin typeface="Arial" pitchFamily="34" charset="0"/>
                <a:ea typeface="ヒラギノ角ゴ Pro W3"/>
                <a:cs typeface="ヒラギノ角ゴ Pro W3"/>
              </a:defRPr>
            </a:lvl1pPr>
          </a:lstStyle>
          <a:p>
            <a:pPr>
              <a:defRPr/>
            </a:pPr>
            <a:fld id="{122BD52D-65DA-461C-ADAF-C12398720571}" type="slidenum">
              <a:rPr lang="es-PE"/>
              <a:pPr>
                <a:defRPr/>
              </a:pPr>
              <a:t>‹Nº›</a:t>
            </a:fld>
            <a:endParaRPr lang="es-PE" dirty="0"/>
          </a:p>
        </p:txBody>
      </p:sp>
    </p:spTree>
    <p:extLst>
      <p:ext uri="{BB962C8B-B14F-4D97-AF65-F5344CB8AC3E}">
        <p14:creationId xmlns:p14="http://schemas.microsoft.com/office/powerpoint/2010/main" val="521659313"/>
      </p:ext>
    </p:extLst>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showMasterSp="0" preserve="1">
  <p:cSld name="Diapositiva de título">
    <p:spTree>
      <p:nvGrpSpPr>
        <p:cNvPr id="1" name=""/>
        <p:cNvGrpSpPr/>
        <p:nvPr/>
      </p:nvGrpSpPr>
      <p:grpSpPr>
        <a:xfrm>
          <a:off x="0" y="0"/>
          <a:ext cx="0" cy="0"/>
          <a:chOff x="0" y="0"/>
          <a:chExt cx="0" cy="0"/>
        </a:xfrm>
      </p:grpSpPr>
      <p:sp>
        <p:nvSpPr>
          <p:cNvPr id="13" name="Rectangle 11"/>
          <p:cNvSpPr>
            <a:spLocks noGrp="1" noChangeArrowheads="1"/>
          </p:cNvSpPr>
          <p:nvPr>
            <p:ph type="dt" sz="half" idx="10"/>
          </p:nvPr>
        </p:nvSpPr>
        <p:spPr/>
        <p:txBody>
          <a:bodyPr/>
          <a:lstStyle>
            <a:lvl1pPr>
              <a:defRPr/>
            </a:lvl1pPr>
          </a:lstStyle>
          <a:p>
            <a:fld id="{D1914216-B310-4DC6-90ED-D60FA22F9074}" type="datetimeFigureOut">
              <a:rPr lang="es-ES" smtClean="0"/>
              <a:pPr/>
              <a:t>01/09/2016</a:t>
            </a:fld>
            <a:endParaRPr lang="es-ES" dirty="0"/>
          </a:p>
        </p:txBody>
      </p:sp>
      <p:sp>
        <p:nvSpPr>
          <p:cNvPr id="14" name="Rectangle 12"/>
          <p:cNvSpPr>
            <a:spLocks noGrp="1" noChangeArrowheads="1"/>
          </p:cNvSpPr>
          <p:nvPr>
            <p:ph type="ftr" sz="quarter" idx="11"/>
          </p:nvPr>
        </p:nvSpPr>
        <p:spPr>
          <a:xfrm>
            <a:off x="4920615" y="9841230"/>
            <a:ext cx="4560570" cy="720090"/>
          </a:xfrm>
        </p:spPr>
        <p:txBody>
          <a:bodyPr/>
          <a:lstStyle>
            <a:lvl1pPr>
              <a:defRPr sz="1900">
                <a:solidFill>
                  <a:schemeClr val="tx1"/>
                </a:solidFill>
              </a:defRPr>
            </a:lvl1pPr>
          </a:lstStyle>
          <a:p>
            <a:endParaRPr lang="es-ES" dirty="0"/>
          </a:p>
        </p:txBody>
      </p:sp>
      <p:sp>
        <p:nvSpPr>
          <p:cNvPr id="15" name="Rectangle 13"/>
          <p:cNvSpPr>
            <a:spLocks noGrp="1" noChangeArrowheads="1"/>
          </p:cNvSpPr>
          <p:nvPr>
            <p:ph type="sldNum" sz="quarter" idx="12"/>
          </p:nvPr>
        </p:nvSpPr>
        <p:spPr/>
        <p:txBody>
          <a:bodyPr/>
          <a:lstStyle>
            <a:lvl1pPr>
              <a:defRPr/>
            </a:lvl1pPr>
          </a:lstStyle>
          <a:p>
            <a:fld id="{DFF2A630-3825-47F8-80F8-917AB798C14C}" type="slidenum">
              <a:rPr lang="es-ES" smtClean="0"/>
              <a:pPr/>
              <a:t>‹Nº›</a:t>
            </a:fld>
            <a:endParaRPr lang="es-ES" dirty="0"/>
          </a:p>
        </p:txBody>
      </p:sp>
      <p:pic>
        <p:nvPicPr>
          <p:cNvPr id="4103" name="Picture 7"/>
          <p:cNvPicPr>
            <a:picLocks noChangeAspect="1" noChangeArrowheads="1"/>
          </p:cNvPicPr>
          <p:nvPr/>
        </p:nvPicPr>
        <p:blipFill rotWithShape="1">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a:off x="4252173" y="-43130"/>
            <a:ext cx="10140682" cy="108444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4"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849795" y="2873445"/>
            <a:ext cx="4470559" cy="23852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3" descr="logo%20último%20mejorado"/>
          <p:cNvPicPr>
            <a:picLocks noChangeAspect="1" noChangeArrowheads="1"/>
          </p:cNvPicPr>
          <p:nvPr/>
        </p:nvPicPr>
        <p:blipFill rotWithShape="1">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a:off x="1643685" y="4039724"/>
            <a:ext cx="708827" cy="87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64113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2750"/>
                                        <p:tgtEl>
                                          <p:spTgt spid="3074"/>
                                        </p:tgtEl>
                                      </p:cBhvr>
                                    </p:animEffect>
                                    <p:anim calcmode="lin" valueType="num">
                                      <p:cBhvr>
                                        <p:cTn id="8" dur="2750" fill="hold"/>
                                        <p:tgtEl>
                                          <p:spTgt spid="3074"/>
                                        </p:tgtEl>
                                        <p:attrNameLst>
                                          <p:attrName>ppt_x</p:attrName>
                                        </p:attrNameLst>
                                      </p:cBhvr>
                                      <p:tavLst>
                                        <p:tav tm="0">
                                          <p:val>
                                            <p:strVal val="#ppt_x"/>
                                          </p:val>
                                        </p:tav>
                                        <p:tav tm="100000">
                                          <p:val>
                                            <p:strVal val="#ppt_x"/>
                                          </p:val>
                                        </p:tav>
                                      </p:tavLst>
                                    </p:anim>
                                    <p:anim calcmode="lin" valueType="num">
                                      <p:cBhvr>
                                        <p:cTn id="9" dur="2750" fill="hold"/>
                                        <p:tgtEl>
                                          <p:spTgt spid="3074"/>
                                        </p:tgtEl>
                                        <p:attrNameLst>
                                          <p:attrName>ppt_y</p:attrName>
                                        </p:attrNameLst>
                                      </p:cBhvr>
                                      <p:tavLst>
                                        <p:tav tm="0">
                                          <p:val>
                                            <p:strVal val="#ppt_y+.1"/>
                                          </p:val>
                                        </p:tav>
                                        <p:tav tm="100000">
                                          <p:val>
                                            <p:strVal val="#ppt_y"/>
                                          </p:val>
                                        </p:tav>
                                      </p:tavLst>
                                    </p:anim>
                                  </p:childTnLst>
                                </p:cTn>
                              </p:par>
                            </p:childTnLst>
                          </p:cTn>
                        </p:par>
                        <p:par>
                          <p:cTn id="10" fill="hold">
                            <p:stCondLst>
                              <p:cond delay="2750"/>
                            </p:stCondLst>
                            <p:childTnLst>
                              <p:par>
                                <p:cTn id="11" presetID="26"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down)">
                                      <p:cBhvr>
                                        <p:cTn id="13" dur="580">
                                          <p:stCondLst>
                                            <p:cond delay="0"/>
                                          </p:stCondLst>
                                        </p:cTn>
                                        <p:tgtEl>
                                          <p:spTgt spid="9"/>
                                        </p:tgtEl>
                                      </p:cBhvr>
                                    </p:animEffect>
                                    <p:anim calcmode="lin" valueType="num">
                                      <p:cBhvr>
                                        <p:cTn id="14"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19" dur="26">
                                          <p:stCondLst>
                                            <p:cond delay="650"/>
                                          </p:stCondLst>
                                        </p:cTn>
                                        <p:tgtEl>
                                          <p:spTgt spid="9"/>
                                        </p:tgtEl>
                                      </p:cBhvr>
                                      <p:to x="100000" y="60000"/>
                                    </p:animScale>
                                    <p:animScale>
                                      <p:cBhvr>
                                        <p:cTn id="20" dur="166" decel="50000">
                                          <p:stCondLst>
                                            <p:cond delay="676"/>
                                          </p:stCondLst>
                                        </p:cTn>
                                        <p:tgtEl>
                                          <p:spTgt spid="9"/>
                                        </p:tgtEl>
                                      </p:cBhvr>
                                      <p:to x="100000" y="100000"/>
                                    </p:animScale>
                                    <p:animScale>
                                      <p:cBhvr>
                                        <p:cTn id="21" dur="26">
                                          <p:stCondLst>
                                            <p:cond delay="1312"/>
                                          </p:stCondLst>
                                        </p:cTn>
                                        <p:tgtEl>
                                          <p:spTgt spid="9"/>
                                        </p:tgtEl>
                                      </p:cBhvr>
                                      <p:to x="100000" y="80000"/>
                                    </p:animScale>
                                    <p:animScale>
                                      <p:cBhvr>
                                        <p:cTn id="22" dur="166" decel="50000">
                                          <p:stCondLst>
                                            <p:cond delay="1338"/>
                                          </p:stCondLst>
                                        </p:cTn>
                                        <p:tgtEl>
                                          <p:spTgt spid="9"/>
                                        </p:tgtEl>
                                      </p:cBhvr>
                                      <p:to x="100000" y="100000"/>
                                    </p:animScale>
                                    <p:animScale>
                                      <p:cBhvr>
                                        <p:cTn id="23" dur="26">
                                          <p:stCondLst>
                                            <p:cond delay="1642"/>
                                          </p:stCondLst>
                                        </p:cTn>
                                        <p:tgtEl>
                                          <p:spTgt spid="9"/>
                                        </p:tgtEl>
                                      </p:cBhvr>
                                      <p:to x="100000" y="90000"/>
                                    </p:animScale>
                                    <p:animScale>
                                      <p:cBhvr>
                                        <p:cTn id="24" dur="166" decel="50000">
                                          <p:stCondLst>
                                            <p:cond delay="1668"/>
                                          </p:stCondLst>
                                        </p:cTn>
                                        <p:tgtEl>
                                          <p:spTgt spid="9"/>
                                        </p:tgtEl>
                                      </p:cBhvr>
                                      <p:to x="100000" y="100000"/>
                                    </p:animScale>
                                    <p:animScale>
                                      <p:cBhvr>
                                        <p:cTn id="25" dur="26">
                                          <p:stCondLst>
                                            <p:cond delay="1808"/>
                                          </p:stCondLst>
                                        </p:cTn>
                                        <p:tgtEl>
                                          <p:spTgt spid="9"/>
                                        </p:tgtEl>
                                      </p:cBhvr>
                                      <p:to x="100000" y="95000"/>
                                    </p:animScale>
                                    <p:animScale>
                                      <p:cBhvr>
                                        <p:cTn id="26" dur="166" decel="50000">
                                          <p:stCondLst>
                                            <p:cond delay="1834"/>
                                          </p:stCondLst>
                                        </p:cTn>
                                        <p:tgtEl>
                                          <p:spTgt spid="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3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s-ES_tradnl"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Date Placeholder 3"/>
          <p:cNvSpPr>
            <a:spLocks noGrp="1"/>
          </p:cNvSpPr>
          <p:nvPr>
            <p:ph type="dt" sz="half" idx="10"/>
          </p:nvPr>
        </p:nvSpPr>
        <p:spPr/>
        <p:txBody>
          <a:bodyPr/>
          <a:lstStyle>
            <a:lvl1pPr>
              <a:defRPr/>
            </a:lvl1pPr>
          </a:lstStyle>
          <a:p>
            <a:fld id="{5592E5B6-1D05-4C93-9CE1-5958572399BD}" type="datetimeFigureOut">
              <a:rPr lang="es-ES" smtClean="0"/>
              <a:pPr/>
              <a:t>01/09/2016</a:t>
            </a:fld>
            <a:endParaRPr lang="es-ES" dirty="0"/>
          </a:p>
        </p:txBody>
      </p:sp>
      <p:sp>
        <p:nvSpPr>
          <p:cNvPr id="5" name="Footer Placeholder 4"/>
          <p:cNvSpPr>
            <a:spLocks noGrp="1"/>
          </p:cNvSpPr>
          <p:nvPr>
            <p:ph type="ftr" sz="quarter" idx="11"/>
          </p:nvPr>
        </p:nvSpPr>
        <p:spPr/>
        <p:txBody>
          <a:bodyPr/>
          <a:lstStyle>
            <a:lvl1pPr>
              <a:defRPr/>
            </a:lvl1pPr>
          </a:lstStyle>
          <a:p>
            <a:endParaRPr lang="es-ES" dirty="0"/>
          </a:p>
        </p:txBody>
      </p:sp>
      <p:sp>
        <p:nvSpPr>
          <p:cNvPr id="6" name="Slide Number Placeholder 5"/>
          <p:cNvSpPr>
            <a:spLocks noGrp="1"/>
          </p:cNvSpPr>
          <p:nvPr>
            <p:ph type="sldNum" sz="quarter" idx="12"/>
          </p:nvPr>
        </p:nvSpPr>
        <p:spPr/>
        <p:txBody>
          <a:bodyPr/>
          <a:lstStyle>
            <a:lvl1pPr>
              <a:defRPr/>
            </a:lvl1pPr>
          </a:lstStyle>
          <a:p>
            <a:fld id="{9D4BEF0B-A892-43FF-84C9-188D025B89EC}" type="slidenum">
              <a:rPr lang="es-ES" smtClean="0"/>
              <a:pPr/>
              <a:t>‹Nº›</a:t>
            </a:fld>
            <a:endParaRPr lang="es-ES" dirty="0"/>
          </a:p>
        </p:txBody>
      </p:sp>
    </p:spTree>
    <p:extLst>
      <p:ext uri="{BB962C8B-B14F-4D97-AF65-F5344CB8AC3E}">
        <p14:creationId xmlns:p14="http://schemas.microsoft.com/office/powerpoint/2010/main" val="3864445577"/>
      </p:ext>
    </p:extLst>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37643" y="6940873"/>
            <a:ext cx="12241530" cy="2145268"/>
          </a:xfrm>
        </p:spPr>
        <p:txBody>
          <a:bodyPr anchor="t"/>
          <a:lstStyle>
            <a:lvl1pPr algn="l">
              <a:defRPr sz="5300" b="1" cap="all"/>
            </a:lvl1pPr>
          </a:lstStyle>
          <a:p>
            <a:r>
              <a:rPr lang="es-ES" smtClean="0"/>
              <a:t>Haga clic para modificar el estilo de título del patrón</a:t>
            </a:r>
            <a:endParaRPr lang="es-ES_tradnl"/>
          </a:p>
        </p:txBody>
      </p:sp>
      <p:sp>
        <p:nvSpPr>
          <p:cNvPr id="3" name="Text Placeholder 2"/>
          <p:cNvSpPr>
            <a:spLocks noGrp="1"/>
          </p:cNvSpPr>
          <p:nvPr>
            <p:ph type="body" idx="1"/>
          </p:nvPr>
        </p:nvSpPr>
        <p:spPr>
          <a:xfrm>
            <a:off x="1137643" y="4578074"/>
            <a:ext cx="12241530" cy="2362795"/>
          </a:xfrm>
        </p:spPr>
        <p:txBody>
          <a:bodyPr anchor="b"/>
          <a:lstStyle>
            <a:lvl1pPr marL="0" indent="0">
              <a:buNone/>
              <a:defRPr sz="2600"/>
            </a:lvl1pPr>
            <a:lvl2pPr marL="604876" indent="0">
              <a:buNone/>
              <a:defRPr sz="2400"/>
            </a:lvl2pPr>
            <a:lvl3pPr marL="1209751" indent="0">
              <a:buNone/>
              <a:defRPr sz="2100"/>
            </a:lvl3pPr>
            <a:lvl4pPr marL="1814627" indent="0">
              <a:buNone/>
              <a:defRPr sz="1900"/>
            </a:lvl4pPr>
            <a:lvl5pPr marL="2419502" indent="0">
              <a:buNone/>
              <a:defRPr sz="1900"/>
            </a:lvl5pPr>
            <a:lvl6pPr marL="3024378" indent="0">
              <a:buNone/>
              <a:defRPr sz="1900"/>
            </a:lvl6pPr>
            <a:lvl7pPr marL="3629254" indent="0">
              <a:buNone/>
              <a:defRPr sz="1900"/>
            </a:lvl7pPr>
            <a:lvl8pPr marL="4234129" indent="0">
              <a:buNone/>
              <a:defRPr sz="1900"/>
            </a:lvl8pPr>
            <a:lvl9pPr marL="4839005" indent="0">
              <a:buNone/>
              <a:defRPr sz="1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lvl1pPr>
              <a:defRPr/>
            </a:lvl1pPr>
          </a:lstStyle>
          <a:p>
            <a:fld id="{5592E5B6-1D05-4C93-9CE1-5958572399BD}" type="datetimeFigureOut">
              <a:rPr lang="es-ES" smtClean="0"/>
              <a:pPr/>
              <a:t>01/09/2016</a:t>
            </a:fld>
            <a:endParaRPr lang="es-ES" dirty="0"/>
          </a:p>
        </p:txBody>
      </p:sp>
      <p:sp>
        <p:nvSpPr>
          <p:cNvPr id="5" name="Footer Placeholder 4"/>
          <p:cNvSpPr>
            <a:spLocks noGrp="1"/>
          </p:cNvSpPr>
          <p:nvPr>
            <p:ph type="ftr" sz="quarter" idx="11"/>
          </p:nvPr>
        </p:nvSpPr>
        <p:spPr/>
        <p:txBody>
          <a:bodyPr/>
          <a:lstStyle>
            <a:lvl1pPr>
              <a:defRPr/>
            </a:lvl1pPr>
          </a:lstStyle>
          <a:p>
            <a:endParaRPr lang="es-ES" dirty="0"/>
          </a:p>
        </p:txBody>
      </p:sp>
      <p:sp>
        <p:nvSpPr>
          <p:cNvPr id="6" name="Slide Number Placeholder 5"/>
          <p:cNvSpPr>
            <a:spLocks noGrp="1"/>
          </p:cNvSpPr>
          <p:nvPr>
            <p:ph type="sldNum" sz="quarter" idx="12"/>
          </p:nvPr>
        </p:nvSpPr>
        <p:spPr/>
        <p:txBody>
          <a:bodyPr/>
          <a:lstStyle>
            <a:lvl1pPr>
              <a:defRPr/>
            </a:lvl1pPr>
          </a:lstStyle>
          <a:p>
            <a:fld id="{9D4BEF0B-A892-43FF-84C9-188D025B89EC}" type="slidenum">
              <a:rPr lang="es-ES" smtClean="0"/>
              <a:pPr/>
              <a:t>‹Nº›</a:t>
            </a:fld>
            <a:endParaRPr lang="es-ES" dirty="0"/>
          </a:p>
        </p:txBody>
      </p:sp>
    </p:spTree>
    <p:extLst>
      <p:ext uri="{BB962C8B-B14F-4D97-AF65-F5344CB8AC3E}">
        <p14:creationId xmlns:p14="http://schemas.microsoft.com/office/powerpoint/2010/main" val="2015135131"/>
      </p:ext>
    </p:extLst>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720090" y="432555"/>
            <a:ext cx="12961620" cy="1800225"/>
          </a:xfrm>
        </p:spPr>
        <p:txBody>
          <a:bodyPr/>
          <a:lstStyle>
            <a:lvl1pPr>
              <a:defRPr/>
            </a:lvl1pPr>
          </a:lstStyle>
          <a:p>
            <a:r>
              <a:rPr lang="es-ES" smtClean="0"/>
              <a:t>Haga clic para modificar el estilo de título del patrón</a:t>
            </a:r>
            <a:endParaRPr lang="es-ES_tradnl"/>
          </a:p>
        </p:txBody>
      </p:sp>
      <p:sp>
        <p:nvSpPr>
          <p:cNvPr id="3" name="Text Placeholder 2"/>
          <p:cNvSpPr>
            <a:spLocks noGrp="1"/>
          </p:cNvSpPr>
          <p:nvPr>
            <p:ph type="body" idx="1"/>
          </p:nvPr>
        </p:nvSpPr>
        <p:spPr>
          <a:xfrm>
            <a:off x="720090" y="2417803"/>
            <a:ext cx="6363296" cy="1007625"/>
          </a:xfrm>
        </p:spPr>
        <p:txBody>
          <a:bodyPr anchor="b"/>
          <a:lstStyle>
            <a:lvl1pPr marL="0" indent="0">
              <a:buNone/>
              <a:defRPr sz="3200" b="1"/>
            </a:lvl1pPr>
            <a:lvl2pPr marL="604876" indent="0">
              <a:buNone/>
              <a:defRPr sz="2600" b="1"/>
            </a:lvl2pPr>
            <a:lvl3pPr marL="1209751" indent="0">
              <a:buNone/>
              <a:defRPr sz="2400" b="1"/>
            </a:lvl3pPr>
            <a:lvl4pPr marL="1814627" indent="0">
              <a:buNone/>
              <a:defRPr sz="2100" b="1"/>
            </a:lvl4pPr>
            <a:lvl5pPr marL="2419502" indent="0">
              <a:buNone/>
              <a:defRPr sz="2100" b="1"/>
            </a:lvl5pPr>
            <a:lvl6pPr marL="3024378" indent="0">
              <a:buNone/>
              <a:defRPr sz="2100" b="1"/>
            </a:lvl6pPr>
            <a:lvl7pPr marL="3629254" indent="0">
              <a:buNone/>
              <a:defRPr sz="2100" b="1"/>
            </a:lvl7pPr>
            <a:lvl8pPr marL="4234129" indent="0">
              <a:buNone/>
              <a:defRPr sz="2100" b="1"/>
            </a:lvl8pPr>
            <a:lvl9pPr marL="4839005" indent="0">
              <a:buNone/>
              <a:defRPr sz="21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720090" y="3425428"/>
            <a:ext cx="6363296" cy="6223279"/>
          </a:xfrm>
        </p:spPr>
        <p:txBody>
          <a:bodyPr/>
          <a:lstStyle>
            <a:lvl1pPr>
              <a:defRPr sz="3200"/>
            </a:lvl1pPr>
            <a:lvl2pPr>
              <a:defRPr sz="2600"/>
            </a:lvl2pPr>
            <a:lvl3pPr>
              <a:defRPr sz="2400"/>
            </a:lvl3pPr>
            <a:lvl4pPr>
              <a:defRPr sz="2100"/>
            </a:lvl4pPr>
            <a:lvl5pPr>
              <a:defRPr sz="2100"/>
            </a:lvl5pPr>
            <a:lvl6pPr>
              <a:defRPr sz="2100"/>
            </a:lvl6pPr>
            <a:lvl7pPr>
              <a:defRPr sz="2100"/>
            </a:lvl7pPr>
            <a:lvl8pPr>
              <a:defRPr sz="2100"/>
            </a:lvl8pPr>
            <a:lvl9pPr>
              <a:defRPr sz="21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Text Placeholder 4"/>
          <p:cNvSpPr>
            <a:spLocks noGrp="1"/>
          </p:cNvSpPr>
          <p:nvPr>
            <p:ph type="body" sz="quarter" idx="3"/>
          </p:nvPr>
        </p:nvSpPr>
        <p:spPr>
          <a:xfrm>
            <a:off x="7315918" y="2417803"/>
            <a:ext cx="6365795" cy="1007625"/>
          </a:xfrm>
        </p:spPr>
        <p:txBody>
          <a:bodyPr anchor="b"/>
          <a:lstStyle>
            <a:lvl1pPr marL="0" indent="0">
              <a:buNone/>
              <a:defRPr sz="3200" b="1"/>
            </a:lvl1pPr>
            <a:lvl2pPr marL="604876" indent="0">
              <a:buNone/>
              <a:defRPr sz="2600" b="1"/>
            </a:lvl2pPr>
            <a:lvl3pPr marL="1209751" indent="0">
              <a:buNone/>
              <a:defRPr sz="2400" b="1"/>
            </a:lvl3pPr>
            <a:lvl4pPr marL="1814627" indent="0">
              <a:buNone/>
              <a:defRPr sz="2100" b="1"/>
            </a:lvl4pPr>
            <a:lvl5pPr marL="2419502" indent="0">
              <a:buNone/>
              <a:defRPr sz="2100" b="1"/>
            </a:lvl5pPr>
            <a:lvl6pPr marL="3024378" indent="0">
              <a:buNone/>
              <a:defRPr sz="2100" b="1"/>
            </a:lvl6pPr>
            <a:lvl7pPr marL="3629254" indent="0">
              <a:buNone/>
              <a:defRPr sz="2100" b="1"/>
            </a:lvl7pPr>
            <a:lvl8pPr marL="4234129" indent="0">
              <a:buNone/>
              <a:defRPr sz="2100" b="1"/>
            </a:lvl8pPr>
            <a:lvl9pPr marL="4839005" indent="0">
              <a:buNone/>
              <a:defRPr sz="21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315918" y="3425428"/>
            <a:ext cx="6365795" cy="6223279"/>
          </a:xfrm>
        </p:spPr>
        <p:txBody>
          <a:bodyPr/>
          <a:lstStyle>
            <a:lvl1pPr>
              <a:defRPr sz="3200"/>
            </a:lvl1pPr>
            <a:lvl2pPr>
              <a:defRPr sz="2600"/>
            </a:lvl2pPr>
            <a:lvl3pPr>
              <a:defRPr sz="2400"/>
            </a:lvl3pPr>
            <a:lvl4pPr>
              <a:defRPr sz="2100"/>
            </a:lvl4pPr>
            <a:lvl5pPr>
              <a:defRPr sz="2100"/>
            </a:lvl5pPr>
            <a:lvl6pPr>
              <a:defRPr sz="2100"/>
            </a:lvl6pPr>
            <a:lvl7pPr>
              <a:defRPr sz="2100"/>
            </a:lvl7pPr>
            <a:lvl8pPr>
              <a:defRPr sz="2100"/>
            </a:lvl8pPr>
            <a:lvl9pPr>
              <a:defRPr sz="21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7" name="Date Placeholder 6"/>
          <p:cNvSpPr>
            <a:spLocks noGrp="1"/>
          </p:cNvSpPr>
          <p:nvPr>
            <p:ph type="dt" sz="half" idx="10"/>
          </p:nvPr>
        </p:nvSpPr>
        <p:spPr/>
        <p:txBody>
          <a:bodyPr/>
          <a:lstStyle>
            <a:lvl1pPr>
              <a:defRPr/>
            </a:lvl1pPr>
          </a:lstStyle>
          <a:p>
            <a:fld id="{5592E5B6-1D05-4C93-9CE1-5958572399BD}" type="datetimeFigureOut">
              <a:rPr lang="es-ES" smtClean="0"/>
              <a:pPr/>
              <a:t>01/09/2016</a:t>
            </a:fld>
            <a:endParaRPr lang="es-ES" dirty="0"/>
          </a:p>
        </p:txBody>
      </p:sp>
      <p:sp>
        <p:nvSpPr>
          <p:cNvPr id="8" name="Footer Placeholder 7"/>
          <p:cNvSpPr>
            <a:spLocks noGrp="1"/>
          </p:cNvSpPr>
          <p:nvPr>
            <p:ph type="ftr" sz="quarter" idx="11"/>
          </p:nvPr>
        </p:nvSpPr>
        <p:spPr/>
        <p:txBody>
          <a:bodyPr/>
          <a:lstStyle>
            <a:lvl1pPr>
              <a:defRPr/>
            </a:lvl1pPr>
          </a:lstStyle>
          <a:p>
            <a:endParaRPr lang="es-ES" dirty="0"/>
          </a:p>
        </p:txBody>
      </p:sp>
      <p:sp>
        <p:nvSpPr>
          <p:cNvPr id="9" name="Slide Number Placeholder 8"/>
          <p:cNvSpPr>
            <a:spLocks noGrp="1"/>
          </p:cNvSpPr>
          <p:nvPr>
            <p:ph type="sldNum" sz="quarter" idx="12"/>
          </p:nvPr>
        </p:nvSpPr>
        <p:spPr/>
        <p:txBody>
          <a:bodyPr/>
          <a:lstStyle>
            <a:lvl1pPr>
              <a:defRPr/>
            </a:lvl1pPr>
          </a:lstStyle>
          <a:p>
            <a:fld id="{9D4BEF0B-A892-43FF-84C9-188D025B89EC}" type="slidenum">
              <a:rPr lang="es-ES" smtClean="0"/>
              <a:pPr/>
              <a:t>‹Nº›</a:t>
            </a:fld>
            <a:endParaRPr lang="es-ES" dirty="0"/>
          </a:p>
        </p:txBody>
      </p:sp>
    </p:spTree>
    <p:extLst>
      <p:ext uri="{BB962C8B-B14F-4D97-AF65-F5344CB8AC3E}">
        <p14:creationId xmlns:p14="http://schemas.microsoft.com/office/powerpoint/2010/main" val="2988241492"/>
      </p:ext>
    </p:extLst>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s-ES_tradnl"/>
          </a:p>
        </p:txBody>
      </p:sp>
      <p:sp>
        <p:nvSpPr>
          <p:cNvPr id="3" name="Date Placeholder 2"/>
          <p:cNvSpPr>
            <a:spLocks noGrp="1"/>
          </p:cNvSpPr>
          <p:nvPr>
            <p:ph type="dt" sz="half" idx="10"/>
          </p:nvPr>
        </p:nvSpPr>
        <p:spPr/>
        <p:txBody>
          <a:bodyPr/>
          <a:lstStyle>
            <a:lvl1pPr>
              <a:defRPr/>
            </a:lvl1pPr>
          </a:lstStyle>
          <a:p>
            <a:fld id="{5592E5B6-1D05-4C93-9CE1-5958572399BD}" type="datetimeFigureOut">
              <a:rPr lang="es-ES" smtClean="0"/>
              <a:pPr/>
              <a:t>01/09/2016</a:t>
            </a:fld>
            <a:endParaRPr lang="es-ES" dirty="0"/>
          </a:p>
        </p:txBody>
      </p:sp>
      <p:sp>
        <p:nvSpPr>
          <p:cNvPr id="4" name="Footer Placeholder 3"/>
          <p:cNvSpPr>
            <a:spLocks noGrp="1"/>
          </p:cNvSpPr>
          <p:nvPr>
            <p:ph type="ftr" sz="quarter" idx="11"/>
          </p:nvPr>
        </p:nvSpPr>
        <p:spPr/>
        <p:txBody>
          <a:bodyPr/>
          <a:lstStyle>
            <a:lvl1pPr>
              <a:defRPr/>
            </a:lvl1pPr>
          </a:lstStyle>
          <a:p>
            <a:endParaRPr lang="es-ES" dirty="0"/>
          </a:p>
        </p:txBody>
      </p:sp>
      <p:sp>
        <p:nvSpPr>
          <p:cNvPr id="5" name="Slide Number Placeholder 4"/>
          <p:cNvSpPr>
            <a:spLocks noGrp="1"/>
          </p:cNvSpPr>
          <p:nvPr>
            <p:ph type="sldNum" sz="quarter" idx="12"/>
          </p:nvPr>
        </p:nvSpPr>
        <p:spPr/>
        <p:txBody>
          <a:bodyPr/>
          <a:lstStyle>
            <a:lvl1pPr>
              <a:defRPr/>
            </a:lvl1pPr>
          </a:lstStyle>
          <a:p>
            <a:fld id="{9D4BEF0B-A892-43FF-84C9-188D025B89EC}" type="slidenum">
              <a:rPr lang="es-ES" smtClean="0"/>
              <a:pPr/>
              <a:t>‹Nº›</a:t>
            </a:fld>
            <a:endParaRPr lang="es-ES" dirty="0"/>
          </a:p>
        </p:txBody>
      </p:sp>
    </p:spTree>
    <p:extLst>
      <p:ext uri="{BB962C8B-B14F-4D97-AF65-F5344CB8AC3E}">
        <p14:creationId xmlns:p14="http://schemas.microsoft.com/office/powerpoint/2010/main" val="1696753866"/>
      </p:ext>
    </p:extLst>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5592E5B6-1D05-4C93-9CE1-5958572399BD}" type="datetimeFigureOut">
              <a:rPr lang="es-ES" smtClean="0"/>
              <a:pPr/>
              <a:t>01/09/2016</a:t>
            </a:fld>
            <a:endParaRPr lang="es-ES" dirty="0"/>
          </a:p>
        </p:txBody>
      </p:sp>
      <p:sp>
        <p:nvSpPr>
          <p:cNvPr id="3" name="Footer Placeholder 2"/>
          <p:cNvSpPr>
            <a:spLocks noGrp="1"/>
          </p:cNvSpPr>
          <p:nvPr>
            <p:ph type="ftr" sz="quarter" idx="11"/>
          </p:nvPr>
        </p:nvSpPr>
        <p:spPr/>
        <p:txBody>
          <a:bodyPr/>
          <a:lstStyle>
            <a:lvl1pPr>
              <a:defRPr/>
            </a:lvl1pPr>
          </a:lstStyle>
          <a:p>
            <a:endParaRPr lang="es-ES" dirty="0"/>
          </a:p>
        </p:txBody>
      </p:sp>
      <p:sp>
        <p:nvSpPr>
          <p:cNvPr id="4" name="Slide Number Placeholder 3"/>
          <p:cNvSpPr>
            <a:spLocks noGrp="1"/>
          </p:cNvSpPr>
          <p:nvPr>
            <p:ph type="sldNum" sz="quarter" idx="12"/>
          </p:nvPr>
        </p:nvSpPr>
        <p:spPr/>
        <p:txBody>
          <a:bodyPr/>
          <a:lstStyle>
            <a:lvl1pPr>
              <a:defRPr/>
            </a:lvl1pPr>
          </a:lstStyle>
          <a:p>
            <a:fld id="{9D4BEF0B-A892-43FF-84C9-188D025B89EC}" type="slidenum">
              <a:rPr lang="es-ES" smtClean="0"/>
              <a:pPr/>
              <a:t>‹Nº›</a:t>
            </a:fld>
            <a:endParaRPr lang="es-ES" dirty="0"/>
          </a:p>
        </p:txBody>
      </p:sp>
    </p:spTree>
    <p:extLst>
      <p:ext uri="{BB962C8B-B14F-4D97-AF65-F5344CB8AC3E}">
        <p14:creationId xmlns:p14="http://schemas.microsoft.com/office/powerpoint/2010/main" val="3188781672"/>
      </p:ext>
    </p:extLst>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20092" y="430054"/>
            <a:ext cx="4738093" cy="1830229"/>
          </a:xfrm>
        </p:spPr>
        <p:txBody>
          <a:bodyPr anchor="b"/>
          <a:lstStyle>
            <a:lvl1pPr algn="l">
              <a:defRPr sz="2600" b="1"/>
            </a:lvl1pPr>
          </a:lstStyle>
          <a:p>
            <a:r>
              <a:rPr lang="es-ES" smtClean="0"/>
              <a:t>Haga clic para modificar el estilo de título del patrón</a:t>
            </a:r>
            <a:endParaRPr lang="es-ES_tradnl"/>
          </a:p>
        </p:txBody>
      </p:sp>
      <p:sp>
        <p:nvSpPr>
          <p:cNvPr id="3" name="Content Placeholder 2"/>
          <p:cNvSpPr>
            <a:spLocks noGrp="1"/>
          </p:cNvSpPr>
          <p:nvPr>
            <p:ph idx="1"/>
          </p:nvPr>
        </p:nvSpPr>
        <p:spPr>
          <a:xfrm>
            <a:off x="5630704" y="430059"/>
            <a:ext cx="8051007" cy="9218653"/>
          </a:xfrm>
        </p:spPr>
        <p:txBody>
          <a:bodyPr/>
          <a:lstStyle>
            <a:lvl1pPr>
              <a:defRPr sz="4200"/>
            </a:lvl1pPr>
            <a:lvl2pPr>
              <a:defRPr sz="3700"/>
            </a:lvl2pPr>
            <a:lvl3pPr>
              <a:defRPr sz="3200"/>
            </a:lvl3pPr>
            <a:lvl4pPr>
              <a:defRPr sz="2600"/>
            </a:lvl4pPr>
            <a:lvl5pPr>
              <a:defRPr sz="2600"/>
            </a:lvl5pPr>
            <a:lvl6pPr>
              <a:defRPr sz="2600"/>
            </a:lvl6pPr>
            <a:lvl7pPr>
              <a:defRPr sz="2600"/>
            </a:lvl7pPr>
            <a:lvl8pPr>
              <a:defRPr sz="2600"/>
            </a:lvl8pPr>
            <a:lvl9pPr>
              <a:defRPr sz="2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Text Placeholder 3"/>
          <p:cNvSpPr>
            <a:spLocks noGrp="1"/>
          </p:cNvSpPr>
          <p:nvPr>
            <p:ph type="body" sz="half" idx="2"/>
          </p:nvPr>
        </p:nvSpPr>
        <p:spPr>
          <a:xfrm>
            <a:off x="720092" y="2260288"/>
            <a:ext cx="4738093" cy="7388424"/>
          </a:xfrm>
        </p:spPr>
        <p:txBody>
          <a:bodyPr/>
          <a:lstStyle>
            <a:lvl1pPr marL="0" indent="0">
              <a:buNone/>
              <a:defRPr sz="1900"/>
            </a:lvl1pPr>
            <a:lvl2pPr marL="604876" indent="0">
              <a:buNone/>
              <a:defRPr sz="1600"/>
            </a:lvl2pPr>
            <a:lvl3pPr marL="1209751" indent="0">
              <a:buNone/>
              <a:defRPr sz="1300"/>
            </a:lvl3pPr>
            <a:lvl4pPr marL="1814627" indent="0">
              <a:buNone/>
              <a:defRPr sz="1200"/>
            </a:lvl4pPr>
            <a:lvl5pPr marL="2419502" indent="0">
              <a:buNone/>
              <a:defRPr sz="1200"/>
            </a:lvl5pPr>
            <a:lvl6pPr marL="3024378" indent="0">
              <a:buNone/>
              <a:defRPr sz="1200"/>
            </a:lvl6pPr>
            <a:lvl7pPr marL="3629254" indent="0">
              <a:buNone/>
              <a:defRPr sz="1200"/>
            </a:lvl7pPr>
            <a:lvl8pPr marL="4234129" indent="0">
              <a:buNone/>
              <a:defRPr sz="1200"/>
            </a:lvl8pPr>
            <a:lvl9pPr marL="4839005" indent="0">
              <a:buNone/>
              <a:defRPr sz="12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lvl1pPr>
              <a:defRPr/>
            </a:lvl1pPr>
          </a:lstStyle>
          <a:p>
            <a:fld id="{5592E5B6-1D05-4C93-9CE1-5958572399BD}" type="datetimeFigureOut">
              <a:rPr lang="es-ES" smtClean="0"/>
              <a:pPr/>
              <a:t>01/09/2016</a:t>
            </a:fld>
            <a:endParaRPr lang="es-ES" dirty="0"/>
          </a:p>
        </p:txBody>
      </p:sp>
      <p:sp>
        <p:nvSpPr>
          <p:cNvPr id="6" name="Footer Placeholder 5"/>
          <p:cNvSpPr>
            <a:spLocks noGrp="1"/>
          </p:cNvSpPr>
          <p:nvPr>
            <p:ph type="ftr" sz="quarter" idx="11"/>
          </p:nvPr>
        </p:nvSpPr>
        <p:spPr/>
        <p:txBody>
          <a:bodyPr/>
          <a:lstStyle>
            <a:lvl1pPr>
              <a:defRPr/>
            </a:lvl1pPr>
          </a:lstStyle>
          <a:p>
            <a:endParaRPr lang="es-ES" dirty="0"/>
          </a:p>
        </p:txBody>
      </p:sp>
      <p:sp>
        <p:nvSpPr>
          <p:cNvPr id="7" name="Slide Number Placeholder 6"/>
          <p:cNvSpPr>
            <a:spLocks noGrp="1"/>
          </p:cNvSpPr>
          <p:nvPr>
            <p:ph type="sldNum" sz="quarter" idx="12"/>
          </p:nvPr>
        </p:nvSpPr>
        <p:spPr/>
        <p:txBody>
          <a:bodyPr/>
          <a:lstStyle>
            <a:lvl1pPr>
              <a:defRPr/>
            </a:lvl1pPr>
          </a:lstStyle>
          <a:p>
            <a:fld id="{9D4BEF0B-A892-43FF-84C9-188D025B89EC}" type="slidenum">
              <a:rPr lang="es-ES" smtClean="0"/>
              <a:pPr/>
              <a:t>‹Nº›</a:t>
            </a:fld>
            <a:endParaRPr lang="es-ES" dirty="0"/>
          </a:p>
        </p:txBody>
      </p:sp>
    </p:spTree>
    <p:extLst>
      <p:ext uri="{BB962C8B-B14F-4D97-AF65-F5344CB8AC3E}">
        <p14:creationId xmlns:p14="http://schemas.microsoft.com/office/powerpoint/2010/main" val="19331929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3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822853" y="7560945"/>
            <a:ext cx="8641080" cy="892612"/>
          </a:xfrm>
        </p:spPr>
        <p:txBody>
          <a:bodyPr anchor="b"/>
          <a:lstStyle>
            <a:lvl1pPr algn="l">
              <a:defRPr sz="2600" b="1"/>
            </a:lvl1pPr>
          </a:lstStyle>
          <a:p>
            <a:r>
              <a:rPr lang="es-ES" smtClean="0"/>
              <a:t>Haga clic para modificar el estilo de título del patrón</a:t>
            </a:r>
            <a:endParaRPr lang="es-ES_tradnl"/>
          </a:p>
        </p:txBody>
      </p:sp>
      <p:sp>
        <p:nvSpPr>
          <p:cNvPr id="3" name="Picture Placeholder 2"/>
          <p:cNvSpPr>
            <a:spLocks noGrp="1"/>
          </p:cNvSpPr>
          <p:nvPr>
            <p:ph type="pic" idx="1"/>
          </p:nvPr>
        </p:nvSpPr>
        <p:spPr>
          <a:xfrm>
            <a:off x="2822853" y="965121"/>
            <a:ext cx="8641080" cy="6480810"/>
          </a:xfrm>
        </p:spPr>
        <p:txBody>
          <a:bodyPr/>
          <a:lstStyle>
            <a:lvl1pPr marL="0" indent="0">
              <a:buNone/>
              <a:defRPr sz="4200"/>
            </a:lvl1pPr>
            <a:lvl2pPr marL="604876" indent="0">
              <a:buNone/>
              <a:defRPr sz="3700"/>
            </a:lvl2pPr>
            <a:lvl3pPr marL="1209751" indent="0">
              <a:buNone/>
              <a:defRPr sz="3200"/>
            </a:lvl3pPr>
            <a:lvl4pPr marL="1814627" indent="0">
              <a:buNone/>
              <a:defRPr sz="2600"/>
            </a:lvl4pPr>
            <a:lvl5pPr marL="2419502" indent="0">
              <a:buNone/>
              <a:defRPr sz="2600"/>
            </a:lvl5pPr>
            <a:lvl6pPr marL="3024378" indent="0">
              <a:buNone/>
              <a:defRPr sz="2600"/>
            </a:lvl6pPr>
            <a:lvl7pPr marL="3629254" indent="0">
              <a:buNone/>
              <a:defRPr sz="2600"/>
            </a:lvl7pPr>
            <a:lvl8pPr marL="4234129" indent="0">
              <a:buNone/>
              <a:defRPr sz="2600"/>
            </a:lvl8pPr>
            <a:lvl9pPr marL="4839005" indent="0">
              <a:buNone/>
              <a:defRPr sz="2600"/>
            </a:lvl9pPr>
          </a:lstStyle>
          <a:p>
            <a:pPr lvl="0"/>
            <a:r>
              <a:rPr lang="es-ES" noProof="0" dirty="0" smtClean="0"/>
              <a:t>Haga clic en el icono para agregar una imagen</a:t>
            </a:r>
            <a:endParaRPr lang="es-ES_tradnl" noProof="0" dirty="0" smtClean="0"/>
          </a:p>
        </p:txBody>
      </p:sp>
      <p:sp>
        <p:nvSpPr>
          <p:cNvPr id="4" name="Text Placeholder 3"/>
          <p:cNvSpPr>
            <a:spLocks noGrp="1"/>
          </p:cNvSpPr>
          <p:nvPr>
            <p:ph type="body" sz="half" idx="2"/>
          </p:nvPr>
        </p:nvSpPr>
        <p:spPr>
          <a:xfrm>
            <a:off x="2822853" y="8453557"/>
            <a:ext cx="8641080" cy="1267658"/>
          </a:xfrm>
        </p:spPr>
        <p:txBody>
          <a:bodyPr/>
          <a:lstStyle>
            <a:lvl1pPr marL="0" indent="0">
              <a:buNone/>
              <a:defRPr sz="1900"/>
            </a:lvl1pPr>
            <a:lvl2pPr marL="604876" indent="0">
              <a:buNone/>
              <a:defRPr sz="1600"/>
            </a:lvl2pPr>
            <a:lvl3pPr marL="1209751" indent="0">
              <a:buNone/>
              <a:defRPr sz="1300"/>
            </a:lvl3pPr>
            <a:lvl4pPr marL="1814627" indent="0">
              <a:buNone/>
              <a:defRPr sz="1200"/>
            </a:lvl4pPr>
            <a:lvl5pPr marL="2419502" indent="0">
              <a:buNone/>
              <a:defRPr sz="1200"/>
            </a:lvl5pPr>
            <a:lvl6pPr marL="3024378" indent="0">
              <a:buNone/>
              <a:defRPr sz="1200"/>
            </a:lvl6pPr>
            <a:lvl7pPr marL="3629254" indent="0">
              <a:buNone/>
              <a:defRPr sz="1200"/>
            </a:lvl7pPr>
            <a:lvl8pPr marL="4234129" indent="0">
              <a:buNone/>
              <a:defRPr sz="1200"/>
            </a:lvl8pPr>
            <a:lvl9pPr marL="4839005" indent="0">
              <a:buNone/>
              <a:defRPr sz="12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lvl1pPr>
              <a:defRPr/>
            </a:lvl1pPr>
          </a:lstStyle>
          <a:p>
            <a:fld id="{5592E5B6-1D05-4C93-9CE1-5958572399BD}" type="datetimeFigureOut">
              <a:rPr lang="es-ES" smtClean="0"/>
              <a:pPr/>
              <a:t>01/09/2016</a:t>
            </a:fld>
            <a:endParaRPr lang="es-ES" dirty="0"/>
          </a:p>
        </p:txBody>
      </p:sp>
      <p:sp>
        <p:nvSpPr>
          <p:cNvPr id="6" name="Footer Placeholder 5"/>
          <p:cNvSpPr>
            <a:spLocks noGrp="1"/>
          </p:cNvSpPr>
          <p:nvPr>
            <p:ph type="ftr" sz="quarter" idx="11"/>
          </p:nvPr>
        </p:nvSpPr>
        <p:spPr/>
        <p:txBody>
          <a:bodyPr/>
          <a:lstStyle>
            <a:lvl1pPr>
              <a:defRPr/>
            </a:lvl1pPr>
          </a:lstStyle>
          <a:p>
            <a:endParaRPr lang="es-ES" dirty="0"/>
          </a:p>
        </p:txBody>
      </p:sp>
      <p:sp>
        <p:nvSpPr>
          <p:cNvPr id="7" name="Slide Number Placeholder 6"/>
          <p:cNvSpPr>
            <a:spLocks noGrp="1"/>
          </p:cNvSpPr>
          <p:nvPr>
            <p:ph type="sldNum" sz="quarter" idx="12"/>
          </p:nvPr>
        </p:nvSpPr>
        <p:spPr/>
        <p:txBody>
          <a:bodyPr/>
          <a:lstStyle>
            <a:lvl1pPr>
              <a:defRPr/>
            </a:lvl1pPr>
          </a:lstStyle>
          <a:p>
            <a:fld id="{9D4BEF0B-A892-43FF-84C9-188D025B89EC}" type="slidenum">
              <a:rPr lang="es-ES" smtClean="0"/>
              <a:pPr/>
              <a:t>‹Nº›</a:t>
            </a:fld>
            <a:endParaRPr lang="es-ES" dirty="0"/>
          </a:p>
        </p:txBody>
      </p:sp>
    </p:spTree>
    <p:extLst>
      <p:ext uri="{BB962C8B-B14F-4D97-AF65-F5344CB8AC3E}">
        <p14:creationId xmlns:p14="http://schemas.microsoft.com/office/powerpoint/2010/main" val="3503959070"/>
      </p:ext>
    </p:extLst>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s-ES_tradnl"/>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Date Placeholder 3"/>
          <p:cNvSpPr>
            <a:spLocks noGrp="1"/>
          </p:cNvSpPr>
          <p:nvPr>
            <p:ph type="dt" sz="half" idx="10"/>
          </p:nvPr>
        </p:nvSpPr>
        <p:spPr/>
        <p:txBody>
          <a:bodyPr/>
          <a:lstStyle>
            <a:lvl1pPr>
              <a:defRPr/>
            </a:lvl1pPr>
          </a:lstStyle>
          <a:p>
            <a:fld id="{5592E5B6-1D05-4C93-9CE1-5958572399BD}" type="datetimeFigureOut">
              <a:rPr lang="es-ES" smtClean="0"/>
              <a:pPr/>
              <a:t>01/09/2016</a:t>
            </a:fld>
            <a:endParaRPr lang="es-ES" dirty="0"/>
          </a:p>
        </p:txBody>
      </p:sp>
      <p:sp>
        <p:nvSpPr>
          <p:cNvPr id="5" name="Footer Placeholder 4"/>
          <p:cNvSpPr>
            <a:spLocks noGrp="1"/>
          </p:cNvSpPr>
          <p:nvPr>
            <p:ph type="ftr" sz="quarter" idx="11"/>
          </p:nvPr>
        </p:nvSpPr>
        <p:spPr/>
        <p:txBody>
          <a:bodyPr/>
          <a:lstStyle>
            <a:lvl1pPr>
              <a:defRPr/>
            </a:lvl1pPr>
          </a:lstStyle>
          <a:p>
            <a:endParaRPr lang="es-ES" dirty="0"/>
          </a:p>
        </p:txBody>
      </p:sp>
      <p:sp>
        <p:nvSpPr>
          <p:cNvPr id="6" name="Slide Number Placeholder 5"/>
          <p:cNvSpPr>
            <a:spLocks noGrp="1"/>
          </p:cNvSpPr>
          <p:nvPr>
            <p:ph type="sldNum" sz="quarter" idx="12"/>
          </p:nvPr>
        </p:nvSpPr>
        <p:spPr/>
        <p:txBody>
          <a:bodyPr/>
          <a:lstStyle>
            <a:lvl1pPr>
              <a:defRPr/>
            </a:lvl1pPr>
          </a:lstStyle>
          <a:p>
            <a:fld id="{9D4BEF0B-A892-43FF-84C9-188D025B89EC}" type="slidenum">
              <a:rPr lang="es-ES" smtClean="0"/>
              <a:pPr/>
              <a:t>‹Nº›</a:t>
            </a:fld>
            <a:endParaRPr lang="es-ES" dirty="0"/>
          </a:p>
        </p:txBody>
      </p:sp>
    </p:spTree>
    <p:extLst>
      <p:ext uri="{BB962C8B-B14F-4D97-AF65-F5344CB8AC3E}">
        <p14:creationId xmlns:p14="http://schemas.microsoft.com/office/powerpoint/2010/main" val="808390849"/>
      </p:ext>
    </p:extLst>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261282" y="600075"/>
            <a:ext cx="3060383" cy="9241155"/>
          </a:xfrm>
        </p:spPr>
        <p:txBody>
          <a:bodyPr vert="eaVert"/>
          <a:lstStyle/>
          <a:p>
            <a:r>
              <a:rPr lang="es-ES" smtClean="0"/>
              <a:t>Haga clic para modificar el estilo de título del patrón</a:t>
            </a:r>
            <a:endParaRPr lang="es-ES_tradnl"/>
          </a:p>
        </p:txBody>
      </p:sp>
      <p:sp>
        <p:nvSpPr>
          <p:cNvPr id="3" name="Vertical Text Placeholder 2"/>
          <p:cNvSpPr>
            <a:spLocks noGrp="1"/>
          </p:cNvSpPr>
          <p:nvPr>
            <p:ph type="body" orient="vert" idx="1"/>
          </p:nvPr>
        </p:nvSpPr>
        <p:spPr>
          <a:xfrm>
            <a:off x="1080135" y="600075"/>
            <a:ext cx="8941118" cy="924115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Date Placeholder 3"/>
          <p:cNvSpPr>
            <a:spLocks noGrp="1"/>
          </p:cNvSpPr>
          <p:nvPr>
            <p:ph type="dt" sz="half" idx="10"/>
          </p:nvPr>
        </p:nvSpPr>
        <p:spPr/>
        <p:txBody>
          <a:bodyPr/>
          <a:lstStyle>
            <a:lvl1pPr>
              <a:defRPr/>
            </a:lvl1pPr>
          </a:lstStyle>
          <a:p>
            <a:fld id="{5592E5B6-1D05-4C93-9CE1-5958572399BD}" type="datetimeFigureOut">
              <a:rPr lang="es-ES" smtClean="0"/>
              <a:pPr/>
              <a:t>01/09/2016</a:t>
            </a:fld>
            <a:endParaRPr lang="es-ES" dirty="0"/>
          </a:p>
        </p:txBody>
      </p:sp>
      <p:sp>
        <p:nvSpPr>
          <p:cNvPr id="5" name="Footer Placeholder 4"/>
          <p:cNvSpPr>
            <a:spLocks noGrp="1"/>
          </p:cNvSpPr>
          <p:nvPr>
            <p:ph type="ftr" sz="quarter" idx="11"/>
          </p:nvPr>
        </p:nvSpPr>
        <p:spPr/>
        <p:txBody>
          <a:bodyPr/>
          <a:lstStyle>
            <a:lvl1pPr>
              <a:defRPr/>
            </a:lvl1pPr>
          </a:lstStyle>
          <a:p>
            <a:endParaRPr lang="es-ES" dirty="0"/>
          </a:p>
        </p:txBody>
      </p:sp>
      <p:sp>
        <p:nvSpPr>
          <p:cNvPr id="6" name="Slide Number Placeholder 5"/>
          <p:cNvSpPr>
            <a:spLocks noGrp="1"/>
          </p:cNvSpPr>
          <p:nvPr>
            <p:ph type="sldNum" sz="quarter" idx="12"/>
          </p:nvPr>
        </p:nvSpPr>
        <p:spPr/>
        <p:txBody>
          <a:bodyPr/>
          <a:lstStyle>
            <a:lvl1pPr>
              <a:defRPr/>
            </a:lvl1pPr>
          </a:lstStyle>
          <a:p>
            <a:fld id="{9D4BEF0B-A892-43FF-84C9-188D025B89EC}" type="slidenum">
              <a:rPr lang="es-ES" smtClean="0"/>
              <a:pPr/>
              <a:t>‹Nº›</a:t>
            </a:fld>
            <a:endParaRPr lang="es-ES" dirty="0"/>
          </a:p>
        </p:txBody>
      </p:sp>
    </p:spTree>
    <p:extLst>
      <p:ext uri="{BB962C8B-B14F-4D97-AF65-F5344CB8AC3E}">
        <p14:creationId xmlns:p14="http://schemas.microsoft.com/office/powerpoint/2010/main" val="4077785597"/>
      </p:ext>
    </p:extLst>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type="txAndTwoObj">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1090139" y="447242"/>
            <a:ext cx="12474060" cy="1870495"/>
          </a:xfrm>
        </p:spPr>
        <p:txBody>
          <a:bodyPr/>
          <a:lstStyle/>
          <a:p>
            <a:r>
              <a:rPr lang="es-ES" smtClean="0"/>
              <a:t>Haga clic para modificar el estilo de título del patrón</a:t>
            </a:r>
            <a:endParaRPr lang="es-PE"/>
          </a:p>
        </p:txBody>
      </p:sp>
      <p:sp>
        <p:nvSpPr>
          <p:cNvPr id="3" name="2 Marcador de texto"/>
          <p:cNvSpPr>
            <a:spLocks noGrp="1"/>
          </p:cNvSpPr>
          <p:nvPr>
            <p:ph type="body" sz="half" idx="1"/>
          </p:nvPr>
        </p:nvSpPr>
        <p:spPr>
          <a:xfrm>
            <a:off x="1090141" y="2459829"/>
            <a:ext cx="6115765" cy="648500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contenido"/>
          <p:cNvSpPr>
            <a:spLocks noGrp="1"/>
          </p:cNvSpPr>
          <p:nvPr>
            <p:ph sz="quarter" idx="2"/>
          </p:nvPr>
        </p:nvSpPr>
        <p:spPr>
          <a:xfrm>
            <a:off x="7445933" y="2459828"/>
            <a:ext cx="6118265" cy="313069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contenido"/>
          <p:cNvSpPr>
            <a:spLocks noGrp="1"/>
          </p:cNvSpPr>
          <p:nvPr>
            <p:ph sz="quarter" idx="3"/>
          </p:nvPr>
        </p:nvSpPr>
        <p:spPr>
          <a:xfrm>
            <a:off x="7445933" y="5814141"/>
            <a:ext cx="6118265" cy="313069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6" name="5 Marcador de pie de página"/>
          <p:cNvSpPr>
            <a:spLocks noGrp="1"/>
          </p:cNvSpPr>
          <p:nvPr>
            <p:ph type="ftr" sz="quarter" idx="10"/>
          </p:nvPr>
        </p:nvSpPr>
        <p:spPr>
          <a:xfrm>
            <a:off x="9583699" y="10143768"/>
            <a:ext cx="4560570" cy="750094"/>
          </a:xfrm>
        </p:spPr>
        <p:txBody>
          <a:bodyPr/>
          <a:lstStyle>
            <a:lvl1pPr>
              <a:defRPr/>
            </a:lvl1pPr>
          </a:lstStyle>
          <a:p>
            <a:endParaRPr lang="es-ES" dirty="0"/>
          </a:p>
        </p:txBody>
      </p:sp>
    </p:spTree>
    <p:extLst>
      <p:ext uri="{BB962C8B-B14F-4D97-AF65-F5344CB8AC3E}">
        <p14:creationId xmlns:p14="http://schemas.microsoft.com/office/powerpoint/2010/main" val="1682323981"/>
      </p:ext>
    </p:extLst>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type="objOnly">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720090" y="432560"/>
            <a:ext cx="12961620" cy="9216152"/>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dirty="0"/>
          </a:p>
        </p:txBody>
      </p:sp>
      <p:sp>
        <p:nvSpPr>
          <p:cNvPr id="3" name="2 Marcador de fecha"/>
          <p:cNvSpPr>
            <a:spLocks noGrp="1"/>
          </p:cNvSpPr>
          <p:nvPr>
            <p:ph type="dt" sz="half" idx="10"/>
          </p:nvPr>
        </p:nvSpPr>
        <p:spPr>
          <a:xfrm>
            <a:off x="720090" y="9846231"/>
            <a:ext cx="3360420" cy="750094"/>
          </a:xfrm>
        </p:spPr>
        <p:txBody>
          <a:bodyPr/>
          <a:lstStyle>
            <a:lvl1pPr>
              <a:defRPr/>
            </a:lvl1pPr>
          </a:lstStyle>
          <a:p>
            <a:pPr>
              <a:defRPr/>
            </a:pPr>
            <a:endParaRPr lang="es-ES" dirty="0"/>
          </a:p>
        </p:txBody>
      </p:sp>
      <p:sp>
        <p:nvSpPr>
          <p:cNvPr id="4" name="3 Marcador de número de diapositiva"/>
          <p:cNvSpPr>
            <a:spLocks noGrp="1"/>
          </p:cNvSpPr>
          <p:nvPr>
            <p:ph type="sldNum" sz="quarter" idx="11"/>
          </p:nvPr>
        </p:nvSpPr>
        <p:spPr>
          <a:xfrm>
            <a:off x="10321290" y="9841230"/>
            <a:ext cx="3360420" cy="750094"/>
          </a:xfrm>
        </p:spPr>
        <p:txBody>
          <a:bodyPr/>
          <a:lstStyle>
            <a:lvl1pPr>
              <a:defRPr/>
            </a:lvl1pPr>
          </a:lstStyle>
          <a:p>
            <a:pPr>
              <a:defRPr/>
            </a:pPr>
            <a:fld id="{426DA115-D989-4AFB-8760-E883A7069241}" type="slidenum">
              <a:rPr lang="es-ES" smtClean="0"/>
              <a:pPr>
                <a:defRPr/>
              </a:pPr>
              <a:t>‹Nº›</a:t>
            </a:fld>
            <a:endParaRPr lang="es-ES" dirty="0"/>
          </a:p>
        </p:txBody>
      </p:sp>
      <p:sp>
        <p:nvSpPr>
          <p:cNvPr id="5" name="4 Marcador de pie de página"/>
          <p:cNvSpPr>
            <a:spLocks noGrp="1"/>
          </p:cNvSpPr>
          <p:nvPr>
            <p:ph type="ftr" sz="quarter" idx="12"/>
          </p:nvPr>
        </p:nvSpPr>
        <p:spPr>
          <a:xfrm>
            <a:off x="4920615" y="9841230"/>
            <a:ext cx="4560570" cy="750094"/>
          </a:xfrm>
        </p:spPr>
        <p:txBody>
          <a:bodyPr/>
          <a:lstStyle>
            <a:lvl1pPr>
              <a:defRPr/>
            </a:lvl1pPr>
          </a:lstStyle>
          <a:p>
            <a:pPr>
              <a:defRPr/>
            </a:pPr>
            <a:endParaRPr lang="es-ES" dirty="0"/>
          </a:p>
        </p:txBody>
      </p:sp>
    </p:spTree>
    <p:extLst>
      <p:ext uri="{BB962C8B-B14F-4D97-AF65-F5344CB8AC3E}">
        <p14:creationId xmlns:p14="http://schemas.microsoft.com/office/powerpoint/2010/main" val="3523299175"/>
      </p:ext>
    </p:extLst>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720090" y="437561"/>
            <a:ext cx="12961620" cy="1795224"/>
          </a:xfrm>
          <a:prstGeom prst="rect">
            <a:avLst/>
          </a:prstGeo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720090" y="2520320"/>
            <a:ext cx="6360795" cy="7135892"/>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7320915" y="2520320"/>
            <a:ext cx="6360795" cy="7135892"/>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720090" y="9833730"/>
            <a:ext cx="3360420" cy="720090"/>
          </a:xfrm>
        </p:spPr>
        <p:txBody>
          <a:bodyPr/>
          <a:lstStyle>
            <a:lvl1pPr>
              <a:defRPr>
                <a:cs typeface="+mn-cs"/>
              </a:defRPr>
            </a:lvl1pPr>
          </a:lstStyle>
          <a:p>
            <a:pPr>
              <a:defRPr/>
            </a:pPr>
            <a:endParaRPr lang="en-GB" dirty="0"/>
          </a:p>
        </p:txBody>
      </p:sp>
      <p:sp>
        <p:nvSpPr>
          <p:cNvPr id="6" name="5 Marcador de pie de página"/>
          <p:cNvSpPr>
            <a:spLocks noGrp="1"/>
          </p:cNvSpPr>
          <p:nvPr>
            <p:ph type="ftr" sz="quarter" idx="11"/>
          </p:nvPr>
        </p:nvSpPr>
        <p:spPr>
          <a:xfrm>
            <a:off x="4920615" y="9841230"/>
            <a:ext cx="4560570" cy="720090"/>
          </a:xfrm>
        </p:spPr>
        <p:txBody>
          <a:bodyPr/>
          <a:lstStyle>
            <a:lvl1pPr>
              <a:defRPr>
                <a:cs typeface="+mn-cs"/>
              </a:defRPr>
            </a:lvl1pPr>
          </a:lstStyle>
          <a:p>
            <a:pPr>
              <a:defRPr/>
            </a:pPr>
            <a:endParaRPr lang="en-US" sz="1900" dirty="0"/>
          </a:p>
        </p:txBody>
      </p:sp>
      <p:sp>
        <p:nvSpPr>
          <p:cNvPr id="7" name="6 Marcador de número de diapositiva"/>
          <p:cNvSpPr>
            <a:spLocks noGrp="1"/>
          </p:cNvSpPr>
          <p:nvPr>
            <p:ph type="sldNum" sz="quarter" idx="12"/>
          </p:nvPr>
        </p:nvSpPr>
        <p:spPr>
          <a:xfrm>
            <a:off x="10321290" y="9833730"/>
            <a:ext cx="3360420" cy="720090"/>
          </a:xfrm>
        </p:spPr>
        <p:txBody>
          <a:bodyPr/>
          <a:lstStyle>
            <a:lvl1pPr>
              <a:defRPr>
                <a:cs typeface="+mn-cs"/>
              </a:defRPr>
            </a:lvl1pPr>
          </a:lstStyle>
          <a:p>
            <a:pPr>
              <a:defRPr/>
            </a:pPr>
            <a:fld id="{B126AD8D-5582-4C50-9343-B596E985887A}" type="slidenum">
              <a:rPr lang="en-US" smtClean="0"/>
              <a:pPr>
                <a:defRPr/>
              </a:pPr>
              <a:t>‹Nº›</a:t>
            </a:fld>
            <a:endParaRPr lang="en-US" dirty="0"/>
          </a:p>
        </p:txBody>
      </p:sp>
    </p:spTree>
    <p:extLst>
      <p:ext uri="{BB962C8B-B14F-4D97-AF65-F5344CB8AC3E}">
        <p14:creationId xmlns:p14="http://schemas.microsoft.com/office/powerpoint/2010/main" val="2287639906"/>
      </p:ext>
    </p:extLst>
  </p:cSld>
  <p:clrMapOvr>
    <a:masterClrMapping/>
  </p:clrMapOvr>
  <p:hf hdr="0" ftr="0" dt="0"/>
</p:sldLayout>
</file>

<file path=ppt/slideLayouts/slideLayout246.xml><?xml version="1.0" encoding="utf-8"?>
<p:sldLayout xmlns:a="http://schemas.openxmlformats.org/drawingml/2006/main" xmlns:r="http://schemas.openxmlformats.org/officeDocument/2006/relationships" xmlns:p="http://schemas.openxmlformats.org/presentationml/2006/main" type="twoObj">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090139" y="447242"/>
            <a:ext cx="12474060" cy="1870495"/>
          </a:xfrm>
          <a:prstGeom prst="rect">
            <a:avLst/>
          </a:prstGeo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090150" y="2459829"/>
            <a:ext cx="6115765" cy="6485003"/>
          </a:xfrm>
          <a:prstGeom prst="rect">
            <a:avLst/>
          </a:prstGeom>
        </p:spPr>
        <p:txBody>
          <a:bodyPr/>
          <a:lstStyle>
            <a:lvl1pPr>
              <a:defRPr sz="3700"/>
            </a:lvl1pPr>
            <a:lvl2pPr>
              <a:defRPr sz="3200"/>
            </a:lvl2pPr>
            <a:lvl3pPr>
              <a:defRPr sz="2600"/>
            </a:lvl3pPr>
            <a:lvl4pPr>
              <a:defRPr sz="2400"/>
            </a:lvl4pPr>
            <a:lvl5pPr>
              <a:defRPr sz="2400"/>
            </a:lvl5pPr>
            <a:lvl6pPr>
              <a:defRPr sz="2400"/>
            </a:lvl6pPr>
            <a:lvl7pPr>
              <a:defRPr sz="2400"/>
            </a:lvl7pPr>
            <a:lvl8pPr>
              <a:defRPr sz="2400"/>
            </a:lvl8pPr>
            <a:lvl9pPr>
              <a:defRPr sz="2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8283548" y="2255986"/>
            <a:ext cx="6118265" cy="6485003"/>
          </a:xfrm>
          <a:prstGeom prst="rect">
            <a:avLst/>
          </a:prstGeom>
        </p:spPr>
        <p:txBody>
          <a:bodyPr/>
          <a:lstStyle>
            <a:lvl1pPr>
              <a:defRPr sz="3700"/>
            </a:lvl1pPr>
            <a:lvl2pPr>
              <a:defRPr sz="3200"/>
            </a:lvl2pPr>
            <a:lvl3pPr>
              <a:defRPr sz="2600"/>
            </a:lvl3pPr>
            <a:lvl4pPr>
              <a:defRPr sz="2400"/>
            </a:lvl4pPr>
            <a:lvl5pPr>
              <a:defRPr sz="2400"/>
            </a:lvl5pPr>
            <a:lvl6pPr>
              <a:defRPr sz="2400"/>
            </a:lvl6pPr>
            <a:lvl7pPr>
              <a:defRPr sz="2400"/>
            </a:lvl7pPr>
            <a:lvl8pPr>
              <a:defRPr sz="2400"/>
            </a:lvl8pPr>
            <a:lvl9pPr>
              <a:defRPr sz="2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extLst>
      <p:ext uri="{BB962C8B-B14F-4D97-AF65-F5344CB8AC3E}">
        <p14:creationId xmlns:p14="http://schemas.microsoft.com/office/powerpoint/2010/main" val="4081455469"/>
      </p:ext>
    </p:extLst>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showMasterSp="0" type="title">
  <p:cSld name="1_Diapositiva de título">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080135" y="3120393"/>
            <a:ext cx="12241530" cy="1800225"/>
          </a:xfrm>
          <a:prstGeom prst="rect">
            <a:avLst/>
          </a:prstGeom>
        </p:spPr>
        <p:txBody>
          <a:bodyPr lIns="144018" tIns="72009" rIns="144018" bIns="72009"/>
          <a:lstStyle>
            <a:lvl1pPr>
              <a:defRPr>
                <a:solidFill>
                  <a:schemeClr val="accent2"/>
                </a:solidFill>
              </a:defRPr>
            </a:lvl1pPr>
          </a:lstStyle>
          <a:p>
            <a:r>
              <a:rPr lang="es-ES" smtClean="0"/>
              <a:t>Haga clic para modificar el estilo de título del patrón</a:t>
            </a:r>
            <a:endParaRPr lang="en-US"/>
          </a:p>
        </p:txBody>
      </p:sp>
      <p:sp>
        <p:nvSpPr>
          <p:cNvPr id="4099" name="Rectangle 3"/>
          <p:cNvSpPr>
            <a:spLocks noGrp="1" noChangeArrowheads="1"/>
          </p:cNvSpPr>
          <p:nvPr>
            <p:ph type="subTitle" idx="1"/>
          </p:nvPr>
        </p:nvSpPr>
        <p:spPr>
          <a:xfrm>
            <a:off x="2160270" y="5880735"/>
            <a:ext cx="10081260" cy="2760345"/>
          </a:xfrm>
          <a:prstGeom prst="rect">
            <a:avLst/>
          </a:prstGeom>
        </p:spPr>
        <p:txBody>
          <a:bodyPr lIns="144018" tIns="72009" rIns="144018" bIns="72009"/>
          <a:lstStyle>
            <a:lvl1pPr marL="0" indent="0" algn="ctr">
              <a:buFont typeface="Times" pitchFamily="-110" charset="0"/>
              <a:buNone/>
              <a:defRPr>
                <a:solidFill>
                  <a:srgbClr val="C52613"/>
                </a:solidFill>
              </a:defRPr>
            </a:lvl1pPr>
          </a:lstStyle>
          <a:p>
            <a:r>
              <a:rPr lang="es-ES" smtClean="0"/>
              <a:t>Haga clic para modificar el estilo de subtítulo del patrón</a:t>
            </a:r>
            <a:endParaRPr lang="en-US"/>
          </a:p>
        </p:txBody>
      </p:sp>
      <p:sp>
        <p:nvSpPr>
          <p:cNvPr id="12" name="Rectangle 11"/>
          <p:cNvSpPr>
            <a:spLocks noGrp="1" noChangeArrowheads="1"/>
          </p:cNvSpPr>
          <p:nvPr>
            <p:ph type="dt" sz="half" idx="10"/>
          </p:nvPr>
        </p:nvSpPr>
        <p:spPr/>
        <p:txBody>
          <a:bodyPr/>
          <a:lstStyle>
            <a:lvl1pPr>
              <a:defRPr/>
            </a:lvl1pPr>
          </a:lstStyle>
          <a:p>
            <a:fld id="{5592E5B6-1D05-4C93-9CE1-5958572399BD}" type="datetimeFigureOut">
              <a:rPr lang="es-ES" smtClean="0"/>
              <a:pPr/>
              <a:t>01/09/2016</a:t>
            </a:fld>
            <a:endParaRPr lang="es-ES" dirty="0"/>
          </a:p>
        </p:txBody>
      </p:sp>
      <p:sp>
        <p:nvSpPr>
          <p:cNvPr id="13" name="Rectangle 12"/>
          <p:cNvSpPr>
            <a:spLocks noGrp="1" noChangeArrowheads="1"/>
          </p:cNvSpPr>
          <p:nvPr>
            <p:ph type="ftr" sz="quarter" idx="11"/>
          </p:nvPr>
        </p:nvSpPr>
        <p:spPr>
          <a:xfrm>
            <a:off x="4920615" y="9841646"/>
            <a:ext cx="4560570" cy="719778"/>
          </a:xfrm>
        </p:spPr>
        <p:txBody>
          <a:bodyPr/>
          <a:lstStyle>
            <a:lvl1pPr>
              <a:defRPr sz="2200">
                <a:solidFill>
                  <a:schemeClr val="tx1"/>
                </a:solidFill>
              </a:defRPr>
            </a:lvl1pPr>
          </a:lstStyle>
          <a:p>
            <a:endParaRPr lang="es-ES" dirty="0"/>
          </a:p>
        </p:txBody>
      </p:sp>
      <p:sp>
        <p:nvSpPr>
          <p:cNvPr id="14" name="Rectangle 13"/>
          <p:cNvSpPr>
            <a:spLocks noGrp="1" noChangeArrowheads="1"/>
          </p:cNvSpPr>
          <p:nvPr>
            <p:ph type="sldNum" sz="quarter" idx="12"/>
          </p:nvPr>
        </p:nvSpPr>
        <p:spPr/>
        <p:txBody>
          <a:bodyPr/>
          <a:lstStyle>
            <a:lvl1pPr>
              <a:defRPr/>
            </a:lvl1pPr>
          </a:lstStyle>
          <a:p>
            <a:fld id="{9D4BEF0B-A892-43FF-84C9-188D025B89EC}" type="slidenum">
              <a:rPr lang="es-ES" smtClean="0"/>
              <a:pPr/>
              <a:t>‹Nº›</a:t>
            </a:fld>
            <a:endParaRPr lang="es-ES" dirty="0"/>
          </a:p>
        </p:txBody>
      </p:sp>
    </p:spTree>
    <p:extLst>
      <p:ext uri="{BB962C8B-B14F-4D97-AF65-F5344CB8AC3E}">
        <p14:creationId xmlns:p14="http://schemas.microsoft.com/office/powerpoint/2010/main" val="4125387153"/>
      </p:ext>
    </p:extLst>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userDrawn="1">
  <p:cSld name="2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a:xfrm>
            <a:off x="720090" y="432555"/>
            <a:ext cx="12961620" cy="1800225"/>
          </a:xfrm>
          <a:prstGeom prst="rect">
            <a:avLst/>
          </a:prstGeom>
        </p:spPr>
        <p:txBody>
          <a:bodyPr/>
          <a:lstStyle/>
          <a:p>
            <a:r>
              <a:rPr lang="es-ES" smtClean="0"/>
              <a:t>Haga clic para modificar el estilo de título del patrón</a:t>
            </a:r>
            <a:endParaRPr lang="es-CO"/>
          </a:p>
        </p:txBody>
      </p:sp>
    </p:spTree>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userDrawn="1">
  <p:cSld name="8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a:xfrm>
            <a:off x="720090" y="432555"/>
            <a:ext cx="12961620" cy="1800225"/>
          </a:xfrm>
          <a:prstGeom prst="rect">
            <a:avLst/>
          </a:prstGeom>
        </p:spPr>
        <p:txBody>
          <a:bodyPr/>
          <a:lstStyle/>
          <a:p>
            <a:r>
              <a:rPr lang="es-ES" smtClean="0"/>
              <a:t>Haga clic para modificar el estilo de título del patrón</a:t>
            </a:r>
            <a:endParaRPr lang="es-CO"/>
          </a:p>
        </p:txBody>
      </p:sp>
    </p:spTree>
    <p:extLst>
      <p:ext uri="{BB962C8B-B14F-4D97-AF65-F5344CB8AC3E}">
        <p14:creationId xmlns:p14="http://schemas.microsoft.com/office/powerpoint/2010/main" val="28905971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4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250.xml><?xml version="1.0" encoding="utf-8"?>
<p:sldLayout xmlns:a="http://schemas.openxmlformats.org/drawingml/2006/main" xmlns:r="http://schemas.openxmlformats.org/officeDocument/2006/relationships" xmlns:p="http://schemas.openxmlformats.org/presentationml/2006/main" userDrawn="1">
  <p:cSld name="4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a:p>
        </p:txBody>
      </p:sp>
      <p:sp>
        <p:nvSpPr>
          <p:cNvPr id="5" name="4 Título"/>
          <p:cNvSpPr>
            <a:spLocks noGrp="1"/>
          </p:cNvSpPr>
          <p:nvPr>
            <p:ph type="title"/>
          </p:nvPr>
        </p:nvSpPr>
        <p:spPr>
          <a:xfrm>
            <a:off x="720090" y="432555"/>
            <a:ext cx="12961620" cy="1800225"/>
          </a:xfrm>
          <a:prstGeom prst="rect">
            <a:avLst/>
          </a:prstGeom>
        </p:spPr>
        <p:txBody>
          <a:bodyPr lIns="58055" tIns="29028" rIns="58055" bIns="29028"/>
          <a:lstStyle/>
          <a:p>
            <a:r>
              <a:rPr lang="es-ES" smtClean="0"/>
              <a:t>Haga clic para modificar el estilo de título del patrón</a:t>
            </a:r>
            <a:endParaRPr lang="es-CO"/>
          </a:p>
        </p:txBody>
      </p:sp>
    </p:spTree>
    <p:extLst>
      <p:ext uri="{BB962C8B-B14F-4D97-AF65-F5344CB8AC3E}">
        <p14:creationId xmlns:p14="http://schemas.microsoft.com/office/powerpoint/2010/main" val="2484993289"/>
      </p:ext>
    </p:extLst>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userDrawn="1">
  <p:cSld name="5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a:p>
        </p:txBody>
      </p:sp>
      <p:sp>
        <p:nvSpPr>
          <p:cNvPr id="5" name="4 Título"/>
          <p:cNvSpPr>
            <a:spLocks noGrp="1"/>
          </p:cNvSpPr>
          <p:nvPr>
            <p:ph type="title"/>
          </p:nvPr>
        </p:nvSpPr>
        <p:spPr>
          <a:xfrm>
            <a:off x="720090" y="432555"/>
            <a:ext cx="12961620" cy="1800225"/>
          </a:xfrm>
          <a:prstGeom prst="rect">
            <a:avLst/>
          </a:prstGeom>
        </p:spPr>
        <p:txBody>
          <a:bodyPr lIns="58055" tIns="29028" rIns="58055" bIns="29028"/>
          <a:lstStyle/>
          <a:p>
            <a:r>
              <a:rPr lang="es-ES" smtClean="0"/>
              <a:t>Haga clic para modificar el estilo de título del patrón</a:t>
            </a:r>
            <a:endParaRPr lang="es-CO"/>
          </a:p>
        </p:txBody>
      </p:sp>
    </p:spTree>
    <p:extLst>
      <p:ext uri="{BB962C8B-B14F-4D97-AF65-F5344CB8AC3E}">
        <p14:creationId xmlns:p14="http://schemas.microsoft.com/office/powerpoint/2010/main" val="2368160969"/>
      </p:ext>
    </p:extLst>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userDrawn="1">
  <p:cSld name="6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a:p>
        </p:txBody>
      </p:sp>
      <p:sp>
        <p:nvSpPr>
          <p:cNvPr id="5" name="4 Título"/>
          <p:cNvSpPr>
            <a:spLocks noGrp="1"/>
          </p:cNvSpPr>
          <p:nvPr>
            <p:ph type="title"/>
          </p:nvPr>
        </p:nvSpPr>
        <p:spPr>
          <a:xfrm>
            <a:off x="720090" y="432555"/>
            <a:ext cx="12961620" cy="1800225"/>
          </a:xfrm>
          <a:prstGeom prst="rect">
            <a:avLst/>
          </a:prstGeom>
        </p:spPr>
        <p:txBody>
          <a:bodyPr lIns="58055" tIns="29028" rIns="58055" bIns="29028"/>
          <a:lstStyle/>
          <a:p>
            <a:r>
              <a:rPr lang="es-ES" smtClean="0"/>
              <a:t>Haga clic para modificar el estilo de título del patrón</a:t>
            </a:r>
            <a:endParaRPr lang="es-CO"/>
          </a:p>
        </p:txBody>
      </p:sp>
    </p:spTree>
    <p:extLst>
      <p:ext uri="{BB962C8B-B14F-4D97-AF65-F5344CB8AC3E}">
        <p14:creationId xmlns:p14="http://schemas.microsoft.com/office/powerpoint/2010/main" val="2281059388"/>
      </p:ext>
    </p:extLst>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type="objAndTwoObj">
  <p:cSld name="Título, 1 obje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1090136" y="447242"/>
            <a:ext cx="12474060" cy="1870495"/>
          </a:xfrm>
          <a:prstGeom prst="rect">
            <a:avLst/>
          </a:prstGeom>
        </p:spPr>
        <p:txBody>
          <a:bodyPr/>
          <a:lstStyle/>
          <a:p>
            <a:r>
              <a:rPr lang="es-ES" smtClean="0"/>
              <a:t>Haga clic para modificar el estilo de título del patrón</a:t>
            </a:r>
            <a:endParaRPr lang="es-PE"/>
          </a:p>
        </p:txBody>
      </p:sp>
      <p:sp>
        <p:nvSpPr>
          <p:cNvPr id="3" name="2 Marcador de contenido"/>
          <p:cNvSpPr>
            <a:spLocks noGrp="1"/>
          </p:cNvSpPr>
          <p:nvPr>
            <p:ph sz="half" idx="1"/>
          </p:nvPr>
        </p:nvSpPr>
        <p:spPr>
          <a:xfrm>
            <a:off x="1090159" y="2459830"/>
            <a:ext cx="6115764" cy="6485003"/>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contenido"/>
          <p:cNvSpPr>
            <a:spLocks noGrp="1"/>
          </p:cNvSpPr>
          <p:nvPr>
            <p:ph sz="quarter" idx="2"/>
          </p:nvPr>
        </p:nvSpPr>
        <p:spPr>
          <a:xfrm>
            <a:off x="7445935" y="2459828"/>
            <a:ext cx="6118265" cy="3130691"/>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contenido"/>
          <p:cNvSpPr>
            <a:spLocks noGrp="1"/>
          </p:cNvSpPr>
          <p:nvPr>
            <p:ph sz="quarter" idx="3"/>
          </p:nvPr>
        </p:nvSpPr>
        <p:spPr>
          <a:xfrm>
            <a:off x="7445935" y="5814142"/>
            <a:ext cx="6118265" cy="3130691"/>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Tree>
    <p:extLst>
      <p:ext uri="{BB962C8B-B14F-4D97-AF65-F5344CB8AC3E}">
        <p14:creationId xmlns:p14="http://schemas.microsoft.com/office/powerpoint/2010/main" val="2240144604"/>
      </p:ext>
    </p:extLst>
  </p:cSld>
  <p:clrMapOvr>
    <a:masterClrMapping/>
  </p:clrMapOvr>
  <p:hf hdr="0" ftr="0" dt="0"/>
</p:sldLayout>
</file>

<file path=ppt/slideLayouts/slideLayout254.xml><?xml version="1.0" encoding="utf-8"?>
<p:sldLayout xmlns:a="http://schemas.openxmlformats.org/drawingml/2006/main" xmlns:r="http://schemas.openxmlformats.org/officeDocument/2006/relationships" xmlns:p="http://schemas.openxmlformats.org/presentationml/2006/main" userDrawn="1">
  <p:cSld name="41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a:xfrm>
            <a:off x="720090" y="432555"/>
            <a:ext cx="12961620" cy="1800225"/>
          </a:xfrm>
          <a:prstGeom prst="rect">
            <a:avLst/>
          </a:prstGeom>
        </p:spPr>
        <p:txBody>
          <a:bodyPr/>
          <a:lstStyle/>
          <a:p>
            <a:r>
              <a:rPr lang="es-ES" smtClean="0"/>
              <a:t>Haga clic para modificar el estilo de título del patrón</a:t>
            </a:r>
            <a:endParaRPr lang="es-CO"/>
          </a:p>
        </p:txBody>
      </p:sp>
    </p:spTree>
    <p:extLst>
      <p:ext uri="{BB962C8B-B14F-4D97-AF65-F5344CB8AC3E}">
        <p14:creationId xmlns:p14="http://schemas.microsoft.com/office/powerpoint/2010/main" val="2011003724"/>
      </p:ext>
    </p:extLst>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1080135" y="3355428"/>
            <a:ext cx="12241530" cy="2315289"/>
          </a:xfrm>
          <a:prstGeom prst="rect">
            <a:avLst/>
          </a:prstGeom>
        </p:spPr>
        <p:txBody>
          <a:bodyPr lIns="120957" tIns="60480" rIns="120957" bIns="60480"/>
          <a:lstStyle/>
          <a:p>
            <a:r>
              <a:rPr lang="es-ES" smtClean="0"/>
              <a:t>Haga clic para modificar el estilo de título del patrón</a:t>
            </a:r>
            <a:endParaRPr lang="es-PE"/>
          </a:p>
        </p:txBody>
      </p:sp>
      <p:sp>
        <p:nvSpPr>
          <p:cNvPr id="3" name="2 Subtítulo"/>
          <p:cNvSpPr>
            <a:spLocks noGrp="1"/>
          </p:cNvSpPr>
          <p:nvPr>
            <p:ph type="subTitle" idx="1"/>
          </p:nvPr>
        </p:nvSpPr>
        <p:spPr>
          <a:xfrm>
            <a:off x="2160270" y="6120765"/>
            <a:ext cx="10081260" cy="2760345"/>
          </a:xfrm>
          <a:prstGeom prst="rect">
            <a:avLst/>
          </a:prstGeom>
        </p:spPr>
        <p:txBody>
          <a:bodyPr lIns="120957" tIns="60480" rIns="120957" bIns="60480"/>
          <a:lstStyle>
            <a:lvl1pPr marL="0" indent="0" algn="ctr">
              <a:buNone/>
              <a:defRPr>
                <a:solidFill>
                  <a:schemeClr val="tx1">
                    <a:tint val="75000"/>
                  </a:schemeClr>
                </a:solidFill>
              </a:defRPr>
            </a:lvl1pPr>
            <a:lvl2pPr marL="604783" indent="0" algn="ctr">
              <a:buNone/>
              <a:defRPr>
                <a:solidFill>
                  <a:schemeClr val="tx1">
                    <a:tint val="75000"/>
                  </a:schemeClr>
                </a:solidFill>
              </a:defRPr>
            </a:lvl2pPr>
            <a:lvl3pPr marL="1209566" indent="0" algn="ctr">
              <a:buNone/>
              <a:defRPr>
                <a:solidFill>
                  <a:schemeClr val="tx1">
                    <a:tint val="75000"/>
                  </a:schemeClr>
                </a:solidFill>
              </a:defRPr>
            </a:lvl3pPr>
            <a:lvl4pPr marL="1814349" indent="0" algn="ctr">
              <a:buNone/>
              <a:defRPr>
                <a:solidFill>
                  <a:schemeClr val="tx1">
                    <a:tint val="75000"/>
                  </a:schemeClr>
                </a:solidFill>
              </a:defRPr>
            </a:lvl4pPr>
            <a:lvl5pPr marL="2419132" indent="0" algn="ctr">
              <a:buNone/>
              <a:defRPr>
                <a:solidFill>
                  <a:schemeClr val="tx1">
                    <a:tint val="75000"/>
                  </a:schemeClr>
                </a:solidFill>
              </a:defRPr>
            </a:lvl5pPr>
            <a:lvl6pPr marL="3023915" indent="0" algn="ctr">
              <a:buNone/>
              <a:defRPr>
                <a:solidFill>
                  <a:schemeClr val="tx1">
                    <a:tint val="75000"/>
                  </a:schemeClr>
                </a:solidFill>
              </a:defRPr>
            </a:lvl6pPr>
            <a:lvl7pPr marL="3628698" indent="0" algn="ctr">
              <a:buNone/>
              <a:defRPr>
                <a:solidFill>
                  <a:schemeClr val="tx1">
                    <a:tint val="75000"/>
                  </a:schemeClr>
                </a:solidFill>
              </a:defRPr>
            </a:lvl7pPr>
            <a:lvl8pPr marL="4233481" indent="0" algn="ctr">
              <a:buNone/>
              <a:defRPr>
                <a:solidFill>
                  <a:schemeClr val="tx1">
                    <a:tint val="75000"/>
                  </a:schemeClr>
                </a:solidFill>
              </a:defRPr>
            </a:lvl8pPr>
            <a:lvl9pPr marL="4838264" indent="0" algn="ctr">
              <a:buNone/>
              <a:defRPr>
                <a:solidFill>
                  <a:schemeClr val="tx1">
                    <a:tint val="75000"/>
                  </a:schemeClr>
                </a:solidFill>
              </a:defRPr>
            </a:lvl9pPr>
          </a:lstStyle>
          <a:p>
            <a:r>
              <a:rPr lang="es-ES" smtClean="0"/>
              <a:t>Haga clic para modificar el estilo de subtítulo del patrón</a:t>
            </a:r>
            <a:endParaRPr lang="es-PE"/>
          </a:p>
        </p:txBody>
      </p:sp>
      <p:sp>
        <p:nvSpPr>
          <p:cNvPr id="4" name="3 Marcador de fecha"/>
          <p:cNvSpPr>
            <a:spLocks noGrp="1"/>
          </p:cNvSpPr>
          <p:nvPr>
            <p:ph type="dt" sz="half" idx="10"/>
          </p:nvPr>
        </p:nvSpPr>
        <p:spPr>
          <a:xfrm>
            <a:off x="720090" y="10011258"/>
            <a:ext cx="3360420" cy="575072"/>
          </a:xfrm>
          <a:prstGeom prst="rect">
            <a:avLst/>
          </a:prstGeom>
        </p:spPr>
        <p:txBody>
          <a:bodyPr lIns="120957" tIns="60480" rIns="120957" bIns="60480"/>
          <a:lstStyle>
            <a:lvl1pPr>
              <a:defRPr/>
            </a:lvl1pPr>
          </a:lstStyle>
          <a:p>
            <a:pPr>
              <a:defRPr/>
            </a:pPr>
            <a:endParaRPr lang="es-MX" dirty="0"/>
          </a:p>
        </p:txBody>
      </p:sp>
      <p:sp>
        <p:nvSpPr>
          <p:cNvPr id="5" name="4 Marcador de pie de página"/>
          <p:cNvSpPr>
            <a:spLocks noGrp="1"/>
          </p:cNvSpPr>
          <p:nvPr>
            <p:ph type="ftr" sz="quarter" idx="11"/>
          </p:nvPr>
        </p:nvSpPr>
        <p:spPr>
          <a:xfrm>
            <a:off x="4920615" y="10011258"/>
            <a:ext cx="4560570" cy="575072"/>
          </a:xfrm>
          <a:prstGeom prst="rect">
            <a:avLst/>
          </a:prstGeom>
        </p:spPr>
        <p:txBody>
          <a:bodyPr lIns="120957" tIns="60480" rIns="120957" bIns="60480"/>
          <a:lstStyle>
            <a:lvl1pPr>
              <a:defRPr/>
            </a:lvl1pPr>
          </a:lstStyle>
          <a:p>
            <a:pPr>
              <a:defRPr/>
            </a:pPr>
            <a:endParaRPr lang="es-MX" dirty="0"/>
          </a:p>
        </p:txBody>
      </p:sp>
      <p:sp>
        <p:nvSpPr>
          <p:cNvPr id="6" name="5 Marcador de número de diapositiva"/>
          <p:cNvSpPr>
            <a:spLocks noGrp="1"/>
          </p:cNvSpPr>
          <p:nvPr>
            <p:ph type="sldNum" sz="quarter" idx="12"/>
          </p:nvPr>
        </p:nvSpPr>
        <p:spPr>
          <a:xfrm>
            <a:off x="10321290" y="10011258"/>
            <a:ext cx="3360420" cy="575072"/>
          </a:xfrm>
          <a:prstGeom prst="rect">
            <a:avLst/>
          </a:prstGeom>
        </p:spPr>
        <p:txBody>
          <a:bodyPr lIns="120957" tIns="60480" rIns="120957" bIns="60480"/>
          <a:lstStyle>
            <a:lvl1pPr>
              <a:defRPr/>
            </a:lvl1pPr>
          </a:lstStyle>
          <a:p>
            <a:pPr>
              <a:defRPr/>
            </a:pPr>
            <a:fld id="{1B2FD257-3354-4B20-B022-1F3EEA35208B}" type="slidenum">
              <a:rPr lang="es-MX"/>
              <a:pPr>
                <a:defRPr/>
              </a:pPr>
              <a:t>‹Nº›</a:t>
            </a:fld>
            <a:endParaRPr lang="es-MX" dirty="0"/>
          </a:p>
        </p:txBody>
      </p:sp>
    </p:spTree>
    <p:extLst>
      <p:ext uri="{BB962C8B-B14F-4D97-AF65-F5344CB8AC3E}">
        <p14:creationId xmlns:p14="http://schemas.microsoft.com/office/powerpoint/2010/main" val="4280723863"/>
      </p:ext>
    </p:extLst>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720090" y="432555"/>
            <a:ext cx="12961620" cy="1800225"/>
          </a:xfrm>
          <a:prstGeom prst="rect">
            <a:avLst/>
          </a:prstGeom>
        </p:spPr>
        <p:txBody>
          <a:bodyPr lIns="120957" tIns="60480" rIns="120957" bIns="60480"/>
          <a:lstStyle/>
          <a:p>
            <a:r>
              <a:rPr lang="es-ES" smtClean="0"/>
              <a:t>Haga clic para modificar el estilo de título del patrón</a:t>
            </a:r>
            <a:endParaRPr lang="es-PE"/>
          </a:p>
        </p:txBody>
      </p:sp>
      <p:sp>
        <p:nvSpPr>
          <p:cNvPr id="3" name="2 Marcador de contenido"/>
          <p:cNvSpPr>
            <a:spLocks noGrp="1"/>
          </p:cNvSpPr>
          <p:nvPr>
            <p:ph idx="1"/>
          </p:nvPr>
        </p:nvSpPr>
        <p:spPr>
          <a:xfrm>
            <a:off x="720090" y="2520320"/>
            <a:ext cx="12961620" cy="7128392"/>
          </a:xfrm>
          <a:prstGeom prst="rect">
            <a:avLst/>
          </a:prstGeom>
        </p:spPr>
        <p:txBody>
          <a:bodyPr lIns="120957" tIns="60480" rIns="120957" bIns="6048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a:xfrm>
            <a:off x="720090" y="10011258"/>
            <a:ext cx="3360420" cy="575072"/>
          </a:xfrm>
          <a:prstGeom prst="rect">
            <a:avLst/>
          </a:prstGeom>
        </p:spPr>
        <p:txBody>
          <a:bodyPr lIns="120957" tIns="60480" rIns="120957" bIns="60480"/>
          <a:lstStyle>
            <a:lvl1pPr>
              <a:defRPr/>
            </a:lvl1pPr>
          </a:lstStyle>
          <a:p>
            <a:pPr>
              <a:defRPr/>
            </a:pPr>
            <a:endParaRPr lang="es-MX" dirty="0"/>
          </a:p>
        </p:txBody>
      </p:sp>
      <p:sp>
        <p:nvSpPr>
          <p:cNvPr id="5" name="4 Marcador de pie de página"/>
          <p:cNvSpPr>
            <a:spLocks noGrp="1"/>
          </p:cNvSpPr>
          <p:nvPr>
            <p:ph type="ftr" sz="quarter" idx="11"/>
          </p:nvPr>
        </p:nvSpPr>
        <p:spPr>
          <a:xfrm>
            <a:off x="4920615" y="10011258"/>
            <a:ext cx="4560570" cy="575072"/>
          </a:xfrm>
          <a:prstGeom prst="rect">
            <a:avLst/>
          </a:prstGeom>
        </p:spPr>
        <p:txBody>
          <a:bodyPr lIns="120957" tIns="60480" rIns="120957" bIns="60480"/>
          <a:lstStyle>
            <a:lvl1pPr>
              <a:defRPr/>
            </a:lvl1pPr>
          </a:lstStyle>
          <a:p>
            <a:pPr>
              <a:defRPr/>
            </a:pPr>
            <a:endParaRPr lang="es-MX" dirty="0"/>
          </a:p>
        </p:txBody>
      </p:sp>
      <p:sp>
        <p:nvSpPr>
          <p:cNvPr id="6" name="5 Marcador de número de diapositiva"/>
          <p:cNvSpPr>
            <a:spLocks noGrp="1"/>
          </p:cNvSpPr>
          <p:nvPr>
            <p:ph type="sldNum" sz="quarter" idx="12"/>
          </p:nvPr>
        </p:nvSpPr>
        <p:spPr>
          <a:xfrm>
            <a:off x="10321290" y="10011258"/>
            <a:ext cx="3360420" cy="575072"/>
          </a:xfrm>
          <a:prstGeom prst="rect">
            <a:avLst/>
          </a:prstGeom>
        </p:spPr>
        <p:txBody>
          <a:bodyPr lIns="120957" tIns="60480" rIns="120957" bIns="60480"/>
          <a:lstStyle>
            <a:lvl1pPr>
              <a:defRPr/>
            </a:lvl1pPr>
          </a:lstStyle>
          <a:p>
            <a:pPr>
              <a:defRPr/>
            </a:pPr>
            <a:fld id="{6E696714-28BF-45DC-BB91-0EB2B3BC5E22}" type="slidenum">
              <a:rPr lang="es-MX"/>
              <a:pPr>
                <a:defRPr/>
              </a:pPr>
              <a:t>‹Nº›</a:t>
            </a:fld>
            <a:endParaRPr lang="es-MX" dirty="0"/>
          </a:p>
        </p:txBody>
      </p:sp>
    </p:spTree>
    <p:extLst>
      <p:ext uri="{BB962C8B-B14F-4D97-AF65-F5344CB8AC3E}">
        <p14:creationId xmlns:p14="http://schemas.microsoft.com/office/powerpoint/2010/main" val="2879088031"/>
      </p:ext>
    </p:extLst>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4" name="Picture 1" descr="logo%20último%20mejorado"/>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r="-700" b="25201"/>
          <a:stretch>
            <a:fillRect/>
          </a:stretch>
        </p:blipFill>
        <p:spPr bwMode="auto">
          <a:xfrm>
            <a:off x="9563699" y="5063134"/>
            <a:ext cx="2845356" cy="125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Título"/>
          <p:cNvSpPr>
            <a:spLocks noGrp="1"/>
          </p:cNvSpPr>
          <p:nvPr>
            <p:ph type="title"/>
          </p:nvPr>
        </p:nvSpPr>
        <p:spPr>
          <a:xfrm>
            <a:off x="1137643" y="6940873"/>
            <a:ext cx="12241530" cy="2145268"/>
          </a:xfrm>
          <a:prstGeom prst="rect">
            <a:avLst/>
          </a:prstGeom>
        </p:spPr>
        <p:txBody>
          <a:bodyPr lIns="120957" tIns="60480" rIns="120957" bIns="60480" anchor="t"/>
          <a:lstStyle>
            <a:lvl1pPr algn="l">
              <a:defRPr sz="5300" b="1" cap="all"/>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1137643" y="4578077"/>
            <a:ext cx="12241530" cy="2362795"/>
          </a:xfrm>
          <a:prstGeom prst="rect">
            <a:avLst/>
          </a:prstGeom>
        </p:spPr>
        <p:txBody>
          <a:bodyPr lIns="120957" tIns="60480" rIns="120957" bIns="60480" anchor="b"/>
          <a:lstStyle>
            <a:lvl1pPr marL="0" indent="0">
              <a:buNone/>
              <a:defRPr sz="2600">
                <a:solidFill>
                  <a:schemeClr val="tx1">
                    <a:tint val="75000"/>
                  </a:schemeClr>
                </a:solidFill>
              </a:defRPr>
            </a:lvl1pPr>
            <a:lvl2pPr marL="604783" indent="0">
              <a:buNone/>
              <a:defRPr sz="2400">
                <a:solidFill>
                  <a:schemeClr val="tx1">
                    <a:tint val="75000"/>
                  </a:schemeClr>
                </a:solidFill>
              </a:defRPr>
            </a:lvl2pPr>
            <a:lvl3pPr marL="1209566" indent="0">
              <a:buNone/>
              <a:defRPr sz="2100">
                <a:solidFill>
                  <a:schemeClr val="tx1">
                    <a:tint val="75000"/>
                  </a:schemeClr>
                </a:solidFill>
              </a:defRPr>
            </a:lvl3pPr>
            <a:lvl4pPr marL="1814349" indent="0">
              <a:buNone/>
              <a:defRPr sz="1900">
                <a:solidFill>
                  <a:schemeClr val="tx1">
                    <a:tint val="75000"/>
                  </a:schemeClr>
                </a:solidFill>
              </a:defRPr>
            </a:lvl4pPr>
            <a:lvl5pPr marL="2419132" indent="0">
              <a:buNone/>
              <a:defRPr sz="1900">
                <a:solidFill>
                  <a:schemeClr val="tx1">
                    <a:tint val="75000"/>
                  </a:schemeClr>
                </a:solidFill>
              </a:defRPr>
            </a:lvl5pPr>
            <a:lvl6pPr marL="3023915" indent="0">
              <a:buNone/>
              <a:defRPr sz="1900">
                <a:solidFill>
                  <a:schemeClr val="tx1">
                    <a:tint val="75000"/>
                  </a:schemeClr>
                </a:solidFill>
              </a:defRPr>
            </a:lvl6pPr>
            <a:lvl7pPr marL="3628698" indent="0">
              <a:buNone/>
              <a:defRPr sz="1900">
                <a:solidFill>
                  <a:schemeClr val="tx1">
                    <a:tint val="75000"/>
                  </a:schemeClr>
                </a:solidFill>
              </a:defRPr>
            </a:lvl7pPr>
            <a:lvl8pPr marL="4233481" indent="0">
              <a:buNone/>
              <a:defRPr sz="1900">
                <a:solidFill>
                  <a:schemeClr val="tx1">
                    <a:tint val="75000"/>
                  </a:schemeClr>
                </a:solidFill>
              </a:defRPr>
            </a:lvl8pPr>
            <a:lvl9pPr marL="4838264" indent="0">
              <a:buNone/>
              <a:defRPr sz="1900">
                <a:solidFill>
                  <a:schemeClr val="tx1">
                    <a:tint val="75000"/>
                  </a:schemeClr>
                </a:solidFill>
              </a:defRPr>
            </a:lvl9pPr>
          </a:lstStyle>
          <a:p>
            <a:pPr lvl="0"/>
            <a:r>
              <a:rPr lang="es-ES" smtClean="0"/>
              <a:t>Haga clic para modificar el estilo de texto del patrón</a:t>
            </a:r>
          </a:p>
        </p:txBody>
      </p:sp>
      <p:sp>
        <p:nvSpPr>
          <p:cNvPr id="5" name="3 Marcador de fecha"/>
          <p:cNvSpPr>
            <a:spLocks noGrp="1"/>
          </p:cNvSpPr>
          <p:nvPr>
            <p:ph type="dt" sz="half" idx="10"/>
          </p:nvPr>
        </p:nvSpPr>
        <p:spPr>
          <a:xfrm>
            <a:off x="720090" y="10011258"/>
            <a:ext cx="3360420" cy="575072"/>
          </a:xfrm>
          <a:prstGeom prst="rect">
            <a:avLst/>
          </a:prstGeom>
        </p:spPr>
        <p:txBody>
          <a:bodyPr lIns="120957" tIns="60480" rIns="120957" bIns="60480"/>
          <a:lstStyle>
            <a:lvl1pPr>
              <a:defRPr/>
            </a:lvl1pPr>
          </a:lstStyle>
          <a:p>
            <a:pPr>
              <a:defRPr/>
            </a:pPr>
            <a:endParaRPr lang="es-MX" dirty="0"/>
          </a:p>
        </p:txBody>
      </p:sp>
      <p:sp>
        <p:nvSpPr>
          <p:cNvPr id="6" name="4 Marcador de pie de página"/>
          <p:cNvSpPr>
            <a:spLocks noGrp="1"/>
          </p:cNvSpPr>
          <p:nvPr>
            <p:ph type="ftr" sz="quarter" idx="11"/>
          </p:nvPr>
        </p:nvSpPr>
        <p:spPr>
          <a:xfrm>
            <a:off x="4920615" y="10011258"/>
            <a:ext cx="4560570" cy="575072"/>
          </a:xfrm>
          <a:prstGeom prst="rect">
            <a:avLst/>
          </a:prstGeom>
        </p:spPr>
        <p:txBody>
          <a:bodyPr lIns="120957" tIns="60480" rIns="120957" bIns="60480"/>
          <a:lstStyle>
            <a:lvl1pPr>
              <a:defRPr/>
            </a:lvl1pPr>
          </a:lstStyle>
          <a:p>
            <a:pPr>
              <a:defRPr/>
            </a:pPr>
            <a:endParaRPr lang="es-MX" dirty="0"/>
          </a:p>
        </p:txBody>
      </p:sp>
      <p:sp>
        <p:nvSpPr>
          <p:cNvPr id="7" name="5 Marcador de número de diapositiva"/>
          <p:cNvSpPr>
            <a:spLocks noGrp="1"/>
          </p:cNvSpPr>
          <p:nvPr>
            <p:ph type="sldNum" sz="quarter" idx="12"/>
          </p:nvPr>
        </p:nvSpPr>
        <p:spPr>
          <a:xfrm>
            <a:off x="10321290" y="10011258"/>
            <a:ext cx="3360420" cy="575072"/>
          </a:xfrm>
          <a:prstGeom prst="rect">
            <a:avLst/>
          </a:prstGeom>
        </p:spPr>
        <p:txBody>
          <a:bodyPr lIns="120957" tIns="60480" rIns="120957" bIns="60480"/>
          <a:lstStyle>
            <a:lvl1pPr>
              <a:defRPr/>
            </a:lvl1pPr>
          </a:lstStyle>
          <a:p>
            <a:pPr>
              <a:defRPr/>
            </a:pPr>
            <a:fld id="{DE2D42A0-E343-4579-948E-6EB95151B752}" type="slidenum">
              <a:rPr lang="es-MX"/>
              <a:pPr>
                <a:defRPr/>
              </a:pPr>
              <a:t>‹Nº›</a:t>
            </a:fld>
            <a:endParaRPr lang="es-MX" dirty="0"/>
          </a:p>
        </p:txBody>
      </p:sp>
    </p:spTree>
    <p:extLst>
      <p:ext uri="{BB962C8B-B14F-4D97-AF65-F5344CB8AC3E}">
        <p14:creationId xmlns:p14="http://schemas.microsoft.com/office/powerpoint/2010/main" val="270451770"/>
      </p:ext>
    </p:extLst>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720090" y="432555"/>
            <a:ext cx="12961620" cy="1800225"/>
          </a:xfrm>
          <a:prstGeom prst="rect">
            <a:avLst/>
          </a:prstGeom>
        </p:spPr>
        <p:txBody>
          <a:bodyPr lIns="120957" tIns="60480" rIns="120957" bIns="60480"/>
          <a:lstStyle/>
          <a:p>
            <a:r>
              <a:rPr lang="es-ES" smtClean="0"/>
              <a:t>Haga clic para modificar el estilo de título del patrón</a:t>
            </a:r>
            <a:endParaRPr lang="es-PE"/>
          </a:p>
        </p:txBody>
      </p:sp>
      <p:sp>
        <p:nvSpPr>
          <p:cNvPr id="3" name="2 Marcador de contenido"/>
          <p:cNvSpPr>
            <a:spLocks noGrp="1"/>
          </p:cNvSpPr>
          <p:nvPr>
            <p:ph sz="half" idx="1"/>
          </p:nvPr>
        </p:nvSpPr>
        <p:spPr>
          <a:xfrm>
            <a:off x="675038" y="2025236"/>
            <a:ext cx="6360795" cy="7128392"/>
          </a:xfrm>
          <a:prstGeom prst="rect">
            <a:avLst/>
          </a:prstGeom>
        </p:spPr>
        <p:txBody>
          <a:bodyPr lIns="120957" tIns="60480" rIns="120957" bIns="60480"/>
          <a:lstStyle>
            <a:lvl1pPr>
              <a:defRPr sz="3700"/>
            </a:lvl1pPr>
            <a:lvl2pPr>
              <a:defRPr sz="3200"/>
            </a:lvl2pPr>
            <a:lvl3pPr>
              <a:defRPr sz="2600"/>
            </a:lvl3pPr>
            <a:lvl4pPr>
              <a:defRPr sz="2400"/>
            </a:lvl4pPr>
            <a:lvl5pPr>
              <a:defRPr sz="2400"/>
            </a:lvl5pPr>
            <a:lvl6pPr>
              <a:defRPr sz="2400"/>
            </a:lvl6pPr>
            <a:lvl7pPr>
              <a:defRPr sz="2400"/>
            </a:lvl7pPr>
            <a:lvl8pPr>
              <a:defRPr sz="2400"/>
            </a:lvl8pPr>
            <a:lvl9pPr>
              <a:defRPr sz="2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contenido"/>
          <p:cNvSpPr>
            <a:spLocks noGrp="1"/>
          </p:cNvSpPr>
          <p:nvPr>
            <p:ph sz="half" idx="2"/>
          </p:nvPr>
        </p:nvSpPr>
        <p:spPr>
          <a:xfrm>
            <a:off x="7320915" y="2520320"/>
            <a:ext cx="6360795" cy="7128392"/>
          </a:xfrm>
          <a:prstGeom prst="rect">
            <a:avLst/>
          </a:prstGeom>
        </p:spPr>
        <p:txBody>
          <a:bodyPr lIns="120957" tIns="60480" rIns="120957" bIns="60480"/>
          <a:lstStyle>
            <a:lvl1pPr>
              <a:defRPr sz="3700"/>
            </a:lvl1pPr>
            <a:lvl2pPr>
              <a:defRPr sz="3200"/>
            </a:lvl2pPr>
            <a:lvl3pPr>
              <a:defRPr sz="2600"/>
            </a:lvl3pPr>
            <a:lvl4pPr>
              <a:defRPr sz="2400"/>
            </a:lvl4pPr>
            <a:lvl5pPr>
              <a:defRPr sz="2400"/>
            </a:lvl5pPr>
            <a:lvl6pPr>
              <a:defRPr sz="2400"/>
            </a:lvl6pPr>
            <a:lvl7pPr>
              <a:defRPr sz="2400"/>
            </a:lvl7pPr>
            <a:lvl8pPr>
              <a:defRPr sz="2400"/>
            </a:lvl8pPr>
            <a:lvl9pPr>
              <a:defRPr sz="2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5 Marcador de pie de página"/>
          <p:cNvSpPr>
            <a:spLocks noGrp="1"/>
          </p:cNvSpPr>
          <p:nvPr>
            <p:ph type="ftr" sz="quarter" idx="10"/>
          </p:nvPr>
        </p:nvSpPr>
        <p:spPr>
          <a:xfrm>
            <a:off x="4920615" y="10011258"/>
            <a:ext cx="4560570" cy="575072"/>
          </a:xfrm>
          <a:prstGeom prst="rect">
            <a:avLst/>
          </a:prstGeom>
        </p:spPr>
        <p:txBody>
          <a:bodyPr lIns="120957" tIns="60480" rIns="120957" bIns="60480"/>
          <a:lstStyle>
            <a:lvl1pPr>
              <a:defRPr/>
            </a:lvl1pPr>
          </a:lstStyle>
          <a:p>
            <a:pPr>
              <a:defRPr/>
            </a:pPr>
            <a:endParaRPr lang="es-MX" dirty="0"/>
          </a:p>
        </p:txBody>
      </p:sp>
      <p:sp>
        <p:nvSpPr>
          <p:cNvPr id="6" name="6 Marcador de número de diapositiva"/>
          <p:cNvSpPr>
            <a:spLocks noGrp="1"/>
          </p:cNvSpPr>
          <p:nvPr>
            <p:ph type="sldNum" sz="quarter" idx="11"/>
          </p:nvPr>
        </p:nvSpPr>
        <p:spPr>
          <a:xfrm>
            <a:off x="10321290" y="10011258"/>
            <a:ext cx="3360420" cy="575072"/>
          </a:xfrm>
          <a:prstGeom prst="rect">
            <a:avLst/>
          </a:prstGeom>
        </p:spPr>
        <p:txBody>
          <a:bodyPr lIns="120957" tIns="60480" rIns="120957" bIns="60480"/>
          <a:lstStyle>
            <a:lvl1pPr>
              <a:defRPr/>
            </a:lvl1pPr>
          </a:lstStyle>
          <a:p>
            <a:pPr>
              <a:defRPr/>
            </a:pPr>
            <a:fld id="{7974DC26-67ED-4F8E-9045-E0795F7EBB1E}" type="slidenum">
              <a:rPr lang="es-MX"/>
              <a:pPr>
                <a:defRPr/>
              </a:pPr>
              <a:t>‹Nº›</a:t>
            </a:fld>
            <a:endParaRPr lang="es-MX" dirty="0"/>
          </a:p>
        </p:txBody>
      </p:sp>
    </p:spTree>
    <p:extLst>
      <p:ext uri="{BB962C8B-B14F-4D97-AF65-F5344CB8AC3E}">
        <p14:creationId xmlns:p14="http://schemas.microsoft.com/office/powerpoint/2010/main" val="698429383"/>
      </p:ext>
    </p:extLst>
  </p:cSld>
  <p:clrMapOvr>
    <a:masterClrMapping/>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720090" y="432555"/>
            <a:ext cx="12961620" cy="1800225"/>
          </a:xfrm>
          <a:prstGeom prst="rect">
            <a:avLst/>
          </a:prstGeom>
        </p:spPr>
        <p:txBody>
          <a:bodyPr lIns="120957" tIns="60480" rIns="120957" bIns="60480"/>
          <a:lstStyle>
            <a:lvl1pPr>
              <a:defRPr/>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720090" y="2417803"/>
            <a:ext cx="6363296" cy="1007625"/>
          </a:xfrm>
          <a:prstGeom prst="rect">
            <a:avLst/>
          </a:prstGeom>
        </p:spPr>
        <p:txBody>
          <a:bodyPr lIns="120957" tIns="60480" rIns="120957" bIns="60480" anchor="b"/>
          <a:lstStyle>
            <a:lvl1pPr marL="0" indent="0">
              <a:buNone/>
              <a:defRPr sz="3200" b="1"/>
            </a:lvl1pPr>
            <a:lvl2pPr marL="604783" indent="0">
              <a:buNone/>
              <a:defRPr sz="2600" b="1"/>
            </a:lvl2pPr>
            <a:lvl3pPr marL="1209566" indent="0">
              <a:buNone/>
              <a:defRPr sz="2400" b="1"/>
            </a:lvl3pPr>
            <a:lvl4pPr marL="1814349" indent="0">
              <a:buNone/>
              <a:defRPr sz="2100" b="1"/>
            </a:lvl4pPr>
            <a:lvl5pPr marL="2419132" indent="0">
              <a:buNone/>
              <a:defRPr sz="2100" b="1"/>
            </a:lvl5pPr>
            <a:lvl6pPr marL="3023915" indent="0">
              <a:buNone/>
              <a:defRPr sz="2100" b="1"/>
            </a:lvl6pPr>
            <a:lvl7pPr marL="3628698" indent="0">
              <a:buNone/>
              <a:defRPr sz="2100" b="1"/>
            </a:lvl7pPr>
            <a:lvl8pPr marL="4233481" indent="0">
              <a:buNone/>
              <a:defRPr sz="2100" b="1"/>
            </a:lvl8pPr>
            <a:lvl9pPr marL="4838264" indent="0">
              <a:buNone/>
              <a:defRPr sz="21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720090" y="3425428"/>
            <a:ext cx="6363296" cy="6223279"/>
          </a:xfrm>
          <a:prstGeom prst="rect">
            <a:avLst/>
          </a:prstGeom>
        </p:spPr>
        <p:txBody>
          <a:bodyPr lIns="120957" tIns="60480" rIns="120957" bIns="60480"/>
          <a:lstStyle>
            <a:lvl1pPr>
              <a:defRPr sz="3200"/>
            </a:lvl1pPr>
            <a:lvl2pPr>
              <a:defRPr sz="2600"/>
            </a:lvl2pPr>
            <a:lvl3pPr>
              <a:defRPr sz="2400"/>
            </a:lvl3pPr>
            <a:lvl4pPr>
              <a:defRPr sz="2100"/>
            </a:lvl4pPr>
            <a:lvl5pPr>
              <a:defRPr sz="2100"/>
            </a:lvl5pPr>
            <a:lvl6pPr>
              <a:defRPr sz="2100"/>
            </a:lvl6pPr>
            <a:lvl7pPr>
              <a:defRPr sz="2100"/>
            </a:lvl7pPr>
            <a:lvl8pPr>
              <a:defRPr sz="2100"/>
            </a:lvl8pPr>
            <a:lvl9pPr>
              <a:defRPr sz="21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texto"/>
          <p:cNvSpPr>
            <a:spLocks noGrp="1"/>
          </p:cNvSpPr>
          <p:nvPr>
            <p:ph type="body" sz="quarter" idx="3"/>
          </p:nvPr>
        </p:nvSpPr>
        <p:spPr>
          <a:xfrm>
            <a:off x="7315920" y="2417803"/>
            <a:ext cx="6365795" cy="1007625"/>
          </a:xfrm>
          <a:prstGeom prst="rect">
            <a:avLst/>
          </a:prstGeom>
        </p:spPr>
        <p:txBody>
          <a:bodyPr lIns="120957" tIns="60480" rIns="120957" bIns="60480" anchor="b"/>
          <a:lstStyle>
            <a:lvl1pPr marL="0" indent="0">
              <a:buNone/>
              <a:defRPr sz="3200" b="1"/>
            </a:lvl1pPr>
            <a:lvl2pPr marL="604783" indent="0">
              <a:buNone/>
              <a:defRPr sz="2600" b="1"/>
            </a:lvl2pPr>
            <a:lvl3pPr marL="1209566" indent="0">
              <a:buNone/>
              <a:defRPr sz="2400" b="1"/>
            </a:lvl3pPr>
            <a:lvl4pPr marL="1814349" indent="0">
              <a:buNone/>
              <a:defRPr sz="2100" b="1"/>
            </a:lvl4pPr>
            <a:lvl5pPr marL="2419132" indent="0">
              <a:buNone/>
              <a:defRPr sz="2100" b="1"/>
            </a:lvl5pPr>
            <a:lvl6pPr marL="3023915" indent="0">
              <a:buNone/>
              <a:defRPr sz="2100" b="1"/>
            </a:lvl6pPr>
            <a:lvl7pPr marL="3628698" indent="0">
              <a:buNone/>
              <a:defRPr sz="2100" b="1"/>
            </a:lvl7pPr>
            <a:lvl8pPr marL="4233481" indent="0">
              <a:buNone/>
              <a:defRPr sz="2100" b="1"/>
            </a:lvl8pPr>
            <a:lvl9pPr marL="4838264" indent="0">
              <a:buNone/>
              <a:defRPr sz="21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7315920" y="3425428"/>
            <a:ext cx="6365795" cy="6223279"/>
          </a:xfrm>
          <a:prstGeom prst="rect">
            <a:avLst/>
          </a:prstGeom>
        </p:spPr>
        <p:txBody>
          <a:bodyPr lIns="120957" tIns="60480" rIns="120957" bIns="60480"/>
          <a:lstStyle>
            <a:lvl1pPr>
              <a:defRPr sz="3200"/>
            </a:lvl1pPr>
            <a:lvl2pPr>
              <a:defRPr sz="2600"/>
            </a:lvl2pPr>
            <a:lvl3pPr>
              <a:defRPr sz="2400"/>
            </a:lvl3pPr>
            <a:lvl4pPr>
              <a:defRPr sz="2100"/>
            </a:lvl4pPr>
            <a:lvl5pPr>
              <a:defRPr sz="2100"/>
            </a:lvl5pPr>
            <a:lvl6pPr>
              <a:defRPr sz="2100"/>
            </a:lvl6pPr>
            <a:lvl7pPr>
              <a:defRPr sz="2100"/>
            </a:lvl7pPr>
            <a:lvl8pPr>
              <a:defRPr sz="2100"/>
            </a:lvl8pPr>
            <a:lvl9pPr>
              <a:defRPr sz="21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7" name="6 Marcador de fecha"/>
          <p:cNvSpPr>
            <a:spLocks noGrp="1"/>
          </p:cNvSpPr>
          <p:nvPr>
            <p:ph type="dt" sz="half" idx="10"/>
          </p:nvPr>
        </p:nvSpPr>
        <p:spPr>
          <a:xfrm>
            <a:off x="720090" y="10011258"/>
            <a:ext cx="3360420" cy="575072"/>
          </a:xfrm>
          <a:prstGeom prst="rect">
            <a:avLst/>
          </a:prstGeom>
        </p:spPr>
        <p:txBody>
          <a:bodyPr lIns="120957" tIns="60480" rIns="120957" bIns="60480"/>
          <a:lstStyle>
            <a:lvl1pPr>
              <a:defRPr/>
            </a:lvl1pPr>
          </a:lstStyle>
          <a:p>
            <a:pPr>
              <a:defRPr/>
            </a:pPr>
            <a:endParaRPr lang="es-MX" dirty="0"/>
          </a:p>
        </p:txBody>
      </p:sp>
      <p:sp>
        <p:nvSpPr>
          <p:cNvPr id="8" name="7 Marcador de pie de página"/>
          <p:cNvSpPr>
            <a:spLocks noGrp="1"/>
          </p:cNvSpPr>
          <p:nvPr>
            <p:ph type="ftr" sz="quarter" idx="11"/>
          </p:nvPr>
        </p:nvSpPr>
        <p:spPr>
          <a:xfrm>
            <a:off x="4920615" y="10011258"/>
            <a:ext cx="4560570" cy="575072"/>
          </a:xfrm>
          <a:prstGeom prst="rect">
            <a:avLst/>
          </a:prstGeom>
        </p:spPr>
        <p:txBody>
          <a:bodyPr lIns="120957" tIns="60480" rIns="120957" bIns="60480"/>
          <a:lstStyle>
            <a:lvl1pPr>
              <a:defRPr/>
            </a:lvl1pPr>
          </a:lstStyle>
          <a:p>
            <a:pPr>
              <a:defRPr/>
            </a:pPr>
            <a:endParaRPr lang="es-MX" dirty="0"/>
          </a:p>
        </p:txBody>
      </p:sp>
      <p:sp>
        <p:nvSpPr>
          <p:cNvPr id="9" name="8 Marcador de número de diapositiva"/>
          <p:cNvSpPr>
            <a:spLocks noGrp="1"/>
          </p:cNvSpPr>
          <p:nvPr>
            <p:ph type="sldNum" sz="quarter" idx="12"/>
          </p:nvPr>
        </p:nvSpPr>
        <p:spPr>
          <a:xfrm>
            <a:off x="10321290" y="10011258"/>
            <a:ext cx="3360420" cy="575072"/>
          </a:xfrm>
          <a:prstGeom prst="rect">
            <a:avLst/>
          </a:prstGeom>
        </p:spPr>
        <p:txBody>
          <a:bodyPr lIns="120957" tIns="60480" rIns="120957" bIns="60480"/>
          <a:lstStyle>
            <a:lvl1pPr>
              <a:defRPr/>
            </a:lvl1pPr>
          </a:lstStyle>
          <a:p>
            <a:pPr>
              <a:defRPr/>
            </a:pPr>
            <a:fld id="{05F8D8F3-3773-47FB-A202-1278F9037A34}" type="slidenum">
              <a:rPr lang="es-MX"/>
              <a:pPr>
                <a:defRPr/>
              </a:pPr>
              <a:t>‹Nº›</a:t>
            </a:fld>
            <a:endParaRPr lang="es-MX" dirty="0"/>
          </a:p>
        </p:txBody>
      </p:sp>
    </p:spTree>
    <p:extLst>
      <p:ext uri="{BB962C8B-B14F-4D97-AF65-F5344CB8AC3E}">
        <p14:creationId xmlns:p14="http://schemas.microsoft.com/office/powerpoint/2010/main" val="4917479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5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26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720090" y="432555"/>
            <a:ext cx="12961620" cy="1800225"/>
          </a:xfrm>
          <a:prstGeom prst="rect">
            <a:avLst/>
          </a:prstGeom>
        </p:spPr>
        <p:txBody>
          <a:bodyPr lIns="120957" tIns="60480" rIns="120957" bIns="60480"/>
          <a:lstStyle/>
          <a:p>
            <a:r>
              <a:rPr lang="es-ES" smtClean="0"/>
              <a:t>Haga clic para modificar el estilo de título del patrón</a:t>
            </a:r>
            <a:endParaRPr lang="es-PE"/>
          </a:p>
        </p:txBody>
      </p:sp>
      <p:sp>
        <p:nvSpPr>
          <p:cNvPr id="3" name="2 Marcador de fecha"/>
          <p:cNvSpPr>
            <a:spLocks noGrp="1"/>
          </p:cNvSpPr>
          <p:nvPr>
            <p:ph type="dt" sz="half" idx="10"/>
          </p:nvPr>
        </p:nvSpPr>
        <p:spPr>
          <a:xfrm>
            <a:off x="720090" y="10011258"/>
            <a:ext cx="3360420" cy="575072"/>
          </a:xfrm>
          <a:prstGeom prst="rect">
            <a:avLst/>
          </a:prstGeom>
        </p:spPr>
        <p:txBody>
          <a:bodyPr lIns="120957" tIns="60480" rIns="120957" bIns="60480"/>
          <a:lstStyle>
            <a:lvl1pPr>
              <a:defRPr/>
            </a:lvl1pPr>
          </a:lstStyle>
          <a:p>
            <a:pPr>
              <a:defRPr/>
            </a:pPr>
            <a:endParaRPr lang="es-MX" dirty="0"/>
          </a:p>
        </p:txBody>
      </p:sp>
      <p:sp>
        <p:nvSpPr>
          <p:cNvPr id="4" name="3 Marcador de pie de página"/>
          <p:cNvSpPr>
            <a:spLocks noGrp="1"/>
          </p:cNvSpPr>
          <p:nvPr>
            <p:ph type="ftr" sz="quarter" idx="11"/>
          </p:nvPr>
        </p:nvSpPr>
        <p:spPr>
          <a:xfrm>
            <a:off x="4920615" y="10011258"/>
            <a:ext cx="4560570" cy="575072"/>
          </a:xfrm>
          <a:prstGeom prst="rect">
            <a:avLst/>
          </a:prstGeom>
        </p:spPr>
        <p:txBody>
          <a:bodyPr lIns="120957" tIns="60480" rIns="120957" bIns="60480"/>
          <a:lstStyle>
            <a:lvl1pPr>
              <a:defRPr/>
            </a:lvl1pPr>
          </a:lstStyle>
          <a:p>
            <a:pPr>
              <a:defRPr/>
            </a:pPr>
            <a:endParaRPr lang="es-MX" dirty="0"/>
          </a:p>
        </p:txBody>
      </p:sp>
      <p:sp>
        <p:nvSpPr>
          <p:cNvPr id="5" name="4 Marcador de número de diapositiva"/>
          <p:cNvSpPr>
            <a:spLocks noGrp="1"/>
          </p:cNvSpPr>
          <p:nvPr>
            <p:ph type="sldNum" sz="quarter" idx="12"/>
          </p:nvPr>
        </p:nvSpPr>
        <p:spPr>
          <a:xfrm>
            <a:off x="10321290" y="10011258"/>
            <a:ext cx="3360420" cy="575072"/>
          </a:xfrm>
          <a:prstGeom prst="rect">
            <a:avLst/>
          </a:prstGeom>
        </p:spPr>
        <p:txBody>
          <a:bodyPr lIns="120957" tIns="60480" rIns="120957" bIns="60480"/>
          <a:lstStyle>
            <a:lvl1pPr>
              <a:defRPr/>
            </a:lvl1pPr>
          </a:lstStyle>
          <a:p>
            <a:pPr>
              <a:defRPr/>
            </a:pPr>
            <a:fld id="{6BEDAC66-B26D-45AC-8EAD-DDD88D3658FB}" type="slidenum">
              <a:rPr lang="es-MX"/>
              <a:pPr>
                <a:defRPr/>
              </a:pPr>
              <a:t>‹Nº›</a:t>
            </a:fld>
            <a:endParaRPr lang="es-MX" dirty="0"/>
          </a:p>
        </p:txBody>
      </p:sp>
    </p:spTree>
    <p:extLst>
      <p:ext uri="{BB962C8B-B14F-4D97-AF65-F5344CB8AC3E}">
        <p14:creationId xmlns:p14="http://schemas.microsoft.com/office/powerpoint/2010/main" val="1294219940"/>
      </p:ext>
    </p:extLst>
  </p:cSld>
  <p:clrMapOvr>
    <a:masterClrMapping/>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720090" y="10011258"/>
            <a:ext cx="3360420" cy="575072"/>
          </a:xfrm>
          <a:prstGeom prst="rect">
            <a:avLst/>
          </a:prstGeom>
        </p:spPr>
        <p:txBody>
          <a:bodyPr lIns="120957" tIns="60480" rIns="120957" bIns="60480"/>
          <a:lstStyle>
            <a:lvl1pPr>
              <a:defRPr/>
            </a:lvl1pPr>
          </a:lstStyle>
          <a:p>
            <a:pPr>
              <a:defRPr/>
            </a:pPr>
            <a:endParaRPr lang="es-MX" dirty="0"/>
          </a:p>
        </p:txBody>
      </p:sp>
      <p:sp>
        <p:nvSpPr>
          <p:cNvPr id="3" name="2 Marcador de pie de página"/>
          <p:cNvSpPr>
            <a:spLocks noGrp="1"/>
          </p:cNvSpPr>
          <p:nvPr>
            <p:ph type="ftr" sz="quarter" idx="11"/>
          </p:nvPr>
        </p:nvSpPr>
        <p:spPr>
          <a:xfrm>
            <a:off x="4920615" y="10011258"/>
            <a:ext cx="4560570" cy="575072"/>
          </a:xfrm>
          <a:prstGeom prst="rect">
            <a:avLst/>
          </a:prstGeom>
        </p:spPr>
        <p:txBody>
          <a:bodyPr lIns="120957" tIns="60480" rIns="120957" bIns="60480"/>
          <a:lstStyle>
            <a:lvl1pPr>
              <a:defRPr/>
            </a:lvl1pPr>
          </a:lstStyle>
          <a:p>
            <a:pPr>
              <a:defRPr/>
            </a:pPr>
            <a:endParaRPr lang="es-MX" dirty="0"/>
          </a:p>
        </p:txBody>
      </p:sp>
      <p:sp>
        <p:nvSpPr>
          <p:cNvPr id="4" name="3 Marcador de número de diapositiva"/>
          <p:cNvSpPr>
            <a:spLocks noGrp="1"/>
          </p:cNvSpPr>
          <p:nvPr>
            <p:ph type="sldNum" sz="quarter" idx="12"/>
          </p:nvPr>
        </p:nvSpPr>
        <p:spPr>
          <a:xfrm>
            <a:off x="10321290" y="10011258"/>
            <a:ext cx="3360420" cy="575072"/>
          </a:xfrm>
          <a:prstGeom prst="rect">
            <a:avLst/>
          </a:prstGeom>
        </p:spPr>
        <p:txBody>
          <a:bodyPr lIns="120957" tIns="60480" rIns="120957" bIns="60480"/>
          <a:lstStyle>
            <a:lvl1pPr>
              <a:defRPr/>
            </a:lvl1pPr>
          </a:lstStyle>
          <a:p>
            <a:pPr>
              <a:defRPr/>
            </a:pPr>
            <a:fld id="{0551C258-ED47-4670-A870-D51270CCC610}" type="slidenum">
              <a:rPr lang="es-MX"/>
              <a:pPr>
                <a:defRPr/>
              </a:pPr>
              <a:t>‹Nº›</a:t>
            </a:fld>
            <a:endParaRPr lang="es-MX" dirty="0"/>
          </a:p>
        </p:txBody>
      </p:sp>
    </p:spTree>
    <p:extLst>
      <p:ext uri="{BB962C8B-B14F-4D97-AF65-F5344CB8AC3E}">
        <p14:creationId xmlns:p14="http://schemas.microsoft.com/office/powerpoint/2010/main" val="200665385"/>
      </p:ext>
    </p:extLst>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720092" y="430055"/>
            <a:ext cx="4738093" cy="1830229"/>
          </a:xfrm>
          <a:prstGeom prst="rect">
            <a:avLst/>
          </a:prstGeom>
        </p:spPr>
        <p:txBody>
          <a:bodyPr lIns="120957" tIns="60480" rIns="120957" bIns="60480" anchor="b"/>
          <a:lstStyle>
            <a:lvl1pPr algn="l">
              <a:defRPr sz="2600" b="1"/>
            </a:lvl1pPr>
          </a:lstStyle>
          <a:p>
            <a:r>
              <a:rPr lang="es-ES" smtClean="0"/>
              <a:t>Haga clic para modificar el estilo de título del patrón</a:t>
            </a:r>
            <a:endParaRPr lang="es-PE"/>
          </a:p>
        </p:txBody>
      </p:sp>
      <p:sp>
        <p:nvSpPr>
          <p:cNvPr id="3" name="2 Marcador de contenido"/>
          <p:cNvSpPr>
            <a:spLocks noGrp="1"/>
          </p:cNvSpPr>
          <p:nvPr>
            <p:ph idx="1"/>
          </p:nvPr>
        </p:nvSpPr>
        <p:spPr>
          <a:xfrm>
            <a:off x="5630706" y="430062"/>
            <a:ext cx="8051007" cy="9218653"/>
          </a:xfrm>
          <a:prstGeom prst="rect">
            <a:avLst/>
          </a:prstGeom>
        </p:spPr>
        <p:txBody>
          <a:bodyPr lIns="120957" tIns="60480" rIns="120957" bIns="60480"/>
          <a:lstStyle>
            <a:lvl1pPr>
              <a:defRPr sz="4200"/>
            </a:lvl1pPr>
            <a:lvl2pPr>
              <a:defRPr sz="3700"/>
            </a:lvl2pPr>
            <a:lvl3pPr>
              <a:defRPr sz="3200"/>
            </a:lvl3pPr>
            <a:lvl4pPr>
              <a:defRPr sz="2600"/>
            </a:lvl4pPr>
            <a:lvl5pPr>
              <a:defRPr sz="2600"/>
            </a:lvl5pPr>
            <a:lvl6pPr>
              <a:defRPr sz="2600"/>
            </a:lvl6pPr>
            <a:lvl7pPr>
              <a:defRPr sz="2600"/>
            </a:lvl7pPr>
            <a:lvl8pPr>
              <a:defRPr sz="2600"/>
            </a:lvl8pPr>
            <a:lvl9pPr>
              <a:defRPr sz="2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texto"/>
          <p:cNvSpPr>
            <a:spLocks noGrp="1"/>
          </p:cNvSpPr>
          <p:nvPr>
            <p:ph type="body" sz="half" idx="2"/>
          </p:nvPr>
        </p:nvSpPr>
        <p:spPr>
          <a:xfrm>
            <a:off x="720092" y="2260288"/>
            <a:ext cx="4738093" cy="7388424"/>
          </a:xfrm>
          <a:prstGeom prst="rect">
            <a:avLst/>
          </a:prstGeom>
        </p:spPr>
        <p:txBody>
          <a:bodyPr lIns="120957" tIns="60480" rIns="120957" bIns="60480"/>
          <a:lstStyle>
            <a:lvl1pPr marL="0" indent="0">
              <a:buNone/>
              <a:defRPr sz="1900"/>
            </a:lvl1pPr>
            <a:lvl2pPr marL="604783" indent="0">
              <a:buNone/>
              <a:defRPr sz="1600"/>
            </a:lvl2pPr>
            <a:lvl3pPr marL="1209566" indent="0">
              <a:buNone/>
              <a:defRPr sz="1300"/>
            </a:lvl3pPr>
            <a:lvl4pPr marL="1814349" indent="0">
              <a:buNone/>
              <a:defRPr sz="1200"/>
            </a:lvl4pPr>
            <a:lvl5pPr marL="2419132" indent="0">
              <a:buNone/>
              <a:defRPr sz="1200"/>
            </a:lvl5pPr>
            <a:lvl6pPr marL="3023915" indent="0">
              <a:buNone/>
              <a:defRPr sz="1200"/>
            </a:lvl6pPr>
            <a:lvl7pPr marL="3628698" indent="0">
              <a:buNone/>
              <a:defRPr sz="1200"/>
            </a:lvl7pPr>
            <a:lvl8pPr marL="4233481" indent="0">
              <a:buNone/>
              <a:defRPr sz="1200"/>
            </a:lvl8pPr>
            <a:lvl9pPr marL="4838264" indent="0">
              <a:buNone/>
              <a:defRPr sz="1200"/>
            </a:lvl9pPr>
          </a:lstStyle>
          <a:p>
            <a:pPr lvl="0"/>
            <a:r>
              <a:rPr lang="es-ES" smtClean="0"/>
              <a:t>Haga clic para modificar el estilo de texto del patrón</a:t>
            </a:r>
          </a:p>
        </p:txBody>
      </p:sp>
      <p:sp>
        <p:nvSpPr>
          <p:cNvPr id="5" name="4 Marcador de fecha"/>
          <p:cNvSpPr>
            <a:spLocks noGrp="1"/>
          </p:cNvSpPr>
          <p:nvPr>
            <p:ph type="dt" sz="half" idx="10"/>
          </p:nvPr>
        </p:nvSpPr>
        <p:spPr>
          <a:xfrm>
            <a:off x="720090" y="10011258"/>
            <a:ext cx="3360420" cy="575072"/>
          </a:xfrm>
          <a:prstGeom prst="rect">
            <a:avLst/>
          </a:prstGeom>
        </p:spPr>
        <p:txBody>
          <a:bodyPr lIns="120957" tIns="60480" rIns="120957" bIns="60480"/>
          <a:lstStyle>
            <a:lvl1pPr>
              <a:defRPr/>
            </a:lvl1pPr>
          </a:lstStyle>
          <a:p>
            <a:pPr>
              <a:defRPr/>
            </a:pPr>
            <a:endParaRPr lang="es-MX" dirty="0"/>
          </a:p>
        </p:txBody>
      </p:sp>
      <p:sp>
        <p:nvSpPr>
          <p:cNvPr id="6" name="5 Marcador de pie de página"/>
          <p:cNvSpPr>
            <a:spLocks noGrp="1"/>
          </p:cNvSpPr>
          <p:nvPr>
            <p:ph type="ftr" sz="quarter" idx="11"/>
          </p:nvPr>
        </p:nvSpPr>
        <p:spPr>
          <a:xfrm>
            <a:off x="4920615" y="10011258"/>
            <a:ext cx="4560570" cy="575072"/>
          </a:xfrm>
          <a:prstGeom prst="rect">
            <a:avLst/>
          </a:prstGeom>
        </p:spPr>
        <p:txBody>
          <a:bodyPr lIns="120957" tIns="60480" rIns="120957" bIns="60480"/>
          <a:lstStyle>
            <a:lvl1pPr>
              <a:defRPr/>
            </a:lvl1pPr>
          </a:lstStyle>
          <a:p>
            <a:pPr>
              <a:defRPr/>
            </a:pPr>
            <a:endParaRPr lang="es-MX" dirty="0"/>
          </a:p>
        </p:txBody>
      </p:sp>
      <p:sp>
        <p:nvSpPr>
          <p:cNvPr id="7" name="6 Marcador de número de diapositiva"/>
          <p:cNvSpPr>
            <a:spLocks noGrp="1"/>
          </p:cNvSpPr>
          <p:nvPr>
            <p:ph type="sldNum" sz="quarter" idx="12"/>
          </p:nvPr>
        </p:nvSpPr>
        <p:spPr>
          <a:xfrm>
            <a:off x="10321290" y="10011258"/>
            <a:ext cx="3360420" cy="575072"/>
          </a:xfrm>
          <a:prstGeom prst="rect">
            <a:avLst/>
          </a:prstGeom>
        </p:spPr>
        <p:txBody>
          <a:bodyPr lIns="120957" tIns="60480" rIns="120957" bIns="60480"/>
          <a:lstStyle>
            <a:lvl1pPr>
              <a:defRPr/>
            </a:lvl1pPr>
          </a:lstStyle>
          <a:p>
            <a:pPr>
              <a:defRPr/>
            </a:pPr>
            <a:fld id="{0658A426-3B8A-46C3-AAB6-4174730648E9}" type="slidenum">
              <a:rPr lang="es-MX"/>
              <a:pPr>
                <a:defRPr/>
              </a:pPr>
              <a:t>‹Nº›</a:t>
            </a:fld>
            <a:endParaRPr lang="es-MX" dirty="0"/>
          </a:p>
        </p:txBody>
      </p:sp>
    </p:spTree>
    <p:extLst>
      <p:ext uri="{BB962C8B-B14F-4D97-AF65-F5344CB8AC3E}">
        <p14:creationId xmlns:p14="http://schemas.microsoft.com/office/powerpoint/2010/main" val="4114652723"/>
      </p:ext>
    </p:extLst>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822853" y="7560945"/>
            <a:ext cx="8641080" cy="892612"/>
          </a:xfrm>
          <a:prstGeom prst="rect">
            <a:avLst/>
          </a:prstGeom>
        </p:spPr>
        <p:txBody>
          <a:bodyPr lIns="120957" tIns="60480" rIns="120957" bIns="60480" anchor="b"/>
          <a:lstStyle>
            <a:lvl1pPr algn="l">
              <a:defRPr sz="2600" b="1"/>
            </a:lvl1pPr>
          </a:lstStyle>
          <a:p>
            <a:r>
              <a:rPr lang="es-ES" smtClean="0"/>
              <a:t>Haga clic para modificar el estilo de título del patrón</a:t>
            </a:r>
            <a:endParaRPr lang="es-PE"/>
          </a:p>
        </p:txBody>
      </p:sp>
      <p:sp>
        <p:nvSpPr>
          <p:cNvPr id="3" name="2 Marcador de posición de imagen"/>
          <p:cNvSpPr>
            <a:spLocks noGrp="1"/>
          </p:cNvSpPr>
          <p:nvPr>
            <p:ph type="pic" idx="1"/>
          </p:nvPr>
        </p:nvSpPr>
        <p:spPr>
          <a:xfrm>
            <a:off x="2822853" y="965121"/>
            <a:ext cx="8641080" cy="6480810"/>
          </a:xfrm>
          <a:prstGeom prst="rect">
            <a:avLst/>
          </a:prstGeom>
        </p:spPr>
        <p:txBody>
          <a:bodyPr lIns="120957" tIns="60480" rIns="120957" bIns="60480"/>
          <a:lstStyle>
            <a:lvl1pPr marL="0" indent="0">
              <a:buNone/>
              <a:defRPr sz="4200"/>
            </a:lvl1pPr>
            <a:lvl2pPr marL="604783" indent="0">
              <a:buNone/>
              <a:defRPr sz="3700"/>
            </a:lvl2pPr>
            <a:lvl3pPr marL="1209566" indent="0">
              <a:buNone/>
              <a:defRPr sz="3200"/>
            </a:lvl3pPr>
            <a:lvl4pPr marL="1814349" indent="0">
              <a:buNone/>
              <a:defRPr sz="2600"/>
            </a:lvl4pPr>
            <a:lvl5pPr marL="2419132" indent="0">
              <a:buNone/>
              <a:defRPr sz="2600"/>
            </a:lvl5pPr>
            <a:lvl6pPr marL="3023915" indent="0">
              <a:buNone/>
              <a:defRPr sz="2600"/>
            </a:lvl6pPr>
            <a:lvl7pPr marL="3628698" indent="0">
              <a:buNone/>
              <a:defRPr sz="2600"/>
            </a:lvl7pPr>
            <a:lvl8pPr marL="4233481" indent="0">
              <a:buNone/>
              <a:defRPr sz="2600"/>
            </a:lvl8pPr>
            <a:lvl9pPr marL="4838264" indent="0">
              <a:buNone/>
              <a:defRPr sz="2600"/>
            </a:lvl9pPr>
          </a:lstStyle>
          <a:p>
            <a:pPr lvl="0"/>
            <a:r>
              <a:rPr lang="es-ES" noProof="0" dirty="0" smtClean="0"/>
              <a:t>Haga clic en el icono para agregar una imagen</a:t>
            </a:r>
            <a:endParaRPr lang="es-PE" noProof="0" dirty="0"/>
          </a:p>
        </p:txBody>
      </p:sp>
      <p:sp>
        <p:nvSpPr>
          <p:cNvPr id="4" name="3 Marcador de texto"/>
          <p:cNvSpPr>
            <a:spLocks noGrp="1"/>
          </p:cNvSpPr>
          <p:nvPr>
            <p:ph type="body" sz="half" idx="2"/>
          </p:nvPr>
        </p:nvSpPr>
        <p:spPr>
          <a:xfrm>
            <a:off x="2822853" y="8453557"/>
            <a:ext cx="8641080" cy="1267658"/>
          </a:xfrm>
          <a:prstGeom prst="rect">
            <a:avLst/>
          </a:prstGeom>
        </p:spPr>
        <p:txBody>
          <a:bodyPr lIns="120957" tIns="60480" rIns="120957" bIns="60480"/>
          <a:lstStyle>
            <a:lvl1pPr marL="0" indent="0">
              <a:buNone/>
              <a:defRPr sz="1900"/>
            </a:lvl1pPr>
            <a:lvl2pPr marL="604783" indent="0">
              <a:buNone/>
              <a:defRPr sz="1600"/>
            </a:lvl2pPr>
            <a:lvl3pPr marL="1209566" indent="0">
              <a:buNone/>
              <a:defRPr sz="1300"/>
            </a:lvl3pPr>
            <a:lvl4pPr marL="1814349" indent="0">
              <a:buNone/>
              <a:defRPr sz="1200"/>
            </a:lvl4pPr>
            <a:lvl5pPr marL="2419132" indent="0">
              <a:buNone/>
              <a:defRPr sz="1200"/>
            </a:lvl5pPr>
            <a:lvl6pPr marL="3023915" indent="0">
              <a:buNone/>
              <a:defRPr sz="1200"/>
            </a:lvl6pPr>
            <a:lvl7pPr marL="3628698" indent="0">
              <a:buNone/>
              <a:defRPr sz="1200"/>
            </a:lvl7pPr>
            <a:lvl8pPr marL="4233481" indent="0">
              <a:buNone/>
              <a:defRPr sz="1200"/>
            </a:lvl8pPr>
            <a:lvl9pPr marL="4838264" indent="0">
              <a:buNone/>
              <a:defRPr sz="1200"/>
            </a:lvl9pPr>
          </a:lstStyle>
          <a:p>
            <a:pPr lvl="0"/>
            <a:r>
              <a:rPr lang="es-ES" smtClean="0"/>
              <a:t>Haga clic para modificar el estilo de texto del patrón</a:t>
            </a:r>
          </a:p>
        </p:txBody>
      </p:sp>
      <p:sp>
        <p:nvSpPr>
          <p:cNvPr id="5" name="4 Marcador de fecha"/>
          <p:cNvSpPr>
            <a:spLocks noGrp="1"/>
          </p:cNvSpPr>
          <p:nvPr>
            <p:ph type="dt" sz="half" idx="10"/>
          </p:nvPr>
        </p:nvSpPr>
        <p:spPr>
          <a:xfrm>
            <a:off x="720090" y="10011258"/>
            <a:ext cx="3360420" cy="575072"/>
          </a:xfrm>
          <a:prstGeom prst="rect">
            <a:avLst/>
          </a:prstGeom>
        </p:spPr>
        <p:txBody>
          <a:bodyPr lIns="120957" tIns="60480" rIns="120957" bIns="60480"/>
          <a:lstStyle>
            <a:lvl1pPr>
              <a:defRPr/>
            </a:lvl1pPr>
          </a:lstStyle>
          <a:p>
            <a:pPr>
              <a:defRPr/>
            </a:pPr>
            <a:endParaRPr lang="es-MX" dirty="0"/>
          </a:p>
        </p:txBody>
      </p:sp>
      <p:sp>
        <p:nvSpPr>
          <p:cNvPr id="6" name="5 Marcador de pie de página"/>
          <p:cNvSpPr>
            <a:spLocks noGrp="1"/>
          </p:cNvSpPr>
          <p:nvPr>
            <p:ph type="ftr" sz="quarter" idx="11"/>
          </p:nvPr>
        </p:nvSpPr>
        <p:spPr>
          <a:xfrm>
            <a:off x="4920615" y="10011258"/>
            <a:ext cx="4560570" cy="575072"/>
          </a:xfrm>
          <a:prstGeom prst="rect">
            <a:avLst/>
          </a:prstGeom>
        </p:spPr>
        <p:txBody>
          <a:bodyPr lIns="120957" tIns="60480" rIns="120957" bIns="60480"/>
          <a:lstStyle>
            <a:lvl1pPr>
              <a:defRPr/>
            </a:lvl1pPr>
          </a:lstStyle>
          <a:p>
            <a:pPr>
              <a:defRPr/>
            </a:pPr>
            <a:endParaRPr lang="es-MX" dirty="0"/>
          </a:p>
        </p:txBody>
      </p:sp>
      <p:sp>
        <p:nvSpPr>
          <p:cNvPr id="7" name="6 Marcador de número de diapositiva"/>
          <p:cNvSpPr>
            <a:spLocks noGrp="1"/>
          </p:cNvSpPr>
          <p:nvPr>
            <p:ph type="sldNum" sz="quarter" idx="12"/>
          </p:nvPr>
        </p:nvSpPr>
        <p:spPr>
          <a:xfrm>
            <a:off x="10321290" y="10011258"/>
            <a:ext cx="3360420" cy="575072"/>
          </a:xfrm>
          <a:prstGeom prst="rect">
            <a:avLst/>
          </a:prstGeom>
        </p:spPr>
        <p:txBody>
          <a:bodyPr lIns="120957" tIns="60480" rIns="120957" bIns="60480"/>
          <a:lstStyle>
            <a:lvl1pPr>
              <a:defRPr/>
            </a:lvl1pPr>
          </a:lstStyle>
          <a:p>
            <a:pPr>
              <a:defRPr/>
            </a:pPr>
            <a:fld id="{FEA4FE6E-7BA4-443E-ACAD-2C36F91E27CD}" type="slidenum">
              <a:rPr lang="es-MX"/>
              <a:pPr>
                <a:defRPr/>
              </a:pPr>
              <a:t>‹Nº›</a:t>
            </a:fld>
            <a:endParaRPr lang="es-MX" dirty="0"/>
          </a:p>
        </p:txBody>
      </p:sp>
    </p:spTree>
    <p:extLst>
      <p:ext uri="{BB962C8B-B14F-4D97-AF65-F5344CB8AC3E}">
        <p14:creationId xmlns:p14="http://schemas.microsoft.com/office/powerpoint/2010/main" val="662522952"/>
      </p:ext>
    </p:extLst>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720090" y="432555"/>
            <a:ext cx="12961620" cy="1800225"/>
          </a:xfrm>
          <a:prstGeom prst="rect">
            <a:avLst/>
          </a:prstGeom>
        </p:spPr>
        <p:txBody>
          <a:bodyPr lIns="120957" tIns="60480" rIns="120957" bIns="60480"/>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a:xfrm>
            <a:off x="720090" y="2520320"/>
            <a:ext cx="12961620" cy="7128392"/>
          </a:xfrm>
          <a:prstGeom prst="rect">
            <a:avLst/>
          </a:prstGeom>
        </p:spPr>
        <p:txBody>
          <a:bodyPr vert="eaVert" lIns="120957" tIns="60480" rIns="120957" bIns="6048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a:xfrm>
            <a:off x="720090" y="10011258"/>
            <a:ext cx="3360420" cy="575072"/>
          </a:xfrm>
          <a:prstGeom prst="rect">
            <a:avLst/>
          </a:prstGeom>
        </p:spPr>
        <p:txBody>
          <a:bodyPr lIns="120957" tIns="60480" rIns="120957" bIns="60480"/>
          <a:lstStyle>
            <a:lvl1pPr>
              <a:defRPr/>
            </a:lvl1pPr>
          </a:lstStyle>
          <a:p>
            <a:pPr>
              <a:defRPr/>
            </a:pPr>
            <a:endParaRPr lang="es-MX" dirty="0"/>
          </a:p>
        </p:txBody>
      </p:sp>
      <p:sp>
        <p:nvSpPr>
          <p:cNvPr id="5" name="4 Marcador de pie de página"/>
          <p:cNvSpPr>
            <a:spLocks noGrp="1"/>
          </p:cNvSpPr>
          <p:nvPr>
            <p:ph type="ftr" sz="quarter" idx="11"/>
          </p:nvPr>
        </p:nvSpPr>
        <p:spPr>
          <a:xfrm>
            <a:off x="4920615" y="10011258"/>
            <a:ext cx="4560570" cy="575072"/>
          </a:xfrm>
          <a:prstGeom prst="rect">
            <a:avLst/>
          </a:prstGeom>
        </p:spPr>
        <p:txBody>
          <a:bodyPr lIns="120957" tIns="60480" rIns="120957" bIns="60480"/>
          <a:lstStyle>
            <a:lvl1pPr>
              <a:defRPr/>
            </a:lvl1pPr>
          </a:lstStyle>
          <a:p>
            <a:pPr>
              <a:defRPr/>
            </a:pPr>
            <a:endParaRPr lang="es-MX" dirty="0"/>
          </a:p>
        </p:txBody>
      </p:sp>
      <p:sp>
        <p:nvSpPr>
          <p:cNvPr id="6" name="5 Marcador de número de diapositiva"/>
          <p:cNvSpPr>
            <a:spLocks noGrp="1"/>
          </p:cNvSpPr>
          <p:nvPr>
            <p:ph type="sldNum" sz="quarter" idx="12"/>
          </p:nvPr>
        </p:nvSpPr>
        <p:spPr>
          <a:xfrm>
            <a:off x="10321290" y="10011258"/>
            <a:ext cx="3360420" cy="575072"/>
          </a:xfrm>
          <a:prstGeom prst="rect">
            <a:avLst/>
          </a:prstGeom>
        </p:spPr>
        <p:txBody>
          <a:bodyPr lIns="120957" tIns="60480" rIns="120957" bIns="60480"/>
          <a:lstStyle>
            <a:lvl1pPr>
              <a:defRPr/>
            </a:lvl1pPr>
          </a:lstStyle>
          <a:p>
            <a:pPr>
              <a:defRPr/>
            </a:pPr>
            <a:fld id="{D8AD489F-1322-4531-87F2-45D7B9862586}" type="slidenum">
              <a:rPr lang="es-MX"/>
              <a:pPr>
                <a:defRPr/>
              </a:pPr>
              <a:t>‹Nº›</a:t>
            </a:fld>
            <a:endParaRPr lang="es-MX" dirty="0"/>
          </a:p>
        </p:txBody>
      </p:sp>
    </p:spTree>
    <p:extLst>
      <p:ext uri="{BB962C8B-B14F-4D97-AF65-F5344CB8AC3E}">
        <p14:creationId xmlns:p14="http://schemas.microsoft.com/office/powerpoint/2010/main" val="1985831544"/>
      </p:ext>
    </p:extLst>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10441305" y="432560"/>
            <a:ext cx="3240405" cy="9216152"/>
          </a:xfrm>
          <a:prstGeom prst="rect">
            <a:avLst/>
          </a:prstGeom>
        </p:spPr>
        <p:txBody>
          <a:bodyPr vert="eaVert" lIns="120957" tIns="60480" rIns="120957" bIns="60480"/>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a:xfrm>
            <a:off x="720090" y="432560"/>
            <a:ext cx="9481185" cy="9216152"/>
          </a:xfrm>
          <a:prstGeom prst="rect">
            <a:avLst/>
          </a:prstGeom>
        </p:spPr>
        <p:txBody>
          <a:bodyPr vert="eaVert" lIns="120957" tIns="60480" rIns="120957" bIns="6048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a:xfrm>
            <a:off x="720090" y="10011258"/>
            <a:ext cx="3360420" cy="575072"/>
          </a:xfrm>
          <a:prstGeom prst="rect">
            <a:avLst/>
          </a:prstGeom>
        </p:spPr>
        <p:txBody>
          <a:bodyPr lIns="120957" tIns="60480" rIns="120957" bIns="60480"/>
          <a:lstStyle>
            <a:lvl1pPr>
              <a:defRPr/>
            </a:lvl1pPr>
          </a:lstStyle>
          <a:p>
            <a:pPr>
              <a:defRPr/>
            </a:pPr>
            <a:endParaRPr lang="es-MX" dirty="0"/>
          </a:p>
        </p:txBody>
      </p:sp>
      <p:sp>
        <p:nvSpPr>
          <p:cNvPr id="5" name="4 Marcador de pie de página"/>
          <p:cNvSpPr>
            <a:spLocks noGrp="1"/>
          </p:cNvSpPr>
          <p:nvPr>
            <p:ph type="ftr" sz="quarter" idx="11"/>
          </p:nvPr>
        </p:nvSpPr>
        <p:spPr>
          <a:xfrm>
            <a:off x="4920615" y="10011258"/>
            <a:ext cx="4560570" cy="575072"/>
          </a:xfrm>
          <a:prstGeom prst="rect">
            <a:avLst/>
          </a:prstGeom>
        </p:spPr>
        <p:txBody>
          <a:bodyPr lIns="120957" tIns="60480" rIns="120957" bIns="60480"/>
          <a:lstStyle>
            <a:lvl1pPr>
              <a:defRPr/>
            </a:lvl1pPr>
          </a:lstStyle>
          <a:p>
            <a:pPr>
              <a:defRPr/>
            </a:pPr>
            <a:endParaRPr lang="es-MX" dirty="0"/>
          </a:p>
        </p:txBody>
      </p:sp>
      <p:sp>
        <p:nvSpPr>
          <p:cNvPr id="6" name="5 Marcador de número de diapositiva"/>
          <p:cNvSpPr>
            <a:spLocks noGrp="1"/>
          </p:cNvSpPr>
          <p:nvPr>
            <p:ph type="sldNum" sz="quarter" idx="12"/>
          </p:nvPr>
        </p:nvSpPr>
        <p:spPr>
          <a:xfrm>
            <a:off x="10321290" y="10011258"/>
            <a:ext cx="3360420" cy="575072"/>
          </a:xfrm>
          <a:prstGeom prst="rect">
            <a:avLst/>
          </a:prstGeom>
        </p:spPr>
        <p:txBody>
          <a:bodyPr lIns="120957" tIns="60480" rIns="120957" bIns="60480"/>
          <a:lstStyle>
            <a:lvl1pPr>
              <a:defRPr/>
            </a:lvl1pPr>
          </a:lstStyle>
          <a:p>
            <a:pPr>
              <a:defRPr/>
            </a:pPr>
            <a:fld id="{90C1F13E-2393-400B-981F-8798957B2E6F}" type="slidenum">
              <a:rPr lang="es-MX"/>
              <a:pPr>
                <a:defRPr/>
              </a:pPr>
              <a:t>‹Nº›</a:t>
            </a:fld>
            <a:endParaRPr lang="es-MX" dirty="0"/>
          </a:p>
        </p:txBody>
      </p:sp>
    </p:spTree>
    <p:extLst>
      <p:ext uri="{BB962C8B-B14F-4D97-AF65-F5344CB8AC3E}">
        <p14:creationId xmlns:p14="http://schemas.microsoft.com/office/powerpoint/2010/main" val="3146057178"/>
      </p:ext>
    </p:extLst>
  </p:cSld>
  <p:clrMapOvr>
    <a:masterClrMapping/>
  </p:clrMapOvr>
</p:sldLayout>
</file>

<file path=ppt/slideLayouts/slideLayout266.xml><?xml version="1.0" encoding="utf-8"?>
<p:sldLayout xmlns:a="http://schemas.openxmlformats.org/drawingml/2006/main" xmlns:r="http://schemas.openxmlformats.org/officeDocument/2006/relationships" xmlns:p="http://schemas.openxmlformats.org/presentationml/2006/main" type="fourObj" preserve="1">
  <p:cSld name="Título y 4 objetos">
    <p:spTree>
      <p:nvGrpSpPr>
        <p:cNvPr id="1" name=""/>
        <p:cNvGrpSpPr/>
        <p:nvPr/>
      </p:nvGrpSpPr>
      <p:grpSpPr>
        <a:xfrm>
          <a:off x="0" y="0"/>
          <a:ext cx="0" cy="0"/>
          <a:chOff x="0" y="0"/>
          <a:chExt cx="0" cy="0"/>
        </a:xfrm>
      </p:grpSpPr>
      <p:sp>
        <p:nvSpPr>
          <p:cNvPr id="2" name="1 Título"/>
          <p:cNvSpPr>
            <a:spLocks noGrp="1"/>
          </p:cNvSpPr>
          <p:nvPr>
            <p:ph type="title" sz="quarter"/>
          </p:nvPr>
        </p:nvSpPr>
        <p:spPr>
          <a:xfrm>
            <a:off x="720090" y="600075"/>
            <a:ext cx="12961620" cy="2160270"/>
          </a:xfrm>
          <a:prstGeom prst="rect">
            <a:avLst/>
          </a:prstGeom>
        </p:spPr>
        <p:txBody>
          <a:bodyPr lIns="120957" tIns="60480" rIns="120957" bIns="60480"/>
          <a:lstStyle/>
          <a:p>
            <a:r>
              <a:rPr lang="es-ES" smtClean="0"/>
              <a:t>Haga clic para modificar el estilo de título del patrón</a:t>
            </a:r>
            <a:endParaRPr lang="es-ES"/>
          </a:p>
        </p:txBody>
      </p:sp>
      <p:sp>
        <p:nvSpPr>
          <p:cNvPr id="3" name="2 Marcador de contenido"/>
          <p:cNvSpPr>
            <a:spLocks noGrp="1"/>
          </p:cNvSpPr>
          <p:nvPr>
            <p:ph sz="quarter" idx="1"/>
          </p:nvPr>
        </p:nvSpPr>
        <p:spPr>
          <a:xfrm>
            <a:off x="720090" y="3120390"/>
            <a:ext cx="6360795" cy="3120390"/>
          </a:xfrm>
          <a:prstGeom prst="rect">
            <a:avLst/>
          </a:prstGeom>
        </p:spPr>
        <p:txBody>
          <a:bodyPr lIns="120957" tIns="60480" rIns="120957" bIns="6048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7320915" y="3120390"/>
            <a:ext cx="6360795" cy="3120390"/>
          </a:xfrm>
          <a:prstGeom prst="rect">
            <a:avLst/>
          </a:prstGeom>
        </p:spPr>
        <p:txBody>
          <a:bodyPr lIns="120957" tIns="60480" rIns="120957" bIns="6048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720090" y="6480810"/>
            <a:ext cx="6360795" cy="3120390"/>
          </a:xfrm>
          <a:prstGeom prst="rect">
            <a:avLst/>
          </a:prstGeom>
        </p:spPr>
        <p:txBody>
          <a:bodyPr lIns="120957" tIns="60480" rIns="120957" bIns="6048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contenido"/>
          <p:cNvSpPr>
            <a:spLocks noGrp="1"/>
          </p:cNvSpPr>
          <p:nvPr>
            <p:ph sz="quarter" idx="4"/>
          </p:nvPr>
        </p:nvSpPr>
        <p:spPr>
          <a:xfrm>
            <a:off x="7320915" y="6480810"/>
            <a:ext cx="6360795" cy="3120390"/>
          </a:xfrm>
          <a:prstGeom prst="rect">
            <a:avLst/>
          </a:prstGeom>
        </p:spPr>
        <p:txBody>
          <a:bodyPr lIns="120957" tIns="60480" rIns="120957" bIns="6048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13 Marcador de fecha"/>
          <p:cNvSpPr>
            <a:spLocks noGrp="1"/>
          </p:cNvSpPr>
          <p:nvPr>
            <p:ph type="dt" sz="half" idx="10"/>
          </p:nvPr>
        </p:nvSpPr>
        <p:spPr>
          <a:xfrm>
            <a:off x="10201275" y="10106270"/>
            <a:ext cx="3360420" cy="575072"/>
          </a:xfrm>
          <a:prstGeom prst="rect">
            <a:avLst/>
          </a:prstGeom>
        </p:spPr>
        <p:txBody>
          <a:bodyPr lIns="120957" tIns="60480" rIns="120957" bIns="60480"/>
          <a:lstStyle>
            <a:lvl1pPr>
              <a:defRPr/>
            </a:lvl1pPr>
          </a:lstStyle>
          <a:p>
            <a:pPr>
              <a:defRPr/>
            </a:pPr>
            <a:endParaRPr lang="es-MX" dirty="0"/>
          </a:p>
        </p:txBody>
      </p:sp>
      <p:sp>
        <p:nvSpPr>
          <p:cNvPr id="8" name="2 Marcador de pie de página"/>
          <p:cNvSpPr>
            <a:spLocks noGrp="1"/>
          </p:cNvSpPr>
          <p:nvPr>
            <p:ph type="ftr" sz="quarter" idx="11"/>
          </p:nvPr>
        </p:nvSpPr>
        <p:spPr>
          <a:xfrm>
            <a:off x="1440180" y="10106270"/>
            <a:ext cx="8761095" cy="575072"/>
          </a:xfrm>
          <a:prstGeom prst="rect">
            <a:avLst/>
          </a:prstGeom>
        </p:spPr>
        <p:txBody>
          <a:bodyPr lIns="120957" tIns="60480" rIns="120957" bIns="60480"/>
          <a:lstStyle>
            <a:lvl1pPr>
              <a:defRPr/>
            </a:lvl1pPr>
          </a:lstStyle>
          <a:p>
            <a:pPr>
              <a:defRPr/>
            </a:pPr>
            <a:endParaRPr lang="es-MX" dirty="0"/>
          </a:p>
        </p:txBody>
      </p:sp>
      <p:sp>
        <p:nvSpPr>
          <p:cNvPr id="9" name="22 Marcador de número de diapositiva"/>
          <p:cNvSpPr>
            <a:spLocks noGrp="1"/>
          </p:cNvSpPr>
          <p:nvPr>
            <p:ph type="sldNum" sz="quarter" idx="12"/>
          </p:nvPr>
        </p:nvSpPr>
        <p:spPr>
          <a:xfrm>
            <a:off x="13561695" y="10106270"/>
            <a:ext cx="720090" cy="575072"/>
          </a:xfrm>
          <a:prstGeom prst="rect">
            <a:avLst/>
          </a:prstGeom>
        </p:spPr>
        <p:txBody>
          <a:bodyPr lIns="120957" tIns="60480" rIns="120957" bIns="60480"/>
          <a:lstStyle>
            <a:lvl1pPr>
              <a:defRPr/>
            </a:lvl1pPr>
          </a:lstStyle>
          <a:p>
            <a:pPr>
              <a:defRPr/>
            </a:pPr>
            <a:fld id="{7BF21018-A9BE-4235-B5E2-43439E32AEDC}" type="slidenum">
              <a:rPr lang="es-MX"/>
              <a:pPr>
                <a:defRPr/>
              </a:pPr>
              <a:t>‹Nº›</a:t>
            </a:fld>
            <a:endParaRPr lang="es-MX" dirty="0"/>
          </a:p>
        </p:txBody>
      </p:sp>
    </p:spTree>
    <p:extLst>
      <p:ext uri="{BB962C8B-B14F-4D97-AF65-F5344CB8AC3E}">
        <p14:creationId xmlns:p14="http://schemas.microsoft.com/office/powerpoint/2010/main" val="3239876695"/>
      </p:ext>
    </p:extLst>
  </p:cSld>
  <p:clrMapOvr>
    <a:masterClrMapping/>
  </p:clrMapOvr>
</p:sldLayout>
</file>

<file path=ppt/slideLayouts/slideLayout267.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720090" y="600075"/>
            <a:ext cx="12961620" cy="2160270"/>
          </a:xfrm>
          <a:prstGeom prst="rect">
            <a:avLst/>
          </a:prstGeom>
        </p:spPr>
        <p:txBody>
          <a:bodyPr lIns="120957" tIns="60480" rIns="120957" bIns="60480"/>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720090" y="3120390"/>
            <a:ext cx="6360795" cy="6480810"/>
          </a:xfrm>
          <a:prstGeom prst="rect">
            <a:avLst/>
          </a:prstGeom>
        </p:spPr>
        <p:txBody>
          <a:bodyPr lIns="120957" tIns="60480" rIns="120957" bIns="6048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7320915" y="3120390"/>
            <a:ext cx="6360795" cy="6480810"/>
          </a:xfrm>
          <a:prstGeom prst="rect">
            <a:avLst/>
          </a:prstGeom>
        </p:spPr>
        <p:txBody>
          <a:bodyPr lIns="120957" tIns="60480" rIns="120957" bIns="6048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13 Marcador de fecha"/>
          <p:cNvSpPr>
            <a:spLocks noGrp="1"/>
          </p:cNvSpPr>
          <p:nvPr>
            <p:ph type="dt" sz="half" idx="10"/>
          </p:nvPr>
        </p:nvSpPr>
        <p:spPr>
          <a:xfrm>
            <a:off x="10201275" y="10106270"/>
            <a:ext cx="3360420" cy="575072"/>
          </a:xfrm>
          <a:prstGeom prst="rect">
            <a:avLst/>
          </a:prstGeom>
        </p:spPr>
        <p:txBody>
          <a:bodyPr lIns="120957" tIns="60480" rIns="120957" bIns="60480"/>
          <a:lstStyle>
            <a:lvl1pPr>
              <a:defRPr/>
            </a:lvl1pPr>
          </a:lstStyle>
          <a:p>
            <a:pPr>
              <a:defRPr/>
            </a:pPr>
            <a:endParaRPr lang="es-MX" dirty="0"/>
          </a:p>
        </p:txBody>
      </p:sp>
      <p:sp>
        <p:nvSpPr>
          <p:cNvPr id="6" name="2 Marcador de pie de página"/>
          <p:cNvSpPr>
            <a:spLocks noGrp="1"/>
          </p:cNvSpPr>
          <p:nvPr>
            <p:ph type="ftr" sz="quarter" idx="11"/>
          </p:nvPr>
        </p:nvSpPr>
        <p:spPr>
          <a:xfrm>
            <a:off x="1440180" y="10106270"/>
            <a:ext cx="8761095" cy="575072"/>
          </a:xfrm>
          <a:prstGeom prst="rect">
            <a:avLst/>
          </a:prstGeom>
        </p:spPr>
        <p:txBody>
          <a:bodyPr lIns="120957" tIns="60480" rIns="120957" bIns="60480"/>
          <a:lstStyle>
            <a:lvl1pPr>
              <a:defRPr/>
            </a:lvl1pPr>
          </a:lstStyle>
          <a:p>
            <a:pPr>
              <a:defRPr/>
            </a:pPr>
            <a:endParaRPr lang="es-MX" dirty="0"/>
          </a:p>
        </p:txBody>
      </p:sp>
      <p:sp>
        <p:nvSpPr>
          <p:cNvPr id="7" name="22 Marcador de número de diapositiva"/>
          <p:cNvSpPr>
            <a:spLocks noGrp="1"/>
          </p:cNvSpPr>
          <p:nvPr>
            <p:ph type="sldNum" sz="quarter" idx="12"/>
          </p:nvPr>
        </p:nvSpPr>
        <p:spPr>
          <a:xfrm>
            <a:off x="13561695" y="10106270"/>
            <a:ext cx="720090" cy="575072"/>
          </a:xfrm>
          <a:prstGeom prst="rect">
            <a:avLst/>
          </a:prstGeom>
        </p:spPr>
        <p:txBody>
          <a:bodyPr lIns="120957" tIns="60480" rIns="120957" bIns="60480"/>
          <a:lstStyle>
            <a:lvl1pPr>
              <a:defRPr/>
            </a:lvl1pPr>
          </a:lstStyle>
          <a:p>
            <a:pPr>
              <a:defRPr/>
            </a:pPr>
            <a:fld id="{E570E5F7-96F1-4B56-8BFE-50E94359EB1C}" type="slidenum">
              <a:rPr lang="es-MX"/>
              <a:pPr>
                <a:defRPr/>
              </a:pPr>
              <a:t>‹Nº›</a:t>
            </a:fld>
            <a:endParaRPr lang="es-MX" dirty="0"/>
          </a:p>
        </p:txBody>
      </p:sp>
    </p:spTree>
    <p:extLst>
      <p:ext uri="{BB962C8B-B14F-4D97-AF65-F5344CB8AC3E}">
        <p14:creationId xmlns:p14="http://schemas.microsoft.com/office/powerpoint/2010/main" val="3900029103"/>
      </p:ext>
    </p:extLst>
  </p:cSld>
  <p:clrMapOvr>
    <a:masterClrMapping/>
  </p:clrMapOvr>
</p:sldLayout>
</file>

<file path=ppt/slideLayouts/slideLayout268.xml><?xml version="1.0" encoding="utf-8"?>
<p:sldLayout xmlns:a="http://schemas.openxmlformats.org/drawingml/2006/main" xmlns:r="http://schemas.openxmlformats.org/officeDocument/2006/relationships" xmlns:p="http://schemas.openxmlformats.org/presentationml/2006/main" type="objAndTwoObj" preserve="1">
  <p:cSld name="Título, 1 obje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720090" y="432555"/>
            <a:ext cx="12961620" cy="1800225"/>
          </a:xfrm>
          <a:prstGeom prst="rect">
            <a:avLst/>
          </a:prstGeom>
        </p:spPr>
        <p:txBody>
          <a:bodyPr lIns="120957" tIns="60480" rIns="120957" bIns="60480"/>
          <a:lstStyle/>
          <a:p>
            <a:r>
              <a:rPr lang="es-ES" smtClean="0"/>
              <a:t>Haga clic para modificar el estilo de título del patrón</a:t>
            </a:r>
            <a:endParaRPr lang="es-PE"/>
          </a:p>
        </p:txBody>
      </p:sp>
      <p:sp>
        <p:nvSpPr>
          <p:cNvPr id="3" name="2 Marcador de contenido"/>
          <p:cNvSpPr>
            <a:spLocks noGrp="1"/>
          </p:cNvSpPr>
          <p:nvPr>
            <p:ph sz="half" idx="1"/>
          </p:nvPr>
        </p:nvSpPr>
        <p:spPr>
          <a:xfrm>
            <a:off x="720090" y="2520320"/>
            <a:ext cx="6360795" cy="7128392"/>
          </a:xfrm>
          <a:prstGeom prst="rect">
            <a:avLst/>
          </a:prstGeom>
        </p:spPr>
        <p:txBody>
          <a:bodyPr lIns="120957" tIns="60480" rIns="120957" bIns="6048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contenido"/>
          <p:cNvSpPr>
            <a:spLocks noGrp="1"/>
          </p:cNvSpPr>
          <p:nvPr>
            <p:ph sz="quarter" idx="2"/>
          </p:nvPr>
        </p:nvSpPr>
        <p:spPr>
          <a:xfrm>
            <a:off x="7320915" y="2520315"/>
            <a:ext cx="6360795" cy="3442931"/>
          </a:xfrm>
          <a:prstGeom prst="rect">
            <a:avLst/>
          </a:prstGeom>
        </p:spPr>
        <p:txBody>
          <a:bodyPr lIns="120957" tIns="60480" rIns="120957" bIns="6048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contenido"/>
          <p:cNvSpPr>
            <a:spLocks noGrp="1"/>
          </p:cNvSpPr>
          <p:nvPr>
            <p:ph sz="quarter" idx="3"/>
          </p:nvPr>
        </p:nvSpPr>
        <p:spPr>
          <a:xfrm>
            <a:off x="7320915" y="6203285"/>
            <a:ext cx="6360795" cy="3445431"/>
          </a:xfrm>
          <a:prstGeom prst="rect">
            <a:avLst/>
          </a:prstGeom>
        </p:spPr>
        <p:txBody>
          <a:bodyPr lIns="120957" tIns="60480" rIns="120957" bIns="6048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6" name="5 Marcador de fecha"/>
          <p:cNvSpPr>
            <a:spLocks noGrp="1"/>
          </p:cNvSpPr>
          <p:nvPr>
            <p:ph type="dt" sz="half" idx="10"/>
          </p:nvPr>
        </p:nvSpPr>
        <p:spPr>
          <a:xfrm>
            <a:off x="720090" y="9836229"/>
            <a:ext cx="3360420" cy="750094"/>
          </a:xfrm>
          <a:prstGeom prst="rect">
            <a:avLst/>
          </a:prstGeom>
        </p:spPr>
        <p:txBody>
          <a:bodyPr lIns="120957" tIns="60480" rIns="120957" bIns="60480"/>
          <a:lstStyle>
            <a:lvl1pPr>
              <a:defRPr/>
            </a:lvl1pPr>
          </a:lstStyle>
          <a:p>
            <a:pPr>
              <a:defRPr/>
            </a:pPr>
            <a:endParaRPr lang="es-MX" dirty="0"/>
          </a:p>
        </p:txBody>
      </p:sp>
      <p:sp>
        <p:nvSpPr>
          <p:cNvPr id="7" name="6 Marcador de pie de página"/>
          <p:cNvSpPr>
            <a:spLocks noGrp="1"/>
          </p:cNvSpPr>
          <p:nvPr>
            <p:ph type="ftr" sz="quarter" idx="11"/>
          </p:nvPr>
        </p:nvSpPr>
        <p:spPr>
          <a:xfrm>
            <a:off x="4920615" y="9836229"/>
            <a:ext cx="4560570" cy="750094"/>
          </a:xfrm>
          <a:prstGeom prst="rect">
            <a:avLst/>
          </a:prstGeom>
        </p:spPr>
        <p:txBody>
          <a:bodyPr lIns="120957" tIns="60480" rIns="120957" bIns="60480"/>
          <a:lstStyle>
            <a:lvl1pPr>
              <a:defRPr/>
            </a:lvl1pPr>
          </a:lstStyle>
          <a:p>
            <a:pPr>
              <a:defRPr/>
            </a:pPr>
            <a:endParaRPr lang="es-MX" dirty="0"/>
          </a:p>
        </p:txBody>
      </p:sp>
      <p:sp>
        <p:nvSpPr>
          <p:cNvPr id="8" name="7 Marcador de número de diapositiva"/>
          <p:cNvSpPr>
            <a:spLocks noGrp="1"/>
          </p:cNvSpPr>
          <p:nvPr>
            <p:ph type="sldNum" sz="quarter" idx="12"/>
          </p:nvPr>
        </p:nvSpPr>
        <p:spPr>
          <a:xfrm>
            <a:off x="10321290" y="9836229"/>
            <a:ext cx="3360420" cy="750094"/>
          </a:xfrm>
          <a:prstGeom prst="rect">
            <a:avLst/>
          </a:prstGeom>
        </p:spPr>
        <p:txBody>
          <a:bodyPr lIns="120957" tIns="60480" rIns="120957" bIns="60480"/>
          <a:lstStyle>
            <a:lvl1pPr>
              <a:defRPr/>
            </a:lvl1pPr>
          </a:lstStyle>
          <a:p>
            <a:pPr>
              <a:defRPr/>
            </a:pPr>
            <a:fld id="{5291758B-EBED-4CCF-800E-6817E307D4E3}" type="slidenum">
              <a:rPr lang="es-MX"/>
              <a:pPr>
                <a:defRPr/>
              </a:pPr>
              <a:t>‹Nº›</a:t>
            </a:fld>
            <a:endParaRPr lang="es-MX" dirty="0"/>
          </a:p>
        </p:txBody>
      </p:sp>
    </p:spTree>
    <p:extLst>
      <p:ext uri="{BB962C8B-B14F-4D97-AF65-F5344CB8AC3E}">
        <p14:creationId xmlns:p14="http://schemas.microsoft.com/office/powerpoint/2010/main" val="2937117044"/>
      </p:ext>
    </p:extLst>
  </p:cSld>
  <p:clrMapOvr>
    <a:masterClrMapping/>
  </p:clrMapOvr>
</p:sldLayout>
</file>

<file path=ppt/slideLayouts/slideLayout269.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720090" y="600075"/>
            <a:ext cx="12961620" cy="9001125"/>
          </a:xfrm>
          <a:prstGeom prst="rect">
            <a:avLst/>
          </a:prstGeom>
        </p:spPr>
        <p:txBody>
          <a:bodyPr lIns="120957" tIns="60480" rIns="120957" bIns="6048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3" name="13 Marcador de fecha"/>
          <p:cNvSpPr>
            <a:spLocks noGrp="1"/>
          </p:cNvSpPr>
          <p:nvPr>
            <p:ph type="dt" sz="half" idx="10"/>
          </p:nvPr>
        </p:nvSpPr>
        <p:spPr>
          <a:xfrm>
            <a:off x="720090" y="10011258"/>
            <a:ext cx="3360420" cy="575072"/>
          </a:xfrm>
          <a:prstGeom prst="rect">
            <a:avLst/>
          </a:prstGeom>
        </p:spPr>
        <p:txBody>
          <a:bodyPr lIns="120957" tIns="60480" rIns="120957" bIns="60480"/>
          <a:lstStyle>
            <a:lvl1pPr>
              <a:defRPr/>
            </a:lvl1pPr>
          </a:lstStyle>
          <a:p>
            <a:pPr>
              <a:defRPr/>
            </a:pPr>
            <a:endParaRPr lang="es-MX" dirty="0"/>
          </a:p>
        </p:txBody>
      </p:sp>
      <p:sp>
        <p:nvSpPr>
          <p:cNvPr id="4" name="2 Marcador de pie de página"/>
          <p:cNvSpPr>
            <a:spLocks noGrp="1"/>
          </p:cNvSpPr>
          <p:nvPr>
            <p:ph type="ftr" sz="quarter" idx="11"/>
          </p:nvPr>
        </p:nvSpPr>
        <p:spPr>
          <a:xfrm>
            <a:off x="4920615" y="10011258"/>
            <a:ext cx="4560570" cy="575072"/>
          </a:xfrm>
          <a:prstGeom prst="rect">
            <a:avLst/>
          </a:prstGeom>
        </p:spPr>
        <p:txBody>
          <a:bodyPr lIns="120957" tIns="60480" rIns="120957" bIns="60480"/>
          <a:lstStyle>
            <a:lvl1pPr>
              <a:defRPr/>
            </a:lvl1pPr>
          </a:lstStyle>
          <a:p>
            <a:pPr>
              <a:defRPr/>
            </a:pPr>
            <a:endParaRPr lang="es-MX" dirty="0"/>
          </a:p>
        </p:txBody>
      </p:sp>
      <p:sp>
        <p:nvSpPr>
          <p:cNvPr id="5" name="22 Marcador de número de diapositiva"/>
          <p:cNvSpPr>
            <a:spLocks noGrp="1"/>
          </p:cNvSpPr>
          <p:nvPr>
            <p:ph type="sldNum" sz="quarter" idx="12"/>
          </p:nvPr>
        </p:nvSpPr>
        <p:spPr>
          <a:xfrm>
            <a:off x="10321290" y="10011258"/>
            <a:ext cx="3360420" cy="575072"/>
          </a:xfrm>
          <a:prstGeom prst="rect">
            <a:avLst/>
          </a:prstGeom>
        </p:spPr>
        <p:txBody>
          <a:bodyPr lIns="120957" tIns="60480" rIns="120957" bIns="60480"/>
          <a:lstStyle>
            <a:lvl1pPr>
              <a:defRPr/>
            </a:lvl1pPr>
          </a:lstStyle>
          <a:p>
            <a:pPr>
              <a:defRPr/>
            </a:pPr>
            <a:fld id="{AFA22629-1A06-4182-B270-28DBFF5B7C79}" type="slidenum">
              <a:rPr lang="es-MX"/>
              <a:pPr>
                <a:defRPr/>
              </a:pPr>
              <a:t>‹Nº›</a:t>
            </a:fld>
            <a:endParaRPr lang="es-MX" dirty="0"/>
          </a:p>
        </p:txBody>
      </p:sp>
    </p:spTree>
    <p:extLst>
      <p:ext uri="{BB962C8B-B14F-4D97-AF65-F5344CB8AC3E}">
        <p14:creationId xmlns:p14="http://schemas.microsoft.com/office/powerpoint/2010/main" val="226558948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6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270.xml><?xml version="1.0" encoding="utf-8"?>
<p:sldLayout xmlns:a="http://schemas.openxmlformats.org/drawingml/2006/main" xmlns:r="http://schemas.openxmlformats.org/officeDocument/2006/relationships" xmlns:p="http://schemas.openxmlformats.org/presentationml/2006/main" type="txAndTwoObj" preserve="1">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720090" y="432555"/>
            <a:ext cx="12961620" cy="1800225"/>
          </a:xfrm>
          <a:prstGeom prst="rect">
            <a:avLst/>
          </a:prstGeom>
        </p:spPr>
        <p:txBody>
          <a:bodyPr lIns="120957" tIns="60480" rIns="120957" bIns="60480"/>
          <a:lstStyle/>
          <a:p>
            <a:r>
              <a:rPr lang="es-ES" smtClean="0"/>
              <a:t>Haga clic para modificar el estilo de título del patrón</a:t>
            </a:r>
            <a:endParaRPr lang="es-MX"/>
          </a:p>
        </p:txBody>
      </p:sp>
      <p:sp>
        <p:nvSpPr>
          <p:cNvPr id="3" name="2 Marcador de texto"/>
          <p:cNvSpPr>
            <a:spLocks noGrp="1"/>
          </p:cNvSpPr>
          <p:nvPr>
            <p:ph type="body" sz="half" idx="1"/>
          </p:nvPr>
        </p:nvSpPr>
        <p:spPr>
          <a:xfrm>
            <a:off x="720090" y="2520320"/>
            <a:ext cx="6360795" cy="7128392"/>
          </a:xfrm>
          <a:prstGeom prst="rect">
            <a:avLst/>
          </a:prstGeom>
        </p:spPr>
        <p:txBody>
          <a:bodyPr lIns="120957" tIns="60480" rIns="120957" bIns="6048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quarter" idx="2"/>
          </p:nvPr>
        </p:nvSpPr>
        <p:spPr>
          <a:xfrm>
            <a:off x="7320915" y="2520315"/>
            <a:ext cx="6360795" cy="3442931"/>
          </a:xfrm>
          <a:prstGeom prst="rect">
            <a:avLst/>
          </a:prstGeom>
        </p:spPr>
        <p:txBody>
          <a:bodyPr lIns="120957" tIns="60480" rIns="120957" bIns="6048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contenido"/>
          <p:cNvSpPr>
            <a:spLocks noGrp="1"/>
          </p:cNvSpPr>
          <p:nvPr>
            <p:ph sz="quarter" idx="3"/>
          </p:nvPr>
        </p:nvSpPr>
        <p:spPr>
          <a:xfrm>
            <a:off x="7320915" y="6203285"/>
            <a:ext cx="6360795" cy="3445431"/>
          </a:xfrm>
          <a:prstGeom prst="rect">
            <a:avLst/>
          </a:prstGeom>
        </p:spPr>
        <p:txBody>
          <a:bodyPr lIns="120957" tIns="60480" rIns="120957" bIns="6048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Rectangle 4"/>
          <p:cNvSpPr>
            <a:spLocks noGrp="1" noChangeArrowheads="1"/>
          </p:cNvSpPr>
          <p:nvPr>
            <p:ph type="dt" sz="half" idx="10"/>
          </p:nvPr>
        </p:nvSpPr>
        <p:spPr>
          <a:xfrm>
            <a:off x="720090" y="9836229"/>
            <a:ext cx="3360420" cy="750094"/>
          </a:xfrm>
          <a:prstGeom prst="rect">
            <a:avLst/>
          </a:prstGeom>
        </p:spPr>
        <p:txBody>
          <a:bodyPr lIns="120957" tIns="60480" rIns="120957" bIns="60480"/>
          <a:lstStyle>
            <a:lvl1pPr>
              <a:defRPr/>
            </a:lvl1pPr>
          </a:lstStyle>
          <a:p>
            <a:pPr>
              <a:defRPr/>
            </a:pPr>
            <a:endParaRPr lang="es-MX" dirty="0"/>
          </a:p>
        </p:txBody>
      </p:sp>
      <p:sp>
        <p:nvSpPr>
          <p:cNvPr id="7" name="Rectangle 5"/>
          <p:cNvSpPr>
            <a:spLocks noGrp="1" noChangeArrowheads="1"/>
          </p:cNvSpPr>
          <p:nvPr>
            <p:ph type="ftr" sz="quarter" idx="11"/>
          </p:nvPr>
        </p:nvSpPr>
        <p:spPr>
          <a:xfrm>
            <a:off x="4920615" y="9836229"/>
            <a:ext cx="4560570" cy="750094"/>
          </a:xfrm>
          <a:prstGeom prst="rect">
            <a:avLst/>
          </a:prstGeom>
        </p:spPr>
        <p:txBody>
          <a:bodyPr lIns="120957" tIns="60480" rIns="120957" bIns="60480"/>
          <a:lstStyle>
            <a:lvl1pPr>
              <a:defRPr/>
            </a:lvl1pPr>
          </a:lstStyle>
          <a:p>
            <a:pPr>
              <a:defRPr/>
            </a:pPr>
            <a:endParaRPr lang="es-MX" dirty="0"/>
          </a:p>
        </p:txBody>
      </p:sp>
      <p:sp>
        <p:nvSpPr>
          <p:cNvPr id="8" name="Rectangle 6"/>
          <p:cNvSpPr>
            <a:spLocks noGrp="1" noChangeArrowheads="1"/>
          </p:cNvSpPr>
          <p:nvPr>
            <p:ph type="sldNum" sz="quarter" idx="12"/>
          </p:nvPr>
        </p:nvSpPr>
        <p:spPr>
          <a:xfrm>
            <a:off x="10321290" y="9836229"/>
            <a:ext cx="3360420" cy="750094"/>
          </a:xfrm>
          <a:prstGeom prst="rect">
            <a:avLst/>
          </a:prstGeom>
        </p:spPr>
        <p:txBody>
          <a:bodyPr lIns="120957" tIns="60480" rIns="120957" bIns="60480"/>
          <a:lstStyle>
            <a:lvl1pPr>
              <a:defRPr/>
            </a:lvl1pPr>
          </a:lstStyle>
          <a:p>
            <a:pPr>
              <a:defRPr/>
            </a:pPr>
            <a:fld id="{3B3763EF-84EA-471F-831E-607013414B9F}" type="slidenum">
              <a:rPr lang="es-MX"/>
              <a:pPr>
                <a:defRPr/>
              </a:pPr>
              <a:t>‹Nº›</a:t>
            </a:fld>
            <a:endParaRPr lang="es-MX" dirty="0"/>
          </a:p>
        </p:txBody>
      </p:sp>
    </p:spTree>
    <p:extLst>
      <p:ext uri="{BB962C8B-B14F-4D97-AF65-F5344CB8AC3E}">
        <p14:creationId xmlns:p14="http://schemas.microsoft.com/office/powerpoint/2010/main" val="836843179"/>
      </p:ext>
    </p:extLst>
  </p:cSld>
  <p:clrMapOvr>
    <a:masterClrMapping/>
  </p:clrMapOvr>
</p:sldLayout>
</file>

<file path=ppt/slideLayouts/slideLayout271.xml><?xml version="1.0" encoding="utf-8"?>
<p:sldLayout xmlns:a="http://schemas.openxmlformats.org/drawingml/2006/main" xmlns:r="http://schemas.openxmlformats.org/officeDocument/2006/relationships" xmlns:p="http://schemas.openxmlformats.org/presentationml/2006/main" type="clipArtAndTx" preserve="1">
  <p:cSld name="Título, imágenes prediseñadas y texto">
    <p:spTree>
      <p:nvGrpSpPr>
        <p:cNvPr id="1" name=""/>
        <p:cNvGrpSpPr/>
        <p:nvPr/>
      </p:nvGrpSpPr>
      <p:grpSpPr>
        <a:xfrm>
          <a:off x="0" y="0"/>
          <a:ext cx="0" cy="0"/>
          <a:chOff x="0" y="0"/>
          <a:chExt cx="0" cy="0"/>
        </a:xfrm>
      </p:grpSpPr>
      <p:sp>
        <p:nvSpPr>
          <p:cNvPr id="2" name="1 Título"/>
          <p:cNvSpPr>
            <a:spLocks noGrp="1"/>
          </p:cNvSpPr>
          <p:nvPr>
            <p:ph type="title"/>
          </p:nvPr>
        </p:nvSpPr>
        <p:spPr>
          <a:xfrm>
            <a:off x="720090" y="432555"/>
            <a:ext cx="12961620" cy="1800225"/>
          </a:xfrm>
          <a:prstGeom prst="rect">
            <a:avLst/>
          </a:prstGeom>
        </p:spPr>
        <p:txBody>
          <a:bodyPr lIns="120957" tIns="60480" rIns="120957" bIns="60480"/>
          <a:lstStyle/>
          <a:p>
            <a:r>
              <a:rPr lang="es-ES" smtClean="0"/>
              <a:t>Haga clic para modificar el estilo de título del patrón</a:t>
            </a:r>
            <a:endParaRPr lang="es-MX"/>
          </a:p>
        </p:txBody>
      </p:sp>
      <p:sp>
        <p:nvSpPr>
          <p:cNvPr id="3" name="2 Marcador de imágenes prediseñadas"/>
          <p:cNvSpPr>
            <a:spLocks noGrp="1"/>
          </p:cNvSpPr>
          <p:nvPr>
            <p:ph type="clipArt" sz="half" idx="1"/>
          </p:nvPr>
        </p:nvSpPr>
        <p:spPr>
          <a:xfrm>
            <a:off x="720090" y="2520320"/>
            <a:ext cx="6360795" cy="7128392"/>
          </a:xfrm>
          <a:prstGeom prst="rect">
            <a:avLst/>
          </a:prstGeom>
        </p:spPr>
        <p:txBody>
          <a:bodyPr lIns="120957" tIns="60480" rIns="120957" bIns="60480"/>
          <a:lstStyle/>
          <a:p>
            <a:pPr lvl="0"/>
            <a:r>
              <a:rPr lang="es-ES" noProof="0" dirty="0" smtClean="0"/>
              <a:t>Haga clic en el icono para agregar una imagen prediseñada</a:t>
            </a:r>
            <a:endParaRPr lang="es-MX" noProof="0" dirty="0" smtClean="0"/>
          </a:p>
        </p:txBody>
      </p:sp>
      <p:sp>
        <p:nvSpPr>
          <p:cNvPr id="4" name="3 Marcador de texto"/>
          <p:cNvSpPr>
            <a:spLocks noGrp="1"/>
          </p:cNvSpPr>
          <p:nvPr>
            <p:ph type="body" sz="half" idx="2"/>
          </p:nvPr>
        </p:nvSpPr>
        <p:spPr>
          <a:xfrm>
            <a:off x="7320915" y="2520320"/>
            <a:ext cx="6360795" cy="7128392"/>
          </a:xfrm>
          <a:prstGeom prst="rect">
            <a:avLst/>
          </a:prstGeom>
        </p:spPr>
        <p:txBody>
          <a:bodyPr lIns="120957" tIns="60480" rIns="120957" bIns="6048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Rectangle 4"/>
          <p:cNvSpPr>
            <a:spLocks noGrp="1" noChangeArrowheads="1"/>
          </p:cNvSpPr>
          <p:nvPr>
            <p:ph type="dt" sz="half" idx="10"/>
          </p:nvPr>
        </p:nvSpPr>
        <p:spPr>
          <a:xfrm>
            <a:off x="720090" y="9836229"/>
            <a:ext cx="3360420" cy="750094"/>
          </a:xfrm>
          <a:prstGeom prst="rect">
            <a:avLst/>
          </a:prstGeom>
        </p:spPr>
        <p:txBody>
          <a:bodyPr lIns="120957" tIns="60480" rIns="120957" bIns="60480"/>
          <a:lstStyle>
            <a:lvl1pPr>
              <a:defRPr/>
            </a:lvl1pPr>
          </a:lstStyle>
          <a:p>
            <a:pPr>
              <a:defRPr/>
            </a:pPr>
            <a:endParaRPr lang="es-MX" dirty="0"/>
          </a:p>
        </p:txBody>
      </p:sp>
      <p:sp>
        <p:nvSpPr>
          <p:cNvPr id="6" name="Rectangle 5"/>
          <p:cNvSpPr>
            <a:spLocks noGrp="1" noChangeArrowheads="1"/>
          </p:cNvSpPr>
          <p:nvPr>
            <p:ph type="ftr" sz="quarter" idx="11"/>
          </p:nvPr>
        </p:nvSpPr>
        <p:spPr>
          <a:xfrm>
            <a:off x="4920615" y="9836229"/>
            <a:ext cx="4560570" cy="750094"/>
          </a:xfrm>
          <a:prstGeom prst="rect">
            <a:avLst/>
          </a:prstGeom>
        </p:spPr>
        <p:txBody>
          <a:bodyPr lIns="120957" tIns="60480" rIns="120957" bIns="60480"/>
          <a:lstStyle>
            <a:lvl1pPr>
              <a:defRPr/>
            </a:lvl1pPr>
          </a:lstStyle>
          <a:p>
            <a:pPr>
              <a:defRPr/>
            </a:pPr>
            <a:endParaRPr lang="es-MX" dirty="0"/>
          </a:p>
        </p:txBody>
      </p:sp>
      <p:sp>
        <p:nvSpPr>
          <p:cNvPr id="7" name="Rectangle 6"/>
          <p:cNvSpPr>
            <a:spLocks noGrp="1" noChangeArrowheads="1"/>
          </p:cNvSpPr>
          <p:nvPr>
            <p:ph type="sldNum" sz="quarter" idx="12"/>
          </p:nvPr>
        </p:nvSpPr>
        <p:spPr>
          <a:xfrm>
            <a:off x="10321290" y="9836229"/>
            <a:ext cx="3360420" cy="750094"/>
          </a:xfrm>
          <a:prstGeom prst="rect">
            <a:avLst/>
          </a:prstGeom>
        </p:spPr>
        <p:txBody>
          <a:bodyPr lIns="120957" tIns="60480" rIns="120957" bIns="60480"/>
          <a:lstStyle>
            <a:lvl1pPr>
              <a:defRPr/>
            </a:lvl1pPr>
          </a:lstStyle>
          <a:p>
            <a:pPr>
              <a:defRPr/>
            </a:pPr>
            <a:fld id="{6ACC30CE-6965-4C4D-BA21-63941DDF43D8}" type="slidenum">
              <a:rPr lang="es-MX"/>
              <a:pPr>
                <a:defRPr/>
              </a:pPr>
              <a:t>‹Nº›</a:t>
            </a:fld>
            <a:endParaRPr lang="es-MX" dirty="0"/>
          </a:p>
        </p:txBody>
      </p:sp>
    </p:spTree>
    <p:extLst>
      <p:ext uri="{BB962C8B-B14F-4D97-AF65-F5344CB8AC3E}">
        <p14:creationId xmlns:p14="http://schemas.microsoft.com/office/powerpoint/2010/main" val="3677743447"/>
      </p:ext>
    </p:extLst>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1440180" y="437555"/>
            <a:ext cx="12241530" cy="1800225"/>
          </a:xfrm>
          <a:prstGeom prst="rect">
            <a:avLst/>
          </a:prstGeom>
        </p:spPr>
        <p:txBody>
          <a:bodyPr lIns="120957" tIns="60480" rIns="120957" bIns="60480"/>
          <a:lstStyle/>
          <a:p>
            <a:r>
              <a:rPr lang="es-ES" smtClean="0"/>
              <a:t>Haga clic para modificar el estilo de título del patrón</a:t>
            </a:r>
            <a:endParaRPr lang="es-PE"/>
          </a:p>
        </p:txBody>
      </p:sp>
      <p:sp>
        <p:nvSpPr>
          <p:cNvPr id="3" name="2 Marcador de tabla"/>
          <p:cNvSpPr>
            <a:spLocks noGrp="1"/>
          </p:cNvSpPr>
          <p:nvPr>
            <p:ph type="tbl" idx="1"/>
          </p:nvPr>
        </p:nvSpPr>
        <p:spPr>
          <a:xfrm>
            <a:off x="1440180" y="2520320"/>
            <a:ext cx="12241530" cy="7135892"/>
          </a:xfrm>
          <a:prstGeom prst="rect">
            <a:avLst/>
          </a:prstGeom>
        </p:spPr>
        <p:txBody>
          <a:bodyPr lIns="120957" tIns="60480" rIns="120957" bIns="60480"/>
          <a:lstStyle/>
          <a:p>
            <a:pPr lvl="0"/>
            <a:r>
              <a:rPr lang="es-ES" noProof="0" dirty="0" smtClean="0"/>
              <a:t>Haga clic en el icono para agregar una tabla</a:t>
            </a:r>
            <a:endParaRPr lang="es-PE" noProof="0" dirty="0"/>
          </a:p>
        </p:txBody>
      </p:sp>
      <p:sp>
        <p:nvSpPr>
          <p:cNvPr id="4" name="3 Marcador de fecha"/>
          <p:cNvSpPr>
            <a:spLocks noGrp="1"/>
          </p:cNvSpPr>
          <p:nvPr>
            <p:ph type="dt" sz="half" idx="10"/>
          </p:nvPr>
        </p:nvSpPr>
        <p:spPr>
          <a:xfrm>
            <a:off x="1440180" y="9846231"/>
            <a:ext cx="3120390" cy="720090"/>
          </a:xfrm>
          <a:prstGeom prst="rect">
            <a:avLst/>
          </a:prstGeom>
        </p:spPr>
        <p:txBody>
          <a:bodyPr lIns="120957" tIns="60480" rIns="120957" bIns="60480"/>
          <a:lstStyle>
            <a:lvl1pPr>
              <a:defRPr/>
            </a:lvl1pPr>
          </a:lstStyle>
          <a:p>
            <a:pPr>
              <a:defRPr/>
            </a:pPr>
            <a:endParaRPr lang="es-ES" dirty="0"/>
          </a:p>
        </p:txBody>
      </p:sp>
      <p:sp>
        <p:nvSpPr>
          <p:cNvPr id="5" name="4 Marcador de pie de página"/>
          <p:cNvSpPr>
            <a:spLocks noGrp="1"/>
          </p:cNvSpPr>
          <p:nvPr>
            <p:ph type="ftr" sz="quarter" idx="11"/>
          </p:nvPr>
        </p:nvSpPr>
        <p:spPr>
          <a:xfrm>
            <a:off x="5280660" y="9841230"/>
            <a:ext cx="4680585" cy="720090"/>
          </a:xfrm>
          <a:prstGeom prst="rect">
            <a:avLst/>
          </a:prstGeom>
        </p:spPr>
        <p:txBody>
          <a:bodyPr lIns="120957" tIns="60480" rIns="120957" bIns="60480"/>
          <a:lstStyle>
            <a:lvl1pPr>
              <a:defRPr/>
            </a:lvl1pPr>
          </a:lstStyle>
          <a:p>
            <a:pPr>
              <a:defRPr/>
            </a:pPr>
            <a:endParaRPr lang="es-ES" dirty="0"/>
          </a:p>
        </p:txBody>
      </p:sp>
      <p:sp>
        <p:nvSpPr>
          <p:cNvPr id="6" name="5 Marcador de número de diapositiva"/>
          <p:cNvSpPr>
            <a:spLocks noGrp="1"/>
          </p:cNvSpPr>
          <p:nvPr>
            <p:ph type="sldNum" sz="quarter" idx="12"/>
          </p:nvPr>
        </p:nvSpPr>
        <p:spPr>
          <a:xfrm>
            <a:off x="10681335" y="9841230"/>
            <a:ext cx="3000375" cy="720090"/>
          </a:xfrm>
          <a:prstGeom prst="rect">
            <a:avLst/>
          </a:prstGeom>
        </p:spPr>
        <p:txBody>
          <a:bodyPr lIns="120957" tIns="60480" rIns="120957" bIns="60480"/>
          <a:lstStyle>
            <a:lvl1pPr>
              <a:defRPr/>
            </a:lvl1pPr>
          </a:lstStyle>
          <a:p>
            <a:pPr>
              <a:defRPr/>
            </a:pPr>
            <a:fld id="{37ECF6FB-AD00-4413-B716-EFBAB58903F8}" type="slidenum">
              <a:rPr lang="es-ES"/>
              <a:pPr>
                <a:defRPr/>
              </a:pPr>
              <a:t>‹Nº›</a:t>
            </a:fld>
            <a:endParaRPr lang="es-ES" dirty="0"/>
          </a:p>
        </p:txBody>
      </p:sp>
    </p:spTree>
    <p:extLst>
      <p:ext uri="{BB962C8B-B14F-4D97-AF65-F5344CB8AC3E}">
        <p14:creationId xmlns:p14="http://schemas.microsoft.com/office/powerpoint/2010/main" val="1664285968"/>
      </p:ext>
    </p:extLst>
  </p:cSld>
  <p:clrMapOvr>
    <a:masterClrMapping/>
  </p:clrMapOvr>
</p:sldLayout>
</file>

<file path=ppt/slideLayouts/slideLayout27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1080135" y="3355430"/>
            <a:ext cx="12241530" cy="2315289"/>
          </a:xfrm>
        </p:spPr>
        <p:txBody>
          <a:bodyPr/>
          <a:lstStyle/>
          <a:p>
            <a:r>
              <a:rPr lang="es-ES" smtClean="0"/>
              <a:t>Haga clic para modificar el estilo de título del patrón</a:t>
            </a:r>
            <a:endParaRPr lang="es-PE"/>
          </a:p>
        </p:txBody>
      </p:sp>
      <p:sp>
        <p:nvSpPr>
          <p:cNvPr id="3" name="2 Subtítulo"/>
          <p:cNvSpPr>
            <a:spLocks noGrp="1"/>
          </p:cNvSpPr>
          <p:nvPr>
            <p:ph type="subTitle" idx="1"/>
          </p:nvPr>
        </p:nvSpPr>
        <p:spPr>
          <a:xfrm>
            <a:off x="2160270" y="6120765"/>
            <a:ext cx="10081260" cy="2760345"/>
          </a:xfrm>
        </p:spPr>
        <p:txBody>
          <a:bodyPr/>
          <a:lstStyle>
            <a:lvl1pPr marL="0" indent="0" algn="ctr">
              <a:buNone/>
              <a:defRPr>
                <a:solidFill>
                  <a:schemeClr val="tx1">
                    <a:tint val="75000"/>
                  </a:schemeClr>
                </a:solidFill>
              </a:defRPr>
            </a:lvl1pPr>
            <a:lvl2pPr marL="604737" indent="0" algn="ctr">
              <a:buNone/>
              <a:defRPr>
                <a:solidFill>
                  <a:schemeClr val="tx1">
                    <a:tint val="75000"/>
                  </a:schemeClr>
                </a:solidFill>
              </a:defRPr>
            </a:lvl2pPr>
            <a:lvl3pPr marL="1209473" indent="0" algn="ctr">
              <a:buNone/>
              <a:defRPr>
                <a:solidFill>
                  <a:schemeClr val="tx1">
                    <a:tint val="75000"/>
                  </a:schemeClr>
                </a:solidFill>
              </a:defRPr>
            </a:lvl3pPr>
            <a:lvl4pPr marL="1814210" indent="0" algn="ctr">
              <a:buNone/>
              <a:defRPr>
                <a:solidFill>
                  <a:schemeClr val="tx1">
                    <a:tint val="75000"/>
                  </a:schemeClr>
                </a:solidFill>
              </a:defRPr>
            </a:lvl4pPr>
            <a:lvl5pPr marL="2418947" indent="0" algn="ctr">
              <a:buNone/>
              <a:defRPr>
                <a:solidFill>
                  <a:schemeClr val="tx1">
                    <a:tint val="75000"/>
                  </a:schemeClr>
                </a:solidFill>
              </a:defRPr>
            </a:lvl5pPr>
            <a:lvl6pPr marL="3023683" indent="0" algn="ctr">
              <a:buNone/>
              <a:defRPr>
                <a:solidFill>
                  <a:schemeClr val="tx1">
                    <a:tint val="75000"/>
                  </a:schemeClr>
                </a:solidFill>
              </a:defRPr>
            </a:lvl6pPr>
            <a:lvl7pPr marL="3628420" indent="0" algn="ctr">
              <a:buNone/>
              <a:defRPr>
                <a:solidFill>
                  <a:schemeClr val="tx1">
                    <a:tint val="75000"/>
                  </a:schemeClr>
                </a:solidFill>
              </a:defRPr>
            </a:lvl7pPr>
            <a:lvl8pPr marL="4233157" indent="0" algn="ctr">
              <a:buNone/>
              <a:defRPr>
                <a:solidFill>
                  <a:schemeClr val="tx1">
                    <a:tint val="75000"/>
                  </a:schemeClr>
                </a:solidFill>
              </a:defRPr>
            </a:lvl8pPr>
            <a:lvl9pPr marL="4837893" indent="0" algn="ctr">
              <a:buNone/>
              <a:defRPr>
                <a:solidFill>
                  <a:schemeClr val="tx1">
                    <a:tint val="75000"/>
                  </a:schemeClr>
                </a:solidFill>
              </a:defRPr>
            </a:lvl9pPr>
          </a:lstStyle>
          <a:p>
            <a:r>
              <a:rPr lang="es-ES" smtClean="0"/>
              <a:t>Haga clic para modificar el estilo de subtítulo del patrón</a:t>
            </a:r>
            <a:endParaRPr lang="es-PE"/>
          </a:p>
        </p:txBody>
      </p:sp>
      <p:sp>
        <p:nvSpPr>
          <p:cNvPr id="4" name="3 Marcador de fecha"/>
          <p:cNvSpPr>
            <a:spLocks noGrp="1"/>
          </p:cNvSpPr>
          <p:nvPr>
            <p:ph type="dt" sz="half" idx="10"/>
          </p:nvPr>
        </p:nvSpPr>
        <p:spPr/>
        <p:txBody>
          <a:bodyPr/>
          <a:lstStyle>
            <a:lvl1pPr>
              <a:defRPr/>
            </a:lvl1pPr>
          </a:lstStyle>
          <a:p>
            <a:pPr>
              <a:defRPr/>
            </a:pPr>
            <a:endParaRPr lang="es-PE" dirty="0"/>
          </a:p>
        </p:txBody>
      </p:sp>
      <p:sp>
        <p:nvSpPr>
          <p:cNvPr id="5" name="4 Marcador de pie de página"/>
          <p:cNvSpPr>
            <a:spLocks noGrp="1"/>
          </p:cNvSpPr>
          <p:nvPr>
            <p:ph type="ftr" sz="quarter" idx="11"/>
          </p:nvPr>
        </p:nvSpPr>
        <p:spPr/>
        <p:txBody>
          <a:bodyPr/>
          <a:lstStyle>
            <a:lvl1pPr>
              <a:defRPr/>
            </a:lvl1pPr>
          </a:lstStyle>
          <a:p>
            <a:pPr>
              <a:defRPr/>
            </a:pPr>
            <a:endParaRPr lang="es-PE" dirty="0"/>
          </a:p>
        </p:txBody>
      </p:sp>
      <p:sp>
        <p:nvSpPr>
          <p:cNvPr id="6" name="5 Marcador de número de diapositiva"/>
          <p:cNvSpPr>
            <a:spLocks noGrp="1"/>
          </p:cNvSpPr>
          <p:nvPr>
            <p:ph type="sldNum" sz="quarter" idx="12"/>
          </p:nvPr>
        </p:nvSpPr>
        <p:spPr/>
        <p:txBody>
          <a:bodyPr/>
          <a:lstStyle>
            <a:lvl1pPr>
              <a:defRPr/>
            </a:lvl1pPr>
          </a:lstStyle>
          <a:p>
            <a:pPr>
              <a:defRPr/>
            </a:pPr>
            <a:fld id="{003E2E8F-1AD8-4265-8484-2F9246A2AB17}" type="slidenum">
              <a:rPr lang="es-PE"/>
              <a:pPr>
                <a:defRPr/>
              </a:pPr>
              <a:t>‹Nº›</a:t>
            </a:fld>
            <a:endParaRPr lang="es-PE" dirty="0"/>
          </a:p>
        </p:txBody>
      </p:sp>
    </p:spTree>
    <p:extLst>
      <p:ext uri="{BB962C8B-B14F-4D97-AF65-F5344CB8AC3E}">
        <p14:creationId xmlns:p14="http://schemas.microsoft.com/office/powerpoint/2010/main" val="834462815"/>
      </p:ext>
    </p:extLst>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lvl1pPr>
              <a:defRPr/>
            </a:lvl1pPr>
          </a:lstStyle>
          <a:p>
            <a:pPr>
              <a:defRPr/>
            </a:pPr>
            <a:endParaRPr lang="es-PE" dirty="0"/>
          </a:p>
        </p:txBody>
      </p:sp>
      <p:sp>
        <p:nvSpPr>
          <p:cNvPr id="5" name="4 Marcador de pie de página"/>
          <p:cNvSpPr>
            <a:spLocks noGrp="1"/>
          </p:cNvSpPr>
          <p:nvPr>
            <p:ph type="ftr" sz="quarter" idx="11"/>
          </p:nvPr>
        </p:nvSpPr>
        <p:spPr/>
        <p:txBody>
          <a:bodyPr/>
          <a:lstStyle>
            <a:lvl1pPr>
              <a:defRPr/>
            </a:lvl1pPr>
          </a:lstStyle>
          <a:p>
            <a:pPr>
              <a:defRPr/>
            </a:pPr>
            <a:endParaRPr lang="es-PE" dirty="0"/>
          </a:p>
        </p:txBody>
      </p:sp>
      <p:sp>
        <p:nvSpPr>
          <p:cNvPr id="6" name="5 Marcador de número de diapositiva"/>
          <p:cNvSpPr>
            <a:spLocks noGrp="1"/>
          </p:cNvSpPr>
          <p:nvPr>
            <p:ph type="sldNum" sz="quarter" idx="12"/>
          </p:nvPr>
        </p:nvSpPr>
        <p:spPr/>
        <p:txBody>
          <a:bodyPr/>
          <a:lstStyle>
            <a:lvl1pPr>
              <a:defRPr/>
            </a:lvl1pPr>
          </a:lstStyle>
          <a:p>
            <a:pPr>
              <a:defRPr/>
            </a:pPr>
            <a:fld id="{D0D52E7B-C41D-4FE3-B71D-D5D7AC004A2F}" type="slidenum">
              <a:rPr lang="es-PE"/>
              <a:pPr>
                <a:defRPr/>
              </a:pPr>
              <a:t>‹Nº›</a:t>
            </a:fld>
            <a:endParaRPr lang="es-PE" dirty="0"/>
          </a:p>
        </p:txBody>
      </p:sp>
    </p:spTree>
    <p:extLst>
      <p:ext uri="{BB962C8B-B14F-4D97-AF65-F5344CB8AC3E}">
        <p14:creationId xmlns:p14="http://schemas.microsoft.com/office/powerpoint/2010/main" val="2266415277"/>
      </p:ext>
    </p:extLst>
  </p:cSld>
  <p:clrMapOvr>
    <a:masterClrMapping/>
  </p:clrMapOvr>
</p:sldLayout>
</file>

<file path=ppt/slideLayouts/slideLayout27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4" name="Picture 1" descr="logo%20último%20mejorado"/>
          <p:cNvPicPr>
            <a:picLocks noChangeAspect="1" noChangeArrowheads="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r="-700" b="25201"/>
          <a:stretch>
            <a:fillRect/>
          </a:stretch>
        </p:blipFill>
        <p:spPr bwMode="auto">
          <a:xfrm>
            <a:off x="9563699" y="5063134"/>
            <a:ext cx="2845356" cy="125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Título"/>
          <p:cNvSpPr>
            <a:spLocks noGrp="1"/>
          </p:cNvSpPr>
          <p:nvPr>
            <p:ph type="title"/>
          </p:nvPr>
        </p:nvSpPr>
        <p:spPr>
          <a:xfrm>
            <a:off x="1137643" y="6940873"/>
            <a:ext cx="12241530" cy="2145268"/>
          </a:xfrm>
        </p:spPr>
        <p:txBody>
          <a:bodyPr anchor="t"/>
          <a:lstStyle>
            <a:lvl1pPr algn="l">
              <a:defRPr sz="5300" b="1" cap="all"/>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1137643" y="4578078"/>
            <a:ext cx="12241530" cy="2362795"/>
          </a:xfrm>
        </p:spPr>
        <p:txBody>
          <a:bodyPr anchor="b"/>
          <a:lstStyle>
            <a:lvl1pPr marL="0" indent="0">
              <a:buNone/>
              <a:defRPr sz="2600">
                <a:solidFill>
                  <a:schemeClr val="tx1">
                    <a:tint val="75000"/>
                  </a:schemeClr>
                </a:solidFill>
              </a:defRPr>
            </a:lvl1pPr>
            <a:lvl2pPr marL="604737" indent="0">
              <a:buNone/>
              <a:defRPr sz="2400">
                <a:solidFill>
                  <a:schemeClr val="tx1">
                    <a:tint val="75000"/>
                  </a:schemeClr>
                </a:solidFill>
              </a:defRPr>
            </a:lvl2pPr>
            <a:lvl3pPr marL="1209473" indent="0">
              <a:buNone/>
              <a:defRPr sz="2100">
                <a:solidFill>
                  <a:schemeClr val="tx1">
                    <a:tint val="75000"/>
                  </a:schemeClr>
                </a:solidFill>
              </a:defRPr>
            </a:lvl3pPr>
            <a:lvl4pPr marL="1814210" indent="0">
              <a:buNone/>
              <a:defRPr sz="1900">
                <a:solidFill>
                  <a:schemeClr val="tx1">
                    <a:tint val="75000"/>
                  </a:schemeClr>
                </a:solidFill>
              </a:defRPr>
            </a:lvl4pPr>
            <a:lvl5pPr marL="2418947" indent="0">
              <a:buNone/>
              <a:defRPr sz="1900">
                <a:solidFill>
                  <a:schemeClr val="tx1">
                    <a:tint val="75000"/>
                  </a:schemeClr>
                </a:solidFill>
              </a:defRPr>
            </a:lvl5pPr>
            <a:lvl6pPr marL="3023683" indent="0">
              <a:buNone/>
              <a:defRPr sz="1900">
                <a:solidFill>
                  <a:schemeClr val="tx1">
                    <a:tint val="75000"/>
                  </a:schemeClr>
                </a:solidFill>
              </a:defRPr>
            </a:lvl6pPr>
            <a:lvl7pPr marL="3628420" indent="0">
              <a:buNone/>
              <a:defRPr sz="1900">
                <a:solidFill>
                  <a:schemeClr val="tx1">
                    <a:tint val="75000"/>
                  </a:schemeClr>
                </a:solidFill>
              </a:defRPr>
            </a:lvl7pPr>
            <a:lvl8pPr marL="4233157" indent="0">
              <a:buNone/>
              <a:defRPr sz="1900">
                <a:solidFill>
                  <a:schemeClr val="tx1">
                    <a:tint val="75000"/>
                  </a:schemeClr>
                </a:solidFill>
              </a:defRPr>
            </a:lvl8pPr>
            <a:lvl9pPr marL="4837893" indent="0">
              <a:buNone/>
              <a:defRPr sz="1900">
                <a:solidFill>
                  <a:schemeClr val="tx1">
                    <a:tint val="75000"/>
                  </a:schemeClr>
                </a:solidFill>
              </a:defRPr>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endParaRPr lang="es-PE" dirty="0"/>
          </a:p>
        </p:txBody>
      </p:sp>
      <p:sp>
        <p:nvSpPr>
          <p:cNvPr id="6" name="4 Marcador de pie de página"/>
          <p:cNvSpPr>
            <a:spLocks noGrp="1"/>
          </p:cNvSpPr>
          <p:nvPr>
            <p:ph type="ftr" sz="quarter" idx="11"/>
          </p:nvPr>
        </p:nvSpPr>
        <p:spPr/>
        <p:txBody>
          <a:bodyPr/>
          <a:lstStyle>
            <a:lvl1pPr>
              <a:defRPr/>
            </a:lvl1pPr>
          </a:lstStyle>
          <a:p>
            <a:pPr>
              <a:defRPr/>
            </a:pPr>
            <a:endParaRPr lang="es-PE" dirty="0"/>
          </a:p>
        </p:txBody>
      </p:sp>
      <p:sp>
        <p:nvSpPr>
          <p:cNvPr id="7" name="5 Marcador de número de diapositiva"/>
          <p:cNvSpPr>
            <a:spLocks noGrp="1"/>
          </p:cNvSpPr>
          <p:nvPr>
            <p:ph type="sldNum" sz="quarter" idx="12"/>
          </p:nvPr>
        </p:nvSpPr>
        <p:spPr/>
        <p:txBody>
          <a:bodyPr/>
          <a:lstStyle>
            <a:lvl1pPr>
              <a:defRPr/>
            </a:lvl1pPr>
          </a:lstStyle>
          <a:p>
            <a:pPr>
              <a:defRPr/>
            </a:pPr>
            <a:fld id="{6DB062C0-7217-4332-9FB8-9D1443DDA0D2}" type="slidenum">
              <a:rPr lang="es-PE"/>
              <a:pPr>
                <a:defRPr/>
              </a:pPr>
              <a:t>‹Nº›</a:t>
            </a:fld>
            <a:endParaRPr lang="es-PE" dirty="0"/>
          </a:p>
        </p:txBody>
      </p:sp>
    </p:spTree>
    <p:extLst>
      <p:ext uri="{BB962C8B-B14F-4D97-AF65-F5344CB8AC3E}">
        <p14:creationId xmlns:p14="http://schemas.microsoft.com/office/powerpoint/2010/main" val="3106306519"/>
      </p:ext>
    </p:extLst>
  </p:cSld>
  <p:clrMapOvr>
    <a:masterClrMapping/>
  </p:clrMapOvr>
</p:sldLayout>
</file>

<file path=ppt/slideLayouts/slideLayout27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contenido"/>
          <p:cNvSpPr>
            <a:spLocks noGrp="1"/>
          </p:cNvSpPr>
          <p:nvPr>
            <p:ph sz="half" idx="1"/>
          </p:nvPr>
        </p:nvSpPr>
        <p:spPr>
          <a:xfrm>
            <a:off x="720090" y="2520320"/>
            <a:ext cx="6360795" cy="7128392"/>
          </a:xfrm>
        </p:spPr>
        <p:txBody>
          <a:bodyPr/>
          <a:lstStyle>
            <a:lvl1pPr>
              <a:defRPr sz="3700"/>
            </a:lvl1pPr>
            <a:lvl2pPr>
              <a:defRPr sz="3200"/>
            </a:lvl2pPr>
            <a:lvl3pPr>
              <a:defRPr sz="2600"/>
            </a:lvl3pPr>
            <a:lvl4pPr>
              <a:defRPr sz="2400"/>
            </a:lvl4pPr>
            <a:lvl5pPr>
              <a:defRPr sz="2400"/>
            </a:lvl5pPr>
            <a:lvl6pPr>
              <a:defRPr sz="2400"/>
            </a:lvl6pPr>
            <a:lvl7pPr>
              <a:defRPr sz="2400"/>
            </a:lvl7pPr>
            <a:lvl8pPr>
              <a:defRPr sz="2400"/>
            </a:lvl8pPr>
            <a:lvl9pPr>
              <a:defRPr sz="2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contenido"/>
          <p:cNvSpPr>
            <a:spLocks noGrp="1"/>
          </p:cNvSpPr>
          <p:nvPr>
            <p:ph sz="half" idx="2"/>
          </p:nvPr>
        </p:nvSpPr>
        <p:spPr>
          <a:xfrm>
            <a:off x="7320915" y="2520320"/>
            <a:ext cx="6360795" cy="7128392"/>
          </a:xfrm>
        </p:spPr>
        <p:txBody>
          <a:bodyPr/>
          <a:lstStyle>
            <a:lvl1pPr>
              <a:defRPr sz="3700"/>
            </a:lvl1pPr>
            <a:lvl2pPr>
              <a:defRPr sz="3200"/>
            </a:lvl2pPr>
            <a:lvl3pPr>
              <a:defRPr sz="2600"/>
            </a:lvl3pPr>
            <a:lvl4pPr>
              <a:defRPr sz="2400"/>
            </a:lvl4pPr>
            <a:lvl5pPr>
              <a:defRPr sz="2400"/>
            </a:lvl5pPr>
            <a:lvl6pPr>
              <a:defRPr sz="2400"/>
            </a:lvl6pPr>
            <a:lvl7pPr>
              <a:defRPr sz="2400"/>
            </a:lvl7pPr>
            <a:lvl8pPr>
              <a:defRPr sz="2400"/>
            </a:lvl8pPr>
            <a:lvl9pPr>
              <a:defRPr sz="2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3 Marcador de fecha"/>
          <p:cNvSpPr>
            <a:spLocks noGrp="1"/>
          </p:cNvSpPr>
          <p:nvPr>
            <p:ph type="dt" sz="half" idx="10"/>
          </p:nvPr>
        </p:nvSpPr>
        <p:spPr/>
        <p:txBody>
          <a:bodyPr/>
          <a:lstStyle>
            <a:lvl1pPr>
              <a:defRPr/>
            </a:lvl1pPr>
          </a:lstStyle>
          <a:p>
            <a:pPr>
              <a:defRPr/>
            </a:pPr>
            <a:endParaRPr lang="es-PE" dirty="0"/>
          </a:p>
        </p:txBody>
      </p:sp>
      <p:sp>
        <p:nvSpPr>
          <p:cNvPr id="6" name="4 Marcador de pie de página"/>
          <p:cNvSpPr>
            <a:spLocks noGrp="1"/>
          </p:cNvSpPr>
          <p:nvPr>
            <p:ph type="ftr" sz="quarter" idx="11"/>
          </p:nvPr>
        </p:nvSpPr>
        <p:spPr/>
        <p:txBody>
          <a:bodyPr/>
          <a:lstStyle>
            <a:lvl1pPr>
              <a:defRPr/>
            </a:lvl1pPr>
          </a:lstStyle>
          <a:p>
            <a:pPr>
              <a:defRPr/>
            </a:pPr>
            <a:endParaRPr lang="es-PE" dirty="0"/>
          </a:p>
        </p:txBody>
      </p:sp>
      <p:sp>
        <p:nvSpPr>
          <p:cNvPr id="7" name="5 Marcador de número de diapositiva"/>
          <p:cNvSpPr>
            <a:spLocks noGrp="1"/>
          </p:cNvSpPr>
          <p:nvPr>
            <p:ph type="sldNum" sz="quarter" idx="12"/>
          </p:nvPr>
        </p:nvSpPr>
        <p:spPr/>
        <p:txBody>
          <a:bodyPr/>
          <a:lstStyle>
            <a:lvl1pPr>
              <a:defRPr/>
            </a:lvl1pPr>
          </a:lstStyle>
          <a:p>
            <a:pPr>
              <a:defRPr/>
            </a:pPr>
            <a:fld id="{D425E9E8-0A21-47AC-B751-65CE19158B88}" type="slidenum">
              <a:rPr lang="es-PE"/>
              <a:pPr>
                <a:defRPr/>
              </a:pPr>
              <a:t>‹Nº›</a:t>
            </a:fld>
            <a:endParaRPr lang="es-PE" dirty="0"/>
          </a:p>
        </p:txBody>
      </p:sp>
    </p:spTree>
    <p:extLst>
      <p:ext uri="{BB962C8B-B14F-4D97-AF65-F5344CB8AC3E}">
        <p14:creationId xmlns:p14="http://schemas.microsoft.com/office/powerpoint/2010/main" val="1528930287"/>
      </p:ext>
    </p:extLst>
  </p:cSld>
  <p:clrMapOvr>
    <a:masterClrMapping/>
  </p:clrMapOvr>
</p:sldLayout>
</file>

<file path=ppt/slideLayouts/slideLayout27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720090" y="2417803"/>
            <a:ext cx="6363296" cy="1007625"/>
          </a:xfrm>
        </p:spPr>
        <p:txBody>
          <a:bodyPr anchor="b"/>
          <a:lstStyle>
            <a:lvl1pPr marL="0" indent="0">
              <a:buNone/>
              <a:defRPr sz="3200" b="1"/>
            </a:lvl1pPr>
            <a:lvl2pPr marL="604737" indent="0">
              <a:buNone/>
              <a:defRPr sz="2600" b="1"/>
            </a:lvl2pPr>
            <a:lvl3pPr marL="1209473" indent="0">
              <a:buNone/>
              <a:defRPr sz="2400" b="1"/>
            </a:lvl3pPr>
            <a:lvl4pPr marL="1814210" indent="0">
              <a:buNone/>
              <a:defRPr sz="2100" b="1"/>
            </a:lvl4pPr>
            <a:lvl5pPr marL="2418947" indent="0">
              <a:buNone/>
              <a:defRPr sz="2100" b="1"/>
            </a:lvl5pPr>
            <a:lvl6pPr marL="3023683" indent="0">
              <a:buNone/>
              <a:defRPr sz="2100" b="1"/>
            </a:lvl6pPr>
            <a:lvl7pPr marL="3628420" indent="0">
              <a:buNone/>
              <a:defRPr sz="2100" b="1"/>
            </a:lvl7pPr>
            <a:lvl8pPr marL="4233157" indent="0">
              <a:buNone/>
              <a:defRPr sz="2100" b="1"/>
            </a:lvl8pPr>
            <a:lvl9pPr marL="4837893" indent="0">
              <a:buNone/>
              <a:defRPr sz="21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720090" y="3425428"/>
            <a:ext cx="6363296" cy="6223279"/>
          </a:xfrm>
        </p:spPr>
        <p:txBody>
          <a:bodyPr/>
          <a:lstStyle>
            <a:lvl1pPr>
              <a:defRPr sz="3200"/>
            </a:lvl1pPr>
            <a:lvl2pPr>
              <a:defRPr sz="2600"/>
            </a:lvl2pPr>
            <a:lvl3pPr>
              <a:defRPr sz="2400"/>
            </a:lvl3pPr>
            <a:lvl4pPr>
              <a:defRPr sz="2100"/>
            </a:lvl4pPr>
            <a:lvl5pPr>
              <a:defRPr sz="2100"/>
            </a:lvl5pPr>
            <a:lvl6pPr>
              <a:defRPr sz="2100"/>
            </a:lvl6pPr>
            <a:lvl7pPr>
              <a:defRPr sz="2100"/>
            </a:lvl7pPr>
            <a:lvl8pPr>
              <a:defRPr sz="2100"/>
            </a:lvl8pPr>
            <a:lvl9pPr>
              <a:defRPr sz="21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texto"/>
          <p:cNvSpPr>
            <a:spLocks noGrp="1"/>
          </p:cNvSpPr>
          <p:nvPr>
            <p:ph type="body" sz="quarter" idx="3"/>
          </p:nvPr>
        </p:nvSpPr>
        <p:spPr>
          <a:xfrm>
            <a:off x="7315921" y="2417803"/>
            <a:ext cx="6365795" cy="1007625"/>
          </a:xfrm>
        </p:spPr>
        <p:txBody>
          <a:bodyPr anchor="b"/>
          <a:lstStyle>
            <a:lvl1pPr marL="0" indent="0">
              <a:buNone/>
              <a:defRPr sz="3200" b="1"/>
            </a:lvl1pPr>
            <a:lvl2pPr marL="604737" indent="0">
              <a:buNone/>
              <a:defRPr sz="2600" b="1"/>
            </a:lvl2pPr>
            <a:lvl3pPr marL="1209473" indent="0">
              <a:buNone/>
              <a:defRPr sz="2400" b="1"/>
            </a:lvl3pPr>
            <a:lvl4pPr marL="1814210" indent="0">
              <a:buNone/>
              <a:defRPr sz="2100" b="1"/>
            </a:lvl4pPr>
            <a:lvl5pPr marL="2418947" indent="0">
              <a:buNone/>
              <a:defRPr sz="2100" b="1"/>
            </a:lvl5pPr>
            <a:lvl6pPr marL="3023683" indent="0">
              <a:buNone/>
              <a:defRPr sz="2100" b="1"/>
            </a:lvl6pPr>
            <a:lvl7pPr marL="3628420" indent="0">
              <a:buNone/>
              <a:defRPr sz="2100" b="1"/>
            </a:lvl7pPr>
            <a:lvl8pPr marL="4233157" indent="0">
              <a:buNone/>
              <a:defRPr sz="2100" b="1"/>
            </a:lvl8pPr>
            <a:lvl9pPr marL="4837893" indent="0">
              <a:buNone/>
              <a:defRPr sz="21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7315921" y="3425428"/>
            <a:ext cx="6365795" cy="6223279"/>
          </a:xfrm>
        </p:spPr>
        <p:txBody>
          <a:bodyPr/>
          <a:lstStyle>
            <a:lvl1pPr>
              <a:defRPr sz="3200"/>
            </a:lvl1pPr>
            <a:lvl2pPr>
              <a:defRPr sz="2600"/>
            </a:lvl2pPr>
            <a:lvl3pPr>
              <a:defRPr sz="2400"/>
            </a:lvl3pPr>
            <a:lvl4pPr>
              <a:defRPr sz="2100"/>
            </a:lvl4pPr>
            <a:lvl5pPr>
              <a:defRPr sz="2100"/>
            </a:lvl5pPr>
            <a:lvl6pPr>
              <a:defRPr sz="2100"/>
            </a:lvl6pPr>
            <a:lvl7pPr>
              <a:defRPr sz="2100"/>
            </a:lvl7pPr>
            <a:lvl8pPr>
              <a:defRPr sz="2100"/>
            </a:lvl8pPr>
            <a:lvl9pPr>
              <a:defRPr sz="21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7" name="3 Marcador de fecha"/>
          <p:cNvSpPr>
            <a:spLocks noGrp="1"/>
          </p:cNvSpPr>
          <p:nvPr>
            <p:ph type="dt" sz="half" idx="10"/>
          </p:nvPr>
        </p:nvSpPr>
        <p:spPr/>
        <p:txBody>
          <a:bodyPr/>
          <a:lstStyle>
            <a:lvl1pPr>
              <a:defRPr/>
            </a:lvl1pPr>
          </a:lstStyle>
          <a:p>
            <a:pPr>
              <a:defRPr/>
            </a:pPr>
            <a:endParaRPr lang="es-PE" dirty="0"/>
          </a:p>
        </p:txBody>
      </p:sp>
      <p:sp>
        <p:nvSpPr>
          <p:cNvPr id="8" name="4 Marcador de pie de página"/>
          <p:cNvSpPr>
            <a:spLocks noGrp="1"/>
          </p:cNvSpPr>
          <p:nvPr>
            <p:ph type="ftr" sz="quarter" idx="11"/>
          </p:nvPr>
        </p:nvSpPr>
        <p:spPr/>
        <p:txBody>
          <a:bodyPr/>
          <a:lstStyle>
            <a:lvl1pPr>
              <a:defRPr/>
            </a:lvl1pPr>
          </a:lstStyle>
          <a:p>
            <a:pPr>
              <a:defRPr/>
            </a:pPr>
            <a:endParaRPr lang="es-PE" dirty="0"/>
          </a:p>
        </p:txBody>
      </p:sp>
      <p:sp>
        <p:nvSpPr>
          <p:cNvPr id="9" name="5 Marcador de número de diapositiva"/>
          <p:cNvSpPr>
            <a:spLocks noGrp="1"/>
          </p:cNvSpPr>
          <p:nvPr>
            <p:ph type="sldNum" sz="quarter" idx="12"/>
          </p:nvPr>
        </p:nvSpPr>
        <p:spPr/>
        <p:txBody>
          <a:bodyPr/>
          <a:lstStyle>
            <a:lvl1pPr>
              <a:defRPr/>
            </a:lvl1pPr>
          </a:lstStyle>
          <a:p>
            <a:pPr>
              <a:defRPr/>
            </a:pPr>
            <a:fld id="{0A5C5C81-0065-430F-B117-8AC8ACBEEF78}" type="slidenum">
              <a:rPr lang="es-PE"/>
              <a:pPr>
                <a:defRPr/>
              </a:pPr>
              <a:t>‹Nº›</a:t>
            </a:fld>
            <a:endParaRPr lang="es-PE" dirty="0"/>
          </a:p>
        </p:txBody>
      </p:sp>
    </p:spTree>
    <p:extLst>
      <p:ext uri="{BB962C8B-B14F-4D97-AF65-F5344CB8AC3E}">
        <p14:creationId xmlns:p14="http://schemas.microsoft.com/office/powerpoint/2010/main" val="509441897"/>
      </p:ext>
    </p:extLst>
  </p:cSld>
  <p:clrMapOvr>
    <a:masterClrMapping/>
  </p:clrMapOvr>
</p:sldLayout>
</file>

<file path=ppt/slideLayouts/slideLayout27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3 Marcador de fecha"/>
          <p:cNvSpPr>
            <a:spLocks noGrp="1"/>
          </p:cNvSpPr>
          <p:nvPr>
            <p:ph type="dt" sz="half" idx="10"/>
          </p:nvPr>
        </p:nvSpPr>
        <p:spPr/>
        <p:txBody>
          <a:bodyPr/>
          <a:lstStyle>
            <a:lvl1pPr>
              <a:defRPr/>
            </a:lvl1pPr>
          </a:lstStyle>
          <a:p>
            <a:pPr>
              <a:defRPr/>
            </a:pPr>
            <a:endParaRPr lang="es-PE" dirty="0"/>
          </a:p>
        </p:txBody>
      </p:sp>
      <p:sp>
        <p:nvSpPr>
          <p:cNvPr id="4" name="4 Marcador de pie de página"/>
          <p:cNvSpPr>
            <a:spLocks noGrp="1"/>
          </p:cNvSpPr>
          <p:nvPr>
            <p:ph type="ftr" sz="quarter" idx="11"/>
          </p:nvPr>
        </p:nvSpPr>
        <p:spPr/>
        <p:txBody>
          <a:bodyPr/>
          <a:lstStyle>
            <a:lvl1pPr>
              <a:defRPr/>
            </a:lvl1pPr>
          </a:lstStyle>
          <a:p>
            <a:pPr>
              <a:defRPr/>
            </a:pPr>
            <a:endParaRPr lang="es-PE" dirty="0"/>
          </a:p>
        </p:txBody>
      </p:sp>
      <p:sp>
        <p:nvSpPr>
          <p:cNvPr id="5" name="5 Marcador de número de diapositiva"/>
          <p:cNvSpPr>
            <a:spLocks noGrp="1"/>
          </p:cNvSpPr>
          <p:nvPr>
            <p:ph type="sldNum" sz="quarter" idx="12"/>
          </p:nvPr>
        </p:nvSpPr>
        <p:spPr/>
        <p:txBody>
          <a:bodyPr/>
          <a:lstStyle>
            <a:lvl1pPr>
              <a:defRPr/>
            </a:lvl1pPr>
          </a:lstStyle>
          <a:p>
            <a:pPr>
              <a:defRPr/>
            </a:pPr>
            <a:fld id="{74BDB99D-9528-491F-8F6A-9281ED9B7A24}" type="slidenum">
              <a:rPr lang="es-PE"/>
              <a:pPr>
                <a:defRPr/>
              </a:pPr>
              <a:t>‹Nº›</a:t>
            </a:fld>
            <a:endParaRPr lang="es-PE" dirty="0"/>
          </a:p>
        </p:txBody>
      </p:sp>
    </p:spTree>
    <p:extLst>
      <p:ext uri="{BB962C8B-B14F-4D97-AF65-F5344CB8AC3E}">
        <p14:creationId xmlns:p14="http://schemas.microsoft.com/office/powerpoint/2010/main" val="3028899697"/>
      </p:ext>
    </p:extLst>
  </p:cSld>
  <p:clrMapOvr>
    <a:masterClrMapping/>
  </p:clrMapOvr>
</p:sldLayout>
</file>

<file path=ppt/slideLayouts/slideLayout27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endParaRPr lang="es-PE" dirty="0"/>
          </a:p>
        </p:txBody>
      </p:sp>
      <p:sp>
        <p:nvSpPr>
          <p:cNvPr id="3" name="4 Marcador de pie de página"/>
          <p:cNvSpPr>
            <a:spLocks noGrp="1"/>
          </p:cNvSpPr>
          <p:nvPr>
            <p:ph type="ftr" sz="quarter" idx="11"/>
          </p:nvPr>
        </p:nvSpPr>
        <p:spPr/>
        <p:txBody>
          <a:bodyPr/>
          <a:lstStyle>
            <a:lvl1pPr>
              <a:defRPr/>
            </a:lvl1pPr>
          </a:lstStyle>
          <a:p>
            <a:pPr>
              <a:defRPr/>
            </a:pPr>
            <a:endParaRPr lang="es-PE" dirty="0"/>
          </a:p>
        </p:txBody>
      </p:sp>
      <p:sp>
        <p:nvSpPr>
          <p:cNvPr id="4" name="5 Marcador de número de diapositiva"/>
          <p:cNvSpPr>
            <a:spLocks noGrp="1"/>
          </p:cNvSpPr>
          <p:nvPr>
            <p:ph type="sldNum" sz="quarter" idx="12"/>
          </p:nvPr>
        </p:nvSpPr>
        <p:spPr/>
        <p:txBody>
          <a:bodyPr/>
          <a:lstStyle>
            <a:lvl1pPr>
              <a:defRPr/>
            </a:lvl1pPr>
          </a:lstStyle>
          <a:p>
            <a:pPr>
              <a:defRPr/>
            </a:pPr>
            <a:fld id="{E7915142-1178-406C-81B2-B1A9F74D4C27}" type="slidenum">
              <a:rPr lang="es-PE"/>
              <a:pPr>
                <a:defRPr/>
              </a:pPr>
              <a:t>‹Nº›</a:t>
            </a:fld>
            <a:endParaRPr lang="es-PE" dirty="0"/>
          </a:p>
        </p:txBody>
      </p:sp>
    </p:spTree>
    <p:extLst>
      <p:ext uri="{BB962C8B-B14F-4D97-AF65-F5344CB8AC3E}">
        <p14:creationId xmlns:p14="http://schemas.microsoft.com/office/powerpoint/2010/main" val="87204871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7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28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720092" y="430055"/>
            <a:ext cx="4738093" cy="1830229"/>
          </a:xfrm>
        </p:spPr>
        <p:txBody>
          <a:bodyPr anchor="b"/>
          <a:lstStyle>
            <a:lvl1pPr algn="l">
              <a:defRPr sz="2600" b="1"/>
            </a:lvl1pPr>
          </a:lstStyle>
          <a:p>
            <a:r>
              <a:rPr lang="es-ES" smtClean="0"/>
              <a:t>Haga clic para modificar el estilo de título del patrón</a:t>
            </a:r>
            <a:endParaRPr lang="es-PE"/>
          </a:p>
        </p:txBody>
      </p:sp>
      <p:sp>
        <p:nvSpPr>
          <p:cNvPr id="3" name="2 Marcador de contenido"/>
          <p:cNvSpPr>
            <a:spLocks noGrp="1"/>
          </p:cNvSpPr>
          <p:nvPr>
            <p:ph idx="1"/>
          </p:nvPr>
        </p:nvSpPr>
        <p:spPr>
          <a:xfrm>
            <a:off x="5630707" y="430064"/>
            <a:ext cx="8051007" cy="9218653"/>
          </a:xfrm>
        </p:spPr>
        <p:txBody>
          <a:bodyPr/>
          <a:lstStyle>
            <a:lvl1pPr>
              <a:defRPr sz="4200"/>
            </a:lvl1pPr>
            <a:lvl2pPr>
              <a:defRPr sz="3700"/>
            </a:lvl2pPr>
            <a:lvl3pPr>
              <a:defRPr sz="3200"/>
            </a:lvl3pPr>
            <a:lvl4pPr>
              <a:defRPr sz="2600"/>
            </a:lvl4pPr>
            <a:lvl5pPr>
              <a:defRPr sz="2600"/>
            </a:lvl5pPr>
            <a:lvl6pPr>
              <a:defRPr sz="2600"/>
            </a:lvl6pPr>
            <a:lvl7pPr>
              <a:defRPr sz="2600"/>
            </a:lvl7pPr>
            <a:lvl8pPr>
              <a:defRPr sz="2600"/>
            </a:lvl8pPr>
            <a:lvl9pPr>
              <a:defRPr sz="2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texto"/>
          <p:cNvSpPr>
            <a:spLocks noGrp="1"/>
          </p:cNvSpPr>
          <p:nvPr>
            <p:ph type="body" sz="half" idx="2"/>
          </p:nvPr>
        </p:nvSpPr>
        <p:spPr>
          <a:xfrm>
            <a:off x="720092" y="2260288"/>
            <a:ext cx="4738093" cy="7388424"/>
          </a:xfrm>
        </p:spPr>
        <p:txBody>
          <a:bodyPr/>
          <a:lstStyle>
            <a:lvl1pPr marL="0" indent="0">
              <a:buNone/>
              <a:defRPr sz="1900"/>
            </a:lvl1pPr>
            <a:lvl2pPr marL="604737" indent="0">
              <a:buNone/>
              <a:defRPr sz="1600"/>
            </a:lvl2pPr>
            <a:lvl3pPr marL="1209473" indent="0">
              <a:buNone/>
              <a:defRPr sz="1300"/>
            </a:lvl3pPr>
            <a:lvl4pPr marL="1814210" indent="0">
              <a:buNone/>
              <a:defRPr sz="1200"/>
            </a:lvl4pPr>
            <a:lvl5pPr marL="2418947" indent="0">
              <a:buNone/>
              <a:defRPr sz="1200"/>
            </a:lvl5pPr>
            <a:lvl6pPr marL="3023683" indent="0">
              <a:buNone/>
              <a:defRPr sz="1200"/>
            </a:lvl6pPr>
            <a:lvl7pPr marL="3628420" indent="0">
              <a:buNone/>
              <a:defRPr sz="1200"/>
            </a:lvl7pPr>
            <a:lvl8pPr marL="4233157" indent="0">
              <a:buNone/>
              <a:defRPr sz="1200"/>
            </a:lvl8pPr>
            <a:lvl9pPr marL="4837893" indent="0">
              <a:buNone/>
              <a:defRPr sz="12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endParaRPr lang="es-PE" dirty="0"/>
          </a:p>
        </p:txBody>
      </p:sp>
      <p:sp>
        <p:nvSpPr>
          <p:cNvPr id="6" name="4 Marcador de pie de página"/>
          <p:cNvSpPr>
            <a:spLocks noGrp="1"/>
          </p:cNvSpPr>
          <p:nvPr>
            <p:ph type="ftr" sz="quarter" idx="11"/>
          </p:nvPr>
        </p:nvSpPr>
        <p:spPr/>
        <p:txBody>
          <a:bodyPr/>
          <a:lstStyle>
            <a:lvl1pPr>
              <a:defRPr/>
            </a:lvl1pPr>
          </a:lstStyle>
          <a:p>
            <a:pPr>
              <a:defRPr/>
            </a:pPr>
            <a:endParaRPr lang="es-PE" dirty="0"/>
          </a:p>
        </p:txBody>
      </p:sp>
      <p:sp>
        <p:nvSpPr>
          <p:cNvPr id="7" name="5 Marcador de número de diapositiva"/>
          <p:cNvSpPr>
            <a:spLocks noGrp="1"/>
          </p:cNvSpPr>
          <p:nvPr>
            <p:ph type="sldNum" sz="quarter" idx="12"/>
          </p:nvPr>
        </p:nvSpPr>
        <p:spPr/>
        <p:txBody>
          <a:bodyPr/>
          <a:lstStyle>
            <a:lvl1pPr>
              <a:defRPr/>
            </a:lvl1pPr>
          </a:lstStyle>
          <a:p>
            <a:pPr>
              <a:defRPr/>
            </a:pPr>
            <a:fld id="{B0282641-09CA-487B-8C0D-A5DAF34C90CB}" type="slidenum">
              <a:rPr lang="es-PE"/>
              <a:pPr>
                <a:defRPr/>
              </a:pPr>
              <a:t>‹Nº›</a:t>
            </a:fld>
            <a:endParaRPr lang="es-PE" dirty="0"/>
          </a:p>
        </p:txBody>
      </p:sp>
    </p:spTree>
    <p:extLst>
      <p:ext uri="{BB962C8B-B14F-4D97-AF65-F5344CB8AC3E}">
        <p14:creationId xmlns:p14="http://schemas.microsoft.com/office/powerpoint/2010/main" val="370117582"/>
      </p:ext>
    </p:extLst>
  </p:cSld>
  <p:clrMapOvr>
    <a:masterClrMapping/>
  </p:clrMapOvr>
</p:sldLayout>
</file>

<file path=ppt/slideLayouts/slideLayout28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822853" y="7560945"/>
            <a:ext cx="8641080" cy="892612"/>
          </a:xfrm>
        </p:spPr>
        <p:txBody>
          <a:bodyPr anchor="b"/>
          <a:lstStyle>
            <a:lvl1pPr algn="l">
              <a:defRPr sz="2600" b="1"/>
            </a:lvl1pPr>
          </a:lstStyle>
          <a:p>
            <a:r>
              <a:rPr lang="es-ES" smtClean="0"/>
              <a:t>Haga clic para modificar el estilo de título del patrón</a:t>
            </a:r>
            <a:endParaRPr lang="es-PE"/>
          </a:p>
        </p:txBody>
      </p:sp>
      <p:sp>
        <p:nvSpPr>
          <p:cNvPr id="3" name="2 Marcador de posición de imagen"/>
          <p:cNvSpPr>
            <a:spLocks noGrp="1"/>
          </p:cNvSpPr>
          <p:nvPr>
            <p:ph type="pic" idx="1"/>
          </p:nvPr>
        </p:nvSpPr>
        <p:spPr>
          <a:xfrm>
            <a:off x="2822853" y="965121"/>
            <a:ext cx="8641080" cy="6480810"/>
          </a:xfrm>
        </p:spPr>
        <p:txBody>
          <a:bodyPr rtlCol="0">
            <a:normAutofit/>
          </a:bodyPr>
          <a:lstStyle>
            <a:lvl1pPr marL="0" indent="0">
              <a:buNone/>
              <a:defRPr sz="4200"/>
            </a:lvl1pPr>
            <a:lvl2pPr marL="604737" indent="0">
              <a:buNone/>
              <a:defRPr sz="3700"/>
            </a:lvl2pPr>
            <a:lvl3pPr marL="1209473" indent="0">
              <a:buNone/>
              <a:defRPr sz="3200"/>
            </a:lvl3pPr>
            <a:lvl4pPr marL="1814210" indent="0">
              <a:buNone/>
              <a:defRPr sz="2600"/>
            </a:lvl4pPr>
            <a:lvl5pPr marL="2418947" indent="0">
              <a:buNone/>
              <a:defRPr sz="2600"/>
            </a:lvl5pPr>
            <a:lvl6pPr marL="3023683" indent="0">
              <a:buNone/>
              <a:defRPr sz="2600"/>
            </a:lvl6pPr>
            <a:lvl7pPr marL="3628420" indent="0">
              <a:buNone/>
              <a:defRPr sz="2600"/>
            </a:lvl7pPr>
            <a:lvl8pPr marL="4233157" indent="0">
              <a:buNone/>
              <a:defRPr sz="2600"/>
            </a:lvl8pPr>
            <a:lvl9pPr marL="4837893" indent="0">
              <a:buNone/>
              <a:defRPr sz="2600"/>
            </a:lvl9pPr>
          </a:lstStyle>
          <a:p>
            <a:pPr lvl="0"/>
            <a:r>
              <a:rPr lang="es-ES" noProof="0" dirty="0" smtClean="0"/>
              <a:t>Haga clic en el icono para agregar una imagen</a:t>
            </a:r>
            <a:endParaRPr lang="es-PE" noProof="0" dirty="0"/>
          </a:p>
        </p:txBody>
      </p:sp>
      <p:sp>
        <p:nvSpPr>
          <p:cNvPr id="4" name="3 Marcador de texto"/>
          <p:cNvSpPr>
            <a:spLocks noGrp="1"/>
          </p:cNvSpPr>
          <p:nvPr>
            <p:ph type="body" sz="half" idx="2"/>
          </p:nvPr>
        </p:nvSpPr>
        <p:spPr>
          <a:xfrm>
            <a:off x="2822853" y="8453557"/>
            <a:ext cx="8641080" cy="1267658"/>
          </a:xfrm>
        </p:spPr>
        <p:txBody>
          <a:bodyPr/>
          <a:lstStyle>
            <a:lvl1pPr marL="0" indent="0">
              <a:buNone/>
              <a:defRPr sz="1900"/>
            </a:lvl1pPr>
            <a:lvl2pPr marL="604737" indent="0">
              <a:buNone/>
              <a:defRPr sz="1600"/>
            </a:lvl2pPr>
            <a:lvl3pPr marL="1209473" indent="0">
              <a:buNone/>
              <a:defRPr sz="1300"/>
            </a:lvl3pPr>
            <a:lvl4pPr marL="1814210" indent="0">
              <a:buNone/>
              <a:defRPr sz="1200"/>
            </a:lvl4pPr>
            <a:lvl5pPr marL="2418947" indent="0">
              <a:buNone/>
              <a:defRPr sz="1200"/>
            </a:lvl5pPr>
            <a:lvl6pPr marL="3023683" indent="0">
              <a:buNone/>
              <a:defRPr sz="1200"/>
            </a:lvl6pPr>
            <a:lvl7pPr marL="3628420" indent="0">
              <a:buNone/>
              <a:defRPr sz="1200"/>
            </a:lvl7pPr>
            <a:lvl8pPr marL="4233157" indent="0">
              <a:buNone/>
              <a:defRPr sz="1200"/>
            </a:lvl8pPr>
            <a:lvl9pPr marL="4837893" indent="0">
              <a:buNone/>
              <a:defRPr sz="12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endParaRPr lang="es-PE" dirty="0"/>
          </a:p>
        </p:txBody>
      </p:sp>
      <p:sp>
        <p:nvSpPr>
          <p:cNvPr id="6" name="4 Marcador de pie de página"/>
          <p:cNvSpPr>
            <a:spLocks noGrp="1"/>
          </p:cNvSpPr>
          <p:nvPr>
            <p:ph type="ftr" sz="quarter" idx="11"/>
          </p:nvPr>
        </p:nvSpPr>
        <p:spPr/>
        <p:txBody>
          <a:bodyPr/>
          <a:lstStyle>
            <a:lvl1pPr>
              <a:defRPr/>
            </a:lvl1pPr>
          </a:lstStyle>
          <a:p>
            <a:pPr>
              <a:defRPr/>
            </a:pPr>
            <a:endParaRPr lang="es-PE" dirty="0"/>
          </a:p>
        </p:txBody>
      </p:sp>
      <p:sp>
        <p:nvSpPr>
          <p:cNvPr id="7" name="5 Marcador de número de diapositiva"/>
          <p:cNvSpPr>
            <a:spLocks noGrp="1"/>
          </p:cNvSpPr>
          <p:nvPr>
            <p:ph type="sldNum" sz="quarter" idx="12"/>
          </p:nvPr>
        </p:nvSpPr>
        <p:spPr/>
        <p:txBody>
          <a:bodyPr/>
          <a:lstStyle>
            <a:lvl1pPr>
              <a:defRPr/>
            </a:lvl1pPr>
          </a:lstStyle>
          <a:p>
            <a:pPr>
              <a:defRPr/>
            </a:pPr>
            <a:fld id="{EBC3D918-112C-4EE3-B5C1-724C19B7BD73}" type="slidenum">
              <a:rPr lang="es-PE"/>
              <a:pPr>
                <a:defRPr/>
              </a:pPr>
              <a:t>‹Nº›</a:t>
            </a:fld>
            <a:endParaRPr lang="es-PE" dirty="0"/>
          </a:p>
        </p:txBody>
      </p:sp>
    </p:spTree>
    <p:extLst>
      <p:ext uri="{BB962C8B-B14F-4D97-AF65-F5344CB8AC3E}">
        <p14:creationId xmlns:p14="http://schemas.microsoft.com/office/powerpoint/2010/main" val="1030867221"/>
      </p:ext>
    </p:extLst>
  </p:cSld>
  <p:clrMapOvr>
    <a:masterClrMapping/>
  </p:clrMapOvr>
</p:sldLayout>
</file>

<file path=ppt/slideLayouts/slideLayout28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lvl1pPr>
              <a:defRPr/>
            </a:lvl1pPr>
          </a:lstStyle>
          <a:p>
            <a:pPr>
              <a:defRPr/>
            </a:pPr>
            <a:endParaRPr lang="es-PE" dirty="0"/>
          </a:p>
        </p:txBody>
      </p:sp>
      <p:sp>
        <p:nvSpPr>
          <p:cNvPr id="5" name="4 Marcador de pie de página"/>
          <p:cNvSpPr>
            <a:spLocks noGrp="1"/>
          </p:cNvSpPr>
          <p:nvPr>
            <p:ph type="ftr" sz="quarter" idx="11"/>
          </p:nvPr>
        </p:nvSpPr>
        <p:spPr/>
        <p:txBody>
          <a:bodyPr/>
          <a:lstStyle>
            <a:lvl1pPr>
              <a:defRPr/>
            </a:lvl1pPr>
          </a:lstStyle>
          <a:p>
            <a:pPr>
              <a:defRPr/>
            </a:pPr>
            <a:endParaRPr lang="es-PE" dirty="0"/>
          </a:p>
        </p:txBody>
      </p:sp>
      <p:sp>
        <p:nvSpPr>
          <p:cNvPr id="6" name="5 Marcador de número de diapositiva"/>
          <p:cNvSpPr>
            <a:spLocks noGrp="1"/>
          </p:cNvSpPr>
          <p:nvPr>
            <p:ph type="sldNum" sz="quarter" idx="12"/>
          </p:nvPr>
        </p:nvSpPr>
        <p:spPr/>
        <p:txBody>
          <a:bodyPr/>
          <a:lstStyle>
            <a:lvl1pPr>
              <a:defRPr/>
            </a:lvl1pPr>
          </a:lstStyle>
          <a:p>
            <a:pPr>
              <a:defRPr/>
            </a:pPr>
            <a:fld id="{B8E0BC63-E14C-4226-BB3A-13BDE31D0655}" type="slidenum">
              <a:rPr lang="es-PE"/>
              <a:pPr>
                <a:defRPr/>
              </a:pPr>
              <a:t>‹Nº›</a:t>
            </a:fld>
            <a:endParaRPr lang="es-PE" dirty="0"/>
          </a:p>
        </p:txBody>
      </p:sp>
    </p:spTree>
    <p:extLst>
      <p:ext uri="{BB962C8B-B14F-4D97-AF65-F5344CB8AC3E}">
        <p14:creationId xmlns:p14="http://schemas.microsoft.com/office/powerpoint/2010/main" val="936294586"/>
      </p:ext>
    </p:extLst>
  </p:cSld>
  <p:clrMapOvr>
    <a:masterClrMapping/>
  </p:clrMapOvr>
</p:sldLayout>
</file>

<file path=ppt/slideLayouts/slideLayout28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10441305" y="432560"/>
            <a:ext cx="3240405" cy="9216152"/>
          </a:xfrm>
        </p:spPr>
        <p:txBody>
          <a:bodyPr vert="eaVert"/>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a:xfrm>
            <a:off x="720090" y="432560"/>
            <a:ext cx="9481185" cy="921615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lvl1pPr>
              <a:defRPr/>
            </a:lvl1pPr>
          </a:lstStyle>
          <a:p>
            <a:pPr>
              <a:defRPr/>
            </a:pPr>
            <a:endParaRPr lang="es-PE" dirty="0"/>
          </a:p>
        </p:txBody>
      </p:sp>
      <p:sp>
        <p:nvSpPr>
          <p:cNvPr id="5" name="4 Marcador de pie de página"/>
          <p:cNvSpPr>
            <a:spLocks noGrp="1"/>
          </p:cNvSpPr>
          <p:nvPr>
            <p:ph type="ftr" sz="quarter" idx="11"/>
          </p:nvPr>
        </p:nvSpPr>
        <p:spPr/>
        <p:txBody>
          <a:bodyPr/>
          <a:lstStyle>
            <a:lvl1pPr>
              <a:defRPr/>
            </a:lvl1pPr>
          </a:lstStyle>
          <a:p>
            <a:pPr>
              <a:defRPr/>
            </a:pPr>
            <a:endParaRPr lang="es-PE" dirty="0"/>
          </a:p>
        </p:txBody>
      </p:sp>
      <p:sp>
        <p:nvSpPr>
          <p:cNvPr id="6" name="5 Marcador de número de diapositiva"/>
          <p:cNvSpPr>
            <a:spLocks noGrp="1"/>
          </p:cNvSpPr>
          <p:nvPr>
            <p:ph type="sldNum" sz="quarter" idx="12"/>
          </p:nvPr>
        </p:nvSpPr>
        <p:spPr/>
        <p:txBody>
          <a:bodyPr/>
          <a:lstStyle>
            <a:lvl1pPr>
              <a:defRPr/>
            </a:lvl1pPr>
          </a:lstStyle>
          <a:p>
            <a:pPr>
              <a:defRPr/>
            </a:pPr>
            <a:fld id="{9D37CB37-010F-4088-B9B8-E5DE6C2004F4}" type="slidenum">
              <a:rPr lang="es-PE"/>
              <a:pPr>
                <a:defRPr/>
              </a:pPr>
              <a:t>‹Nº›</a:t>
            </a:fld>
            <a:endParaRPr lang="es-PE" dirty="0"/>
          </a:p>
        </p:txBody>
      </p:sp>
    </p:spTree>
    <p:extLst>
      <p:ext uri="{BB962C8B-B14F-4D97-AF65-F5344CB8AC3E}">
        <p14:creationId xmlns:p14="http://schemas.microsoft.com/office/powerpoint/2010/main" val="486729342"/>
      </p:ext>
    </p:extLst>
  </p:cSld>
  <p:clrMapOvr>
    <a:masterClrMapping/>
  </p:clrMapOvr>
</p:sldLayout>
</file>

<file path=ppt/slideLayouts/slideLayout28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1080135" y="3355431"/>
            <a:ext cx="12241530" cy="2315289"/>
          </a:xfrm>
        </p:spPr>
        <p:txBody>
          <a:bodyPr/>
          <a:lstStyle/>
          <a:p>
            <a:r>
              <a:rPr lang="es-ES" smtClean="0"/>
              <a:t>Haga clic para modificar el estilo de título del patrón</a:t>
            </a:r>
            <a:endParaRPr lang="es-PE"/>
          </a:p>
        </p:txBody>
      </p:sp>
      <p:sp>
        <p:nvSpPr>
          <p:cNvPr id="3" name="2 Subtítulo"/>
          <p:cNvSpPr>
            <a:spLocks noGrp="1"/>
          </p:cNvSpPr>
          <p:nvPr>
            <p:ph type="subTitle" idx="1"/>
          </p:nvPr>
        </p:nvSpPr>
        <p:spPr>
          <a:xfrm>
            <a:off x="2160270" y="6120765"/>
            <a:ext cx="10081260" cy="2760345"/>
          </a:xfrm>
        </p:spPr>
        <p:txBody>
          <a:bodyPr/>
          <a:lstStyle>
            <a:lvl1pPr marL="0" indent="0" algn="ctr">
              <a:buNone/>
              <a:defRPr>
                <a:solidFill>
                  <a:schemeClr val="tx1">
                    <a:tint val="75000"/>
                  </a:schemeClr>
                </a:solidFill>
              </a:defRPr>
            </a:lvl1pPr>
            <a:lvl2pPr marL="604690" indent="0" algn="ctr">
              <a:buNone/>
              <a:defRPr>
                <a:solidFill>
                  <a:schemeClr val="tx1">
                    <a:tint val="75000"/>
                  </a:schemeClr>
                </a:solidFill>
              </a:defRPr>
            </a:lvl2pPr>
            <a:lvl3pPr marL="1209381" indent="0" algn="ctr">
              <a:buNone/>
              <a:defRPr>
                <a:solidFill>
                  <a:schemeClr val="tx1">
                    <a:tint val="75000"/>
                  </a:schemeClr>
                </a:solidFill>
              </a:defRPr>
            </a:lvl3pPr>
            <a:lvl4pPr marL="1814071" indent="0" algn="ctr">
              <a:buNone/>
              <a:defRPr>
                <a:solidFill>
                  <a:schemeClr val="tx1">
                    <a:tint val="75000"/>
                  </a:schemeClr>
                </a:solidFill>
              </a:defRPr>
            </a:lvl4pPr>
            <a:lvl5pPr marL="2418762" indent="0" algn="ctr">
              <a:buNone/>
              <a:defRPr>
                <a:solidFill>
                  <a:schemeClr val="tx1">
                    <a:tint val="75000"/>
                  </a:schemeClr>
                </a:solidFill>
              </a:defRPr>
            </a:lvl5pPr>
            <a:lvl6pPr marL="3023452" indent="0" algn="ctr">
              <a:buNone/>
              <a:defRPr>
                <a:solidFill>
                  <a:schemeClr val="tx1">
                    <a:tint val="75000"/>
                  </a:schemeClr>
                </a:solidFill>
              </a:defRPr>
            </a:lvl6pPr>
            <a:lvl7pPr marL="3628142" indent="0" algn="ctr">
              <a:buNone/>
              <a:defRPr>
                <a:solidFill>
                  <a:schemeClr val="tx1">
                    <a:tint val="75000"/>
                  </a:schemeClr>
                </a:solidFill>
              </a:defRPr>
            </a:lvl7pPr>
            <a:lvl8pPr marL="4232833" indent="0" algn="ctr">
              <a:buNone/>
              <a:defRPr>
                <a:solidFill>
                  <a:schemeClr val="tx1">
                    <a:tint val="75000"/>
                  </a:schemeClr>
                </a:solidFill>
              </a:defRPr>
            </a:lvl8pPr>
            <a:lvl9pPr marL="4837523" indent="0" algn="ctr">
              <a:buNone/>
              <a:defRPr>
                <a:solidFill>
                  <a:schemeClr val="tx1">
                    <a:tint val="75000"/>
                  </a:schemeClr>
                </a:solidFill>
              </a:defRPr>
            </a:lvl9pPr>
          </a:lstStyle>
          <a:p>
            <a:r>
              <a:rPr lang="es-ES" smtClean="0"/>
              <a:t>Haga clic para modificar el estilo de subtítulo del patrón</a:t>
            </a:r>
            <a:endParaRPr lang="es-PE"/>
          </a:p>
        </p:txBody>
      </p:sp>
      <p:sp>
        <p:nvSpPr>
          <p:cNvPr id="4" name="3 Marcador de fecha"/>
          <p:cNvSpPr>
            <a:spLocks noGrp="1"/>
          </p:cNvSpPr>
          <p:nvPr>
            <p:ph type="dt" sz="half" idx="10"/>
          </p:nvPr>
        </p:nvSpPr>
        <p:spPr/>
        <p:txBody>
          <a:bodyPr/>
          <a:lstStyle>
            <a:lvl1pPr>
              <a:defRPr/>
            </a:lvl1pPr>
          </a:lstStyle>
          <a:p>
            <a:pPr>
              <a:defRPr/>
            </a:pPr>
            <a:endParaRPr lang="es-PE" dirty="0"/>
          </a:p>
        </p:txBody>
      </p:sp>
      <p:sp>
        <p:nvSpPr>
          <p:cNvPr id="5" name="4 Marcador de pie de página"/>
          <p:cNvSpPr>
            <a:spLocks noGrp="1"/>
          </p:cNvSpPr>
          <p:nvPr>
            <p:ph type="ftr" sz="quarter" idx="11"/>
          </p:nvPr>
        </p:nvSpPr>
        <p:spPr/>
        <p:txBody>
          <a:bodyPr/>
          <a:lstStyle>
            <a:lvl1pPr>
              <a:defRPr/>
            </a:lvl1pPr>
          </a:lstStyle>
          <a:p>
            <a:pPr>
              <a:defRPr/>
            </a:pPr>
            <a:endParaRPr lang="es-PE" dirty="0"/>
          </a:p>
        </p:txBody>
      </p:sp>
      <p:sp>
        <p:nvSpPr>
          <p:cNvPr id="6" name="5 Marcador de número de diapositiva"/>
          <p:cNvSpPr>
            <a:spLocks noGrp="1"/>
          </p:cNvSpPr>
          <p:nvPr>
            <p:ph type="sldNum" sz="quarter" idx="12"/>
          </p:nvPr>
        </p:nvSpPr>
        <p:spPr/>
        <p:txBody>
          <a:bodyPr/>
          <a:lstStyle>
            <a:lvl1pPr>
              <a:defRPr/>
            </a:lvl1pPr>
          </a:lstStyle>
          <a:p>
            <a:pPr>
              <a:defRPr/>
            </a:pPr>
            <a:fld id="{B188CF89-DECE-4F9A-904A-337F7EC45362}" type="slidenum">
              <a:rPr lang="es-PE"/>
              <a:pPr>
                <a:defRPr/>
              </a:pPr>
              <a:t>‹Nº›</a:t>
            </a:fld>
            <a:endParaRPr lang="es-PE" dirty="0"/>
          </a:p>
        </p:txBody>
      </p:sp>
    </p:spTree>
    <p:extLst>
      <p:ext uri="{BB962C8B-B14F-4D97-AF65-F5344CB8AC3E}">
        <p14:creationId xmlns:p14="http://schemas.microsoft.com/office/powerpoint/2010/main" val="649474854"/>
      </p:ext>
    </p:extLst>
  </p:cSld>
  <p:clrMapOvr>
    <a:masterClrMapping/>
  </p:clrMapOvr>
</p:sldLayout>
</file>

<file path=ppt/slideLayouts/slideLayout28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lvl1pPr>
              <a:defRPr/>
            </a:lvl1pPr>
          </a:lstStyle>
          <a:p>
            <a:pPr>
              <a:defRPr/>
            </a:pPr>
            <a:endParaRPr lang="es-PE" dirty="0"/>
          </a:p>
        </p:txBody>
      </p:sp>
      <p:sp>
        <p:nvSpPr>
          <p:cNvPr id="5" name="4 Marcador de pie de página"/>
          <p:cNvSpPr>
            <a:spLocks noGrp="1"/>
          </p:cNvSpPr>
          <p:nvPr>
            <p:ph type="ftr" sz="quarter" idx="11"/>
          </p:nvPr>
        </p:nvSpPr>
        <p:spPr/>
        <p:txBody>
          <a:bodyPr/>
          <a:lstStyle>
            <a:lvl1pPr>
              <a:defRPr/>
            </a:lvl1pPr>
          </a:lstStyle>
          <a:p>
            <a:pPr>
              <a:defRPr/>
            </a:pPr>
            <a:endParaRPr lang="es-PE" dirty="0"/>
          </a:p>
        </p:txBody>
      </p:sp>
      <p:sp>
        <p:nvSpPr>
          <p:cNvPr id="6" name="5 Marcador de número de diapositiva"/>
          <p:cNvSpPr>
            <a:spLocks noGrp="1"/>
          </p:cNvSpPr>
          <p:nvPr>
            <p:ph type="sldNum" sz="quarter" idx="12"/>
          </p:nvPr>
        </p:nvSpPr>
        <p:spPr/>
        <p:txBody>
          <a:bodyPr/>
          <a:lstStyle>
            <a:lvl1pPr>
              <a:defRPr/>
            </a:lvl1pPr>
          </a:lstStyle>
          <a:p>
            <a:pPr>
              <a:defRPr/>
            </a:pPr>
            <a:fld id="{2730D79D-3590-4E45-8423-5C884F03113F}" type="slidenum">
              <a:rPr lang="es-PE"/>
              <a:pPr>
                <a:defRPr/>
              </a:pPr>
              <a:t>‹Nº›</a:t>
            </a:fld>
            <a:endParaRPr lang="es-PE" dirty="0"/>
          </a:p>
        </p:txBody>
      </p:sp>
    </p:spTree>
    <p:extLst>
      <p:ext uri="{BB962C8B-B14F-4D97-AF65-F5344CB8AC3E}">
        <p14:creationId xmlns:p14="http://schemas.microsoft.com/office/powerpoint/2010/main" val="464540889"/>
      </p:ext>
    </p:extLst>
  </p:cSld>
  <p:clrMapOvr>
    <a:masterClrMapping/>
  </p:clrMapOvr>
</p:sldLayout>
</file>

<file path=ppt/slideLayouts/slideLayout28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4" name="Picture 1" descr="logo%20último%20mejorado"/>
          <p:cNvPicPr>
            <a:picLocks noChangeAspect="1" noChangeArrowheads="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r="-700" b="25201"/>
          <a:stretch>
            <a:fillRect/>
          </a:stretch>
        </p:blipFill>
        <p:spPr bwMode="auto">
          <a:xfrm>
            <a:off x="9563699" y="5063134"/>
            <a:ext cx="2845356" cy="125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Título"/>
          <p:cNvSpPr>
            <a:spLocks noGrp="1"/>
          </p:cNvSpPr>
          <p:nvPr>
            <p:ph type="title"/>
          </p:nvPr>
        </p:nvSpPr>
        <p:spPr>
          <a:xfrm>
            <a:off x="1137643" y="6940873"/>
            <a:ext cx="12241530" cy="2145268"/>
          </a:xfrm>
        </p:spPr>
        <p:txBody>
          <a:bodyPr anchor="t"/>
          <a:lstStyle>
            <a:lvl1pPr algn="l">
              <a:defRPr sz="5300" b="1" cap="all"/>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1137643" y="4578080"/>
            <a:ext cx="12241530" cy="2362795"/>
          </a:xfrm>
        </p:spPr>
        <p:txBody>
          <a:bodyPr anchor="b"/>
          <a:lstStyle>
            <a:lvl1pPr marL="0" indent="0">
              <a:buNone/>
              <a:defRPr sz="2600">
                <a:solidFill>
                  <a:schemeClr val="tx1">
                    <a:tint val="75000"/>
                  </a:schemeClr>
                </a:solidFill>
              </a:defRPr>
            </a:lvl1pPr>
            <a:lvl2pPr marL="604690" indent="0">
              <a:buNone/>
              <a:defRPr sz="2400">
                <a:solidFill>
                  <a:schemeClr val="tx1">
                    <a:tint val="75000"/>
                  </a:schemeClr>
                </a:solidFill>
              </a:defRPr>
            </a:lvl2pPr>
            <a:lvl3pPr marL="1209381" indent="0">
              <a:buNone/>
              <a:defRPr sz="2100">
                <a:solidFill>
                  <a:schemeClr val="tx1">
                    <a:tint val="75000"/>
                  </a:schemeClr>
                </a:solidFill>
              </a:defRPr>
            </a:lvl3pPr>
            <a:lvl4pPr marL="1814071" indent="0">
              <a:buNone/>
              <a:defRPr sz="1900">
                <a:solidFill>
                  <a:schemeClr val="tx1">
                    <a:tint val="75000"/>
                  </a:schemeClr>
                </a:solidFill>
              </a:defRPr>
            </a:lvl4pPr>
            <a:lvl5pPr marL="2418762" indent="0">
              <a:buNone/>
              <a:defRPr sz="1900">
                <a:solidFill>
                  <a:schemeClr val="tx1">
                    <a:tint val="75000"/>
                  </a:schemeClr>
                </a:solidFill>
              </a:defRPr>
            </a:lvl5pPr>
            <a:lvl6pPr marL="3023452" indent="0">
              <a:buNone/>
              <a:defRPr sz="1900">
                <a:solidFill>
                  <a:schemeClr val="tx1">
                    <a:tint val="75000"/>
                  </a:schemeClr>
                </a:solidFill>
              </a:defRPr>
            </a:lvl6pPr>
            <a:lvl7pPr marL="3628142" indent="0">
              <a:buNone/>
              <a:defRPr sz="1900">
                <a:solidFill>
                  <a:schemeClr val="tx1">
                    <a:tint val="75000"/>
                  </a:schemeClr>
                </a:solidFill>
              </a:defRPr>
            </a:lvl7pPr>
            <a:lvl8pPr marL="4232833" indent="0">
              <a:buNone/>
              <a:defRPr sz="1900">
                <a:solidFill>
                  <a:schemeClr val="tx1">
                    <a:tint val="75000"/>
                  </a:schemeClr>
                </a:solidFill>
              </a:defRPr>
            </a:lvl8pPr>
            <a:lvl9pPr marL="4837523" indent="0">
              <a:buNone/>
              <a:defRPr sz="1900">
                <a:solidFill>
                  <a:schemeClr val="tx1">
                    <a:tint val="75000"/>
                  </a:schemeClr>
                </a:solidFill>
              </a:defRPr>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endParaRPr lang="es-PE" dirty="0"/>
          </a:p>
        </p:txBody>
      </p:sp>
      <p:sp>
        <p:nvSpPr>
          <p:cNvPr id="6" name="4 Marcador de pie de página"/>
          <p:cNvSpPr>
            <a:spLocks noGrp="1"/>
          </p:cNvSpPr>
          <p:nvPr>
            <p:ph type="ftr" sz="quarter" idx="11"/>
          </p:nvPr>
        </p:nvSpPr>
        <p:spPr/>
        <p:txBody>
          <a:bodyPr/>
          <a:lstStyle>
            <a:lvl1pPr>
              <a:defRPr/>
            </a:lvl1pPr>
          </a:lstStyle>
          <a:p>
            <a:pPr>
              <a:defRPr/>
            </a:pPr>
            <a:endParaRPr lang="es-PE" dirty="0"/>
          </a:p>
        </p:txBody>
      </p:sp>
      <p:sp>
        <p:nvSpPr>
          <p:cNvPr id="7" name="5 Marcador de número de diapositiva"/>
          <p:cNvSpPr>
            <a:spLocks noGrp="1"/>
          </p:cNvSpPr>
          <p:nvPr>
            <p:ph type="sldNum" sz="quarter" idx="12"/>
          </p:nvPr>
        </p:nvSpPr>
        <p:spPr/>
        <p:txBody>
          <a:bodyPr/>
          <a:lstStyle>
            <a:lvl1pPr>
              <a:defRPr/>
            </a:lvl1pPr>
          </a:lstStyle>
          <a:p>
            <a:pPr>
              <a:defRPr/>
            </a:pPr>
            <a:fld id="{64C85EE2-48B2-4B86-BF97-09DBB1FF7554}" type="slidenum">
              <a:rPr lang="es-PE"/>
              <a:pPr>
                <a:defRPr/>
              </a:pPr>
              <a:t>‹Nº›</a:t>
            </a:fld>
            <a:endParaRPr lang="es-PE" dirty="0"/>
          </a:p>
        </p:txBody>
      </p:sp>
    </p:spTree>
    <p:extLst>
      <p:ext uri="{BB962C8B-B14F-4D97-AF65-F5344CB8AC3E}">
        <p14:creationId xmlns:p14="http://schemas.microsoft.com/office/powerpoint/2010/main" val="2371178726"/>
      </p:ext>
    </p:extLst>
  </p:cSld>
  <p:clrMapOvr>
    <a:masterClrMapping/>
  </p:clrMapOvr>
</p:sldLayout>
</file>

<file path=ppt/slideLayouts/slideLayout28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contenido"/>
          <p:cNvSpPr>
            <a:spLocks noGrp="1"/>
          </p:cNvSpPr>
          <p:nvPr>
            <p:ph sz="half" idx="1"/>
          </p:nvPr>
        </p:nvSpPr>
        <p:spPr>
          <a:xfrm>
            <a:off x="720090" y="2520320"/>
            <a:ext cx="6360795" cy="7128392"/>
          </a:xfrm>
        </p:spPr>
        <p:txBody>
          <a:bodyPr/>
          <a:lstStyle>
            <a:lvl1pPr>
              <a:defRPr sz="3700"/>
            </a:lvl1pPr>
            <a:lvl2pPr>
              <a:defRPr sz="3200"/>
            </a:lvl2pPr>
            <a:lvl3pPr>
              <a:defRPr sz="2600"/>
            </a:lvl3pPr>
            <a:lvl4pPr>
              <a:defRPr sz="2400"/>
            </a:lvl4pPr>
            <a:lvl5pPr>
              <a:defRPr sz="2400"/>
            </a:lvl5pPr>
            <a:lvl6pPr>
              <a:defRPr sz="2400"/>
            </a:lvl6pPr>
            <a:lvl7pPr>
              <a:defRPr sz="2400"/>
            </a:lvl7pPr>
            <a:lvl8pPr>
              <a:defRPr sz="2400"/>
            </a:lvl8pPr>
            <a:lvl9pPr>
              <a:defRPr sz="2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contenido"/>
          <p:cNvSpPr>
            <a:spLocks noGrp="1"/>
          </p:cNvSpPr>
          <p:nvPr>
            <p:ph sz="half" idx="2"/>
          </p:nvPr>
        </p:nvSpPr>
        <p:spPr>
          <a:xfrm>
            <a:off x="7320915" y="2520320"/>
            <a:ext cx="6360795" cy="7128392"/>
          </a:xfrm>
        </p:spPr>
        <p:txBody>
          <a:bodyPr/>
          <a:lstStyle>
            <a:lvl1pPr>
              <a:defRPr sz="3700"/>
            </a:lvl1pPr>
            <a:lvl2pPr>
              <a:defRPr sz="3200"/>
            </a:lvl2pPr>
            <a:lvl3pPr>
              <a:defRPr sz="2600"/>
            </a:lvl3pPr>
            <a:lvl4pPr>
              <a:defRPr sz="2400"/>
            </a:lvl4pPr>
            <a:lvl5pPr>
              <a:defRPr sz="2400"/>
            </a:lvl5pPr>
            <a:lvl6pPr>
              <a:defRPr sz="2400"/>
            </a:lvl6pPr>
            <a:lvl7pPr>
              <a:defRPr sz="2400"/>
            </a:lvl7pPr>
            <a:lvl8pPr>
              <a:defRPr sz="2400"/>
            </a:lvl8pPr>
            <a:lvl9pPr>
              <a:defRPr sz="2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3 Marcador de fecha"/>
          <p:cNvSpPr>
            <a:spLocks noGrp="1"/>
          </p:cNvSpPr>
          <p:nvPr>
            <p:ph type="dt" sz="half" idx="10"/>
          </p:nvPr>
        </p:nvSpPr>
        <p:spPr/>
        <p:txBody>
          <a:bodyPr/>
          <a:lstStyle>
            <a:lvl1pPr>
              <a:defRPr/>
            </a:lvl1pPr>
          </a:lstStyle>
          <a:p>
            <a:pPr>
              <a:defRPr/>
            </a:pPr>
            <a:endParaRPr lang="es-PE" dirty="0"/>
          </a:p>
        </p:txBody>
      </p:sp>
      <p:sp>
        <p:nvSpPr>
          <p:cNvPr id="6" name="4 Marcador de pie de página"/>
          <p:cNvSpPr>
            <a:spLocks noGrp="1"/>
          </p:cNvSpPr>
          <p:nvPr>
            <p:ph type="ftr" sz="quarter" idx="11"/>
          </p:nvPr>
        </p:nvSpPr>
        <p:spPr/>
        <p:txBody>
          <a:bodyPr/>
          <a:lstStyle>
            <a:lvl1pPr>
              <a:defRPr/>
            </a:lvl1pPr>
          </a:lstStyle>
          <a:p>
            <a:pPr>
              <a:defRPr/>
            </a:pPr>
            <a:endParaRPr lang="es-PE" dirty="0"/>
          </a:p>
        </p:txBody>
      </p:sp>
      <p:sp>
        <p:nvSpPr>
          <p:cNvPr id="7" name="5 Marcador de número de diapositiva"/>
          <p:cNvSpPr>
            <a:spLocks noGrp="1"/>
          </p:cNvSpPr>
          <p:nvPr>
            <p:ph type="sldNum" sz="quarter" idx="12"/>
          </p:nvPr>
        </p:nvSpPr>
        <p:spPr/>
        <p:txBody>
          <a:bodyPr/>
          <a:lstStyle>
            <a:lvl1pPr>
              <a:defRPr/>
            </a:lvl1pPr>
          </a:lstStyle>
          <a:p>
            <a:pPr>
              <a:defRPr/>
            </a:pPr>
            <a:fld id="{2574DD90-8ED2-4FEE-A768-1E0E00869EE8}" type="slidenum">
              <a:rPr lang="es-PE"/>
              <a:pPr>
                <a:defRPr/>
              </a:pPr>
              <a:t>‹Nº›</a:t>
            </a:fld>
            <a:endParaRPr lang="es-PE" dirty="0"/>
          </a:p>
        </p:txBody>
      </p:sp>
    </p:spTree>
    <p:extLst>
      <p:ext uri="{BB962C8B-B14F-4D97-AF65-F5344CB8AC3E}">
        <p14:creationId xmlns:p14="http://schemas.microsoft.com/office/powerpoint/2010/main" val="262342575"/>
      </p:ext>
    </p:extLst>
  </p:cSld>
  <p:clrMapOvr>
    <a:masterClrMapping/>
  </p:clrMapOvr>
</p:sldLayout>
</file>

<file path=ppt/slideLayouts/slideLayout28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720090" y="2417803"/>
            <a:ext cx="6363296" cy="1007625"/>
          </a:xfrm>
        </p:spPr>
        <p:txBody>
          <a:bodyPr anchor="b"/>
          <a:lstStyle>
            <a:lvl1pPr marL="0" indent="0">
              <a:buNone/>
              <a:defRPr sz="3200" b="1"/>
            </a:lvl1pPr>
            <a:lvl2pPr marL="604690" indent="0">
              <a:buNone/>
              <a:defRPr sz="2600" b="1"/>
            </a:lvl2pPr>
            <a:lvl3pPr marL="1209381" indent="0">
              <a:buNone/>
              <a:defRPr sz="2400" b="1"/>
            </a:lvl3pPr>
            <a:lvl4pPr marL="1814071" indent="0">
              <a:buNone/>
              <a:defRPr sz="2100" b="1"/>
            </a:lvl4pPr>
            <a:lvl5pPr marL="2418762" indent="0">
              <a:buNone/>
              <a:defRPr sz="2100" b="1"/>
            </a:lvl5pPr>
            <a:lvl6pPr marL="3023452" indent="0">
              <a:buNone/>
              <a:defRPr sz="2100" b="1"/>
            </a:lvl6pPr>
            <a:lvl7pPr marL="3628142" indent="0">
              <a:buNone/>
              <a:defRPr sz="2100" b="1"/>
            </a:lvl7pPr>
            <a:lvl8pPr marL="4232833" indent="0">
              <a:buNone/>
              <a:defRPr sz="2100" b="1"/>
            </a:lvl8pPr>
            <a:lvl9pPr marL="4837523" indent="0">
              <a:buNone/>
              <a:defRPr sz="21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720090" y="3425428"/>
            <a:ext cx="6363296" cy="6223279"/>
          </a:xfrm>
        </p:spPr>
        <p:txBody>
          <a:bodyPr/>
          <a:lstStyle>
            <a:lvl1pPr>
              <a:defRPr sz="3200"/>
            </a:lvl1pPr>
            <a:lvl2pPr>
              <a:defRPr sz="2600"/>
            </a:lvl2pPr>
            <a:lvl3pPr>
              <a:defRPr sz="2400"/>
            </a:lvl3pPr>
            <a:lvl4pPr>
              <a:defRPr sz="2100"/>
            </a:lvl4pPr>
            <a:lvl5pPr>
              <a:defRPr sz="2100"/>
            </a:lvl5pPr>
            <a:lvl6pPr>
              <a:defRPr sz="2100"/>
            </a:lvl6pPr>
            <a:lvl7pPr>
              <a:defRPr sz="2100"/>
            </a:lvl7pPr>
            <a:lvl8pPr>
              <a:defRPr sz="2100"/>
            </a:lvl8pPr>
            <a:lvl9pPr>
              <a:defRPr sz="21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texto"/>
          <p:cNvSpPr>
            <a:spLocks noGrp="1"/>
          </p:cNvSpPr>
          <p:nvPr>
            <p:ph type="body" sz="quarter" idx="3"/>
          </p:nvPr>
        </p:nvSpPr>
        <p:spPr>
          <a:xfrm>
            <a:off x="7315923" y="2417803"/>
            <a:ext cx="6365795" cy="1007625"/>
          </a:xfrm>
        </p:spPr>
        <p:txBody>
          <a:bodyPr anchor="b"/>
          <a:lstStyle>
            <a:lvl1pPr marL="0" indent="0">
              <a:buNone/>
              <a:defRPr sz="3200" b="1"/>
            </a:lvl1pPr>
            <a:lvl2pPr marL="604690" indent="0">
              <a:buNone/>
              <a:defRPr sz="2600" b="1"/>
            </a:lvl2pPr>
            <a:lvl3pPr marL="1209381" indent="0">
              <a:buNone/>
              <a:defRPr sz="2400" b="1"/>
            </a:lvl3pPr>
            <a:lvl4pPr marL="1814071" indent="0">
              <a:buNone/>
              <a:defRPr sz="2100" b="1"/>
            </a:lvl4pPr>
            <a:lvl5pPr marL="2418762" indent="0">
              <a:buNone/>
              <a:defRPr sz="2100" b="1"/>
            </a:lvl5pPr>
            <a:lvl6pPr marL="3023452" indent="0">
              <a:buNone/>
              <a:defRPr sz="2100" b="1"/>
            </a:lvl6pPr>
            <a:lvl7pPr marL="3628142" indent="0">
              <a:buNone/>
              <a:defRPr sz="2100" b="1"/>
            </a:lvl7pPr>
            <a:lvl8pPr marL="4232833" indent="0">
              <a:buNone/>
              <a:defRPr sz="2100" b="1"/>
            </a:lvl8pPr>
            <a:lvl9pPr marL="4837523" indent="0">
              <a:buNone/>
              <a:defRPr sz="21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7315923" y="3425428"/>
            <a:ext cx="6365795" cy="6223279"/>
          </a:xfrm>
        </p:spPr>
        <p:txBody>
          <a:bodyPr/>
          <a:lstStyle>
            <a:lvl1pPr>
              <a:defRPr sz="3200"/>
            </a:lvl1pPr>
            <a:lvl2pPr>
              <a:defRPr sz="2600"/>
            </a:lvl2pPr>
            <a:lvl3pPr>
              <a:defRPr sz="2400"/>
            </a:lvl3pPr>
            <a:lvl4pPr>
              <a:defRPr sz="2100"/>
            </a:lvl4pPr>
            <a:lvl5pPr>
              <a:defRPr sz="2100"/>
            </a:lvl5pPr>
            <a:lvl6pPr>
              <a:defRPr sz="2100"/>
            </a:lvl6pPr>
            <a:lvl7pPr>
              <a:defRPr sz="2100"/>
            </a:lvl7pPr>
            <a:lvl8pPr>
              <a:defRPr sz="2100"/>
            </a:lvl8pPr>
            <a:lvl9pPr>
              <a:defRPr sz="21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7" name="3 Marcador de fecha"/>
          <p:cNvSpPr>
            <a:spLocks noGrp="1"/>
          </p:cNvSpPr>
          <p:nvPr>
            <p:ph type="dt" sz="half" idx="10"/>
          </p:nvPr>
        </p:nvSpPr>
        <p:spPr/>
        <p:txBody>
          <a:bodyPr/>
          <a:lstStyle>
            <a:lvl1pPr>
              <a:defRPr/>
            </a:lvl1pPr>
          </a:lstStyle>
          <a:p>
            <a:pPr>
              <a:defRPr/>
            </a:pPr>
            <a:endParaRPr lang="es-PE" dirty="0"/>
          </a:p>
        </p:txBody>
      </p:sp>
      <p:sp>
        <p:nvSpPr>
          <p:cNvPr id="8" name="4 Marcador de pie de página"/>
          <p:cNvSpPr>
            <a:spLocks noGrp="1"/>
          </p:cNvSpPr>
          <p:nvPr>
            <p:ph type="ftr" sz="quarter" idx="11"/>
          </p:nvPr>
        </p:nvSpPr>
        <p:spPr/>
        <p:txBody>
          <a:bodyPr/>
          <a:lstStyle>
            <a:lvl1pPr>
              <a:defRPr/>
            </a:lvl1pPr>
          </a:lstStyle>
          <a:p>
            <a:pPr>
              <a:defRPr/>
            </a:pPr>
            <a:endParaRPr lang="es-PE" dirty="0"/>
          </a:p>
        </p:txBody>
      </p:sp>
      <p:sp>
        <p:nvSpPr>
          <p:cNvPr id="9" name="5 Marcador de número de diapositiva"/>
          <p:cNvSpPr>
            <a:spLocks noGrp="1"/>
          </p:cNvSpPr>
          <p:nvPr>
            <p:ph type="sldNum" sz="quarter" idx="12"/>
          </p:nvPr>
        </p:nvSpPr>
        <p:spPr/>
        <p:txBody>
          <a:bodyPr/>
          <a:lstStyle>
            <a:lvl1pPr>
              <a:defRPr/>
            </a:lvl1pPr>
          </a:lstStyle>
          <a:p>
            <a:pPr>
              <a:defRPr/>
            </a:pPr>
            <a:fld id="{3933FFC0-E191-4C81-91B2-B1FFD8D6AC8B}" type="slidenum">
              <a:rPr lang="es-PE"/>
              <a:pPr>
                <a:defRPr/>
              </a:pPr>
              <a:t>‹Nº›</a:t>
            </a:fld>
            <a:endParaRPr lang="es-PE" dirty="0"/>
          </a:p>
        </p:txBody>
      </p:sp>
    </p:spTree>
    <p:extLst>
      <p:ext uri="{BB962C8B-B14F-4D97-AF65-F5344CB8AC3E}">
        <p14:creationId xmlns:p14="http://schemas.microsoft.com/office/powerpoint/2010/main" val="2178434025"/>
      </p:ext>
    </p:extLst>
  </p:cSld>
  <p:clrMapOvr>
    <a:masterClrMapping/>
  </p:clrMapOvr>
</p:sldLayout>
</file>

<file path=ppt/slideLayouts/slideLayout28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3 Marcador de fecha"/>
          <p:cNvSpPr>
            <a:spLocks noGrp="1"/>
          </p:cNvSpPr>
          <p:nvPr>
            <p:ph type="dt" sz="half" idx="10"/>
          </p:nvPr>
        </p:nvSpPr>
        <p:spPr/>
        <p:txBody>
          <a:bodyPr/>
          <a:lstStyle>
            <a:lvl1pPr>
              <a:defRPr/>
            </a:lvl1pPr>
          </a:lstStyle>
          <a:p>
            <a:pPr>
              <a:defRPr/>
            </a:pPr>
            <a:endParaRPr lang="es-PE" dirty="0"/>
          </a:p>
        </p:txBody>
      </p:sp>
      <p:sp>
        <p:nvSpPr>
          <p:cNvPr id="4" name="4 Marcador de pie de página"/>
          <p:cNvSpPr>
            <a:spLocks noGrp="1"/>
          </p:cNvSpPr>
          <p:nvPr>
            <p:ph type="ftr" sz="quarter" idx="11"/>
          </p:nvPr>
        </p:nvSpPr>
        <p:spPr/>
        <p:txBody>
          <a:bodyPr/>
          <a:lstStyle>
            <a:lvl1pPr>
              <a:defRPr/>
            </a:lvl1pPr>
          </a:lstStyle>
          <a:p>
            <a:pPr>
              <a:defRPr/>
            </a:pPr>
            <a:endParaRPr lang="es-PE" dirty="0"/>
          </a:p>
        </p:txBody>
      </p:sp>
      <p:sp>
        <p:nvSpPr>
          <p:cNvPr id="5" name="5 Marcador de número de diapositiva"/>
          <p:cNvSpPr>
            <a:spLocks noGrp="1"/>
          </p:cNvSpPr>
          <p:nvPr>
            <p:ph type="sldNum" sz="quarter" idx="12"/>
          </p:nvPr>
        </p:nvSpPr>
        <p:spPr/>
        <p:txBody>
          <a:bodyPr/>
          <a:lstStyle>
            <a:lvl1pPr>
              <a:defRPr/>
            </a:lvl1pPr>
          </a:lstStyle>
          <a:p>
            <a:pPr>
              <a:defRPr/>
            </a:pPr>
            <a:fld id="{1917EC30-A4BD-4966-B00A-840CB157C84A}" type="slidenum">
              <a:rPr lang="es-PE"/>
              <a:pPr>
                <a:defRPr/>
              </a:pPr>
              <a:t>‹Nº›</a:t>
            </a:fld>
            <a:endParaRPr lang="es-PE" dirty="0"/>
          </a:p>
        </p:txBody>
      </p:sp>
    </p:spTree>
    <p:extLst>
      <p:ext uri="{BB962C8B-B14F-4D97-AF65-F5344CB8AC3E}">
        <p14:creationId xmlns:p14="http://schemas.microsoft.com/office/powerpoint/2010/main" val="9885455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8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29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endParaRPr lang="es-PE" dirty="0"/>
          </a:p>
        </p:txBody>
      </p:sp>
      <p:sp>
        <p:nvSpPr>
          <p:cNvPr id="3" name="4 Marcador de pie de página"/>
          <p:cNvSpPr>
            <a:spLocks noGrp="1"/>
          </p:cNvSpPr>
          <p:nvPr>
            <p:ph type="ftr" sz="quarter" idx="11"/>
          </p:nvPr>
        </p:nvSpPr>
        <p:spPr/>
        <p:txBody>
          <a:bodyPr/>
          <a:lstStyle>
            <a:lvl1pPr>
              <a:defRPr/>
            </a:lvl1pPr>
          </a:lstStyle>
          <a:p>
            <a:pPr>
              <a:defRPr/>
            </a:pPr>
            <a:endParaRPr lang="es-PE" dirty="0"/>
          </a:p>
        </p:txBody>
      </p:sp>
      <p:sp>
        <p:nvSpPr>
          <p:cNvPr id="4" name="5 Marcador de número de diapositiva"/>
          <p:cNvSpPr>
            <a:spLocks noGrp="1"/>
          </p:cNvSpPr>
          <p:nvPr>
            <p:ph type="sldNum" sz="quarter" idx="12"/>
          </p:nvPr>
        </p:nvSpPr>
        <p:spPr/>
        <p:txBody>
          <a:bodyPr/>
          <a:lstStyle>
            <a:lvl1pPr>
              <a:defRPr/>
            </a:lvl1pPr>
          </a:lstStyle>
          <a:p>
            <a:pPr>
              <a:defRPr/>
            </a:pPr>
            <a:fld id="{06B70716-02D2-47DE-A01F-BB62061B664A}" type="slidenum">
              <a:rPr lang="es-PE"/>
              <a:pPr>
                <a:defRPr/>
              </a:pPr>
              <a:t>‹Nº›</a:t>
            </a:fld>
            <a:endParaRPr lang="es-PE" dirty="0"/>
          </a:p>
        </p:txBody>
      </p:sp>
    </p:spTree>
    <p:extLst>
      <p:ext uri="{BB962C8B-B14F-4D97-AF65-F5344CB8AC3E}">
        <p14:creationId xmlns:p14="http://schemas.microsoft.com/office/powerpoint/2010/main" val="2177711346"/>
      </p:ext>
    </p:extLst>
  </p:cSld>
  <p:clrMapOvr>
    <a:masterClrMapping/>
  </p:clrMapOvr>
</p:sldLayout>
</file>

<file path=ppt/slideLayouts/slideLayout29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720092" y="430055"/>
            <a:ext cx="4738093" cy="1830229"/>
          </a:xfrm>
        </p:spPr>
        <p:txBody>
          <a:bodyPr anchor="b"/>
          <a:lstStyle>
            <a:lvl1pPr algn="l">
              <a:defRPr sz="2600" b="1"/>
            </a:lvl1pPr>
          </a:lstStyle>
          <a:p>
            <a:r>
              <a:rPr lang="es-ES" smtClean="0"/>
              <a:t>Haga clic para modificar el estilo de título del patrón</a:t>
            </a:r>
            <a:endParaRPr lang="es-PE"/>
          </a:p>
        </p:txBody>
      </p:sp>
      <p:sp>
        <p:nvSpPr>
          <p:cNvPr id="3" name="2 Marcador de contenido"/>
          <p:cNvSpPr>
            <a:spLocks noGrp="1"/>
          </p:cNvSpPr>
          <p:nvPr>
            <p:ph idx="1"/>
          </p:nvPr>
        </p:nvSpPr>
        <p:spPr>
          <a:xfrm>
            <a:off x="5630708" y="430066"/>
            <a:ext cx="8051007" cy="9218653"/>
          </a:xfrm>
        </p:spPr>
        <p:txBody>
          <a:bodyPr/>
          <a:lstStyle>
            <a:lvl1pPr>
              <a:defRPr sz="4200"/>
            </a:lvl1pPr>
            <a:lvl2pPr>
              <a:defRPr sz="3700"/>
            </a:lvl2pPr>
            <a:lvl3pPr>
              <a:defRPr sz="3200"/>
            </a:lvl3pPr>
            <a:lvl4pPr>
              <a:defRPr sz="2600"/>
            </a:lvl4pPr>
            <a:lvl5pPr>
              <a:defRPr sz="2600"/>
            </a:lvl5pPr>
            <a:lvl6pPr>
              <a:defRPr sz="2600"/>
            </a:lvl6pPr>
            <a:lvl7pPr>
              <a:defRPr sz="2600"/>
            </a:lvl7pPr>
            <a:lvl8pPr>
              <a:defRPr sz="2600"/>
            </a:lvl8pPr>
            <a:lvl9pPr>
              <a:defRPr sz="2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texto"/>
          <p:cNvSpPr>
            <a:spLocks noGrp="1"/>
          </p:cNvSpPr>
          <p:nvPr>
            <p:ph type="body" sz="half" idx="2"/>
          </p:nvPr>
        </p:nvSpPr>
        <p:spPr>
          <a:xfrm>
            <a:off x="720092" y="2260288"/>
            <a:ext cx="4738093" cy="7388424"/>
          </a:xfrm>
        </p:spPr>
        <p:txBody>
          <a:bodyPr/>
          <a:lstStyle>
            <a:lvl1pPr marL="0" indent="0">
              <a:buNone/>
              <a:defRPr sz="1900"/>
            </a:lvl1pPr>
            <a:lvl2pPr marL="604690" indent="0">
              <a:buNone/>
              <a:defRPr sz="1600"/>
            </a:lvl2pPr>
            <a:lvl3pPr marL="1209381" indent="0">
              <a:buNone/>
              <a:defRPr sz="1300"/>
            </a:lvl3pPr>
            <a:lvl4pPr marL="1814071" indent="0">
              <a:buNone/>
              <a:defRPr sz="1200"/>
            </a:lvl4pPr>
            <a:lvl5pPr marL="2418762" indent="0">
              <a:buNone/>
              <a:defRPr sz="1200"/>
            </a:lvl5pPr>
            <a:lvl6pPr marL="3023452" indent="0">
              <a:buNone/>
              <a:defRPr sz="1200"/>
            </a:lvl6pPr>
            <a:lvl7pPr marL="3628142" indent="0">
              <a:buNone/>
              <a:defRPr sz="1200"/>
            </a:lvl7pPr>
            <a:lvl8pPr marL="4232833" indent="0">
              <a:buNone/>
              <a:defRPr sz="1200"/>
            </a:lvl8pPr>
            <a:lvl9pPr marL="4837523" indent="0">
              <a:buNone/>
              <a:defRPr sz="12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endParaRPr lang="es-PE" dirty="0"/>
          </a:p>
        </p:txBody>
      </p:sp>
      <p:sp>
        <p:nvSpPr>
          <p:cNvPr id="6" name="4 Marcador de pie de página"/>
          <p:cNvSpPr>
            <a:spLocks noGrp="1"/>
          </p:cNvSpPr>
          <p:nvPr>
            <p:ph type="ftr" sz="quarter" idx="11"/>
          </p:nvPr>
        </p:nvSpPr>
        <p:spPr/>
        <p:txBody>
          <a:bodyPr/>
          <a:lstStyle>
            <a:lvl1pPr>
              <a:defRPr/>
            </a:lvl1pPr>
          </a:lstStyle>
          <a:p>
            <a:pPr>
              <a:defRPr/>
            </a:pPr>
            <a:endParaRPr lang="es-PE" dirty="0"/>
          </a:p>
        </p:txBody>
      </p:sp>
      <p:sp>
        <p:nvSpPr>
          <p:cNvPr id="7" name="5 Marcador de número de diapositiva"/>
          <p:cNvSpPr>
            <a:spLocks noGrp="1"/>
          </p:cNvSpPr>
          <p:nvPr>
            <p:ph type="sldNum" sz="quarter" idx="12"/>
          </p:nvPr>
        </p:nvSpPr>
        <p:spPr/>
        <p:txBody>
          <a:bodyPr/>
          <a:lstStyle>
            <a:lvl1pPr>
              <a:defRPr/>
            </a:lvl1pPr>
          </a:lstStyle>
          <a:p>
            <a:pPr>
              <a:defRPr/>
            </a:pPr>
            <a:fld id="{37E8819E-F16C-4AE8-9B43-C9B6CF659E66}" type="slidenum">
              <a:rPr lang="es-PE"/>
              <a:pPr>
                <a:defRPr/>
              </a:pPr>
              <a:t>‹Nº›</a:t>
            </a:fld>
            <a:endParaRPr lang="es-PE" dirty="0"/>
          </a:p>
        </p:txBody>
      </p:sp>
    </p:spTree>
    <p:extLst>
      <p:ext uri="{BB962C8B-B14F-4D97-AF65-F5344CB8AC3E}">
        <p14:creationId xmlns:p14="http://schemas.microsoft.com/office/powerpoint/2010/main" val="2147122220"/>
      </p:ext>
    </p:extLst>
  </p:cSld>
  <p:clrMapOvr>
    <a:masterClrMapping/>
  </p:clrMapOvr>
</p:sldLayout>
</file>

<file path=ppt/slideLayouts/slideLayout29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822853" y="7560945"/>
            <a:ext cx="8641080" cy="892612"/>
          </a:xfrm>
        </p:spPr>
        <p:txBody>
          <a:bodyPr anchor="b"/>
          <a:lstStyle>
            <a:lvl1pPr algn="l">
              <a:defRPr sz="2600" b="1"/>
            </a:lvl1pPr>
          </a:lstStyle>
          <a:p>
            <a:r>
              <a:rPr lang="es-ES" smtClean="0"/>
              <a:t>Haga clic para modificar el estilo de título del patrón</a:t>
            </a:r>
            <a:endParaRPr lang="es-PE"/>
          </a:p>
        </p:txBody>
      </p:sp>
      <p:sp>
        <p:nvSpPr>
          <p:cNvPr id="3" name="2 Marcador de posición de imagen"/>
          <p:cNvSpPr>
            <a:spLocks noGrp="1"/>
          </p:cNvSpPr>
          <p:nvPr>
            <p:ph type="pic" idx="1"/>
          </p:nvPr>
        </p:nvSpPr>
        <p:spPr>
          <a:xfrm>
            <a:off x="2822853" y="965121"/>
            <a:ext cx="8641080" cy="6480810"/>
          </a:xfrm>
        </p:spPr>
        <p:txBody>
          <a:bodyPr rtlCol="0">
            <a:normAutofit/>
          </a:bodyPr>
          <a:lstStyle>
            <a:lvl1pPr marL="0" indent="0">
              <a:buNone/>
              <a:defRPr sz="4200"/>
            </a:lvl1pPr>
            <a:lvl2pPr marL="604690" indent="0">
              <a:buNone/>
              <a:defRPr sz="3700"/>
            </a:lvl2pPr>
            <a:lvl3pPr marL="1209381" indent="0">
              <a:buNone/>
              <a:defRPr sz="3200"/>
            </a:lvl3pPr>
            <a:lvl4pPr marL="1814071" indent="0">
              <a:buNone/>
              <a:defRPr sz="2600"/>
            </a:lvl4pPr>
            <a:lvl5pPr marL="2418762" indent="0">
              <a:buNone/>
              <a:defRPr sz="2600"/>
            </a:lvl5pPr>
            <a:lvl6pPr marL="3023452" indent="0">
              <a:buNone/>
              <a:defRPr sz="2600"/>
            </a:lvl6pPr>
            <a:lvl7pPr marL="3628142" indent="0">
              <a:buNone/>
              <a:defRPr sz="2600"/>
            </a:lvl7pPr>
            <a:lvl8pPr marL="4232833" indent="0">
              <a:buNone/>
              <a:defRPr sz="2600"/>
            </a:lvl8pPr>
            <a:lvl9pPr marL="4837523" indent="0">
              <a:buNone/>
              <a:defRPr sz="2600"/>
            </a:lvl9pPr>
          </a:lstStyle>
          <a:p>
            <a:pPr lvl="0"/>
            <a:r>
              <a:rPr lang="es-ES" noProof="0" dirty="0" smtClean="0"/>
              <a:t>Haga clic en el icono para agregar una imagen</a:t>
            </a:r>
            <a:endParaRPr lang="es-PE" noProof="0" dirty="0"/>
          </a:p>
        </p:txBody>
      </p:sp>
      <p:sp>
        <p:nvSpPr>
          <p:cNvPr id="4" name="3 Marcador de texto"/>
          <p:cNvSpPr>
            <a:spLocks noGrp="1"/>
          </p:cNvSpPr>
          <p:nvPr>
            <p:ph type="body" sz="half" idx="2"/>
          </p:nvPr>
        </p:nvSpPr>
        <p:spPr>
          <a:xfrm>
            <a:off x="2822853" y="8453557"/>
            <a:ext cx="8641080" cy="1267658"/>
          </a:xfrm>
        </p:spPr>
        <p:txBody>
          <a:bodyPr/>
          <a:lstStyle>
            <a:lvl1pPr marL="0" indent="0">
              <a:buNone/>
              <a:defRPr sz="1900"/>
            </a:lvl1pPr>
            <a:lvl2pPr marL="604690" indent="0">
              <a:buNone/>
              <a:defRPr sz="1600"/>
            </a:lvl2pPr>
            <a:lvl3pPr marL="1209381" indent="0">
              <a:buNone/>
              <a:defRPr sz="1300"/>
            </a:lvl3pPr>
            <a:lvl4pPr marL="1814071" indent="0">
              <a:buNone/>
              <a:defRPr sz="1200"/>
            </a:lvl4pPr>
            <a:lvl5pPr marL="2418762" indent="0">
              <a:buNone/>
              <a:defRPr sz="1200"/>
            </a:lvl5pPr>
            <a:lvl6pPr marL="3023452" indent="0">
              <a:buNone/>
              <a:defRPr sz="1200"/>
            </a:lvl6pPr>
            <a:lvl7pPr marL="3628142" indent="0">
              <a:buNone/>
              <a:defRPr sz="1200"/>
            </a:lvl7pPr>
            <a:lvl8pPr marL="4232833" indent="0">
              <a:buNone/>
              <a:defRPr sz="1200"/>
            </a:lvl8pPr>
            <a:lvl9pPr marL="4837523" indent="0">
              <a:buNone/>
              <a:defRPr sz="12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endParaRPr lang="es-PE" dirty="0"/>
          </a:p>
        </p:txBody>
      </p:sp>
      <p:sp>
        <p:nvSpPr>
          <p:cNvPr id="6" name="4 Marcador de pie de página"/>
          <p:cNvSpPr>
            <a:spLocks noGrp="1"/>
          </p:cNvSpPr>
          <p:nvPr>
            <p:ph type="ftr" sz="quarter" idx="11"/>
          </p:nvPr>
        </p:nvSpPr>
        <p:spPr/>
        <p:txBody>
          <a:bodyPr/>
          <a:lstStyle>
            <a:lvl1pPr>
              <a:defRPr/>
            </a:lvl1pPr>
          </a:lstStyle>
          <a:p>
            <a:pPr>
              <a:defRPr/>
            </a:pPr>
            <a:endParaRPr lang="es-PE" dirty="0"/>
          </a:p>
        </p:txBody>
      </p:sp>
      <p:sp>
        <p:nvSpPr>
          <p:cNvPr id="7" name="5 Marcador de número de diapositiva"/>
          <p:cNvSpPr>
            <a:spLocks noGrp="1"/>
          </p:cNvSpPr>
          <p:nvPr>
            <p:ph type="sldNum" sz="quarter" idx="12"/>
          </p:nvPr>
        </p:nvSpPr>
        <p:spPr/>
        <p:txBody>
          <a:bodyPr/>
          <a:lstStyle>
            <a:lvl1pPr>
              <a:defRPr/>
            </a:lvl1pPr>
          </a:lstStyle>
          <a:p>
            <a:pPr>
              <a:defRPr/>
            </a:pPr>
            <a:fld id="{B24D918D-2D9D-45DC-85B4-F0951CCD7171}" type="slidenum">
              <a:rPr lang="es-PE"/>
              <a:pPr>
                <a:defRPr/>
              </a:pPr>
              <a:t>‹Nº›</a:t>
            </a:fld>
            <a:endParaRPr lang="es-PE" dirty="0"/>
          </a:p>
        </p:txBody>
      </p:sp>
    </p:spTree>
    <p:extLst>
      <p:ext uri="{BB962C8B-B14F-4D97-AF65-F5344CB8AC3E}">
        <p14:creationId xmlns:p14="http://schemas.microsoft.com/office/powerpoint/2010/main" val="3291251219"/>
      </p:ext>
    </p:extLst>
  </p:cSld>
  <p:clrMapOvr>
    <a:masterClrMapping/>
  </p:clrMapOvr>
</p:sldLayout>
</file>

<file path=ppt/slideLayouts/slideLayout29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lvl1pPr>
              <a:defRPr/>
            </a:lvl1pPr>
          </a:lstStyle>
          <a:p>
            <a:pPr>
              <a:defRPr/>
            </a:pPr>
            <a:endParaRPr lang="es-PE" dirty="0"/>
          </a:p>
        </p:txBody>
      </p:sp>
      <p:sp>
        <p:nvSpPr>
          <p:cNvPr id="5" name="4 Marcador de pie de página"/>
          <p:cNvSpPr>
            <a:spLocks noGrp="1"/>
          </p:cNvSpPr>
          <p:nvPr>
            <p:ph type="ftr" sz="quarter" idx="11"/>
          </p:nvPr>
        </p:nvSpPr>
        <p:spPr/>
        <p:txBody>
          <a:bodyPr/>
          <a:lstStyle>
            <a:lvl1pPr>
              <a:defRPr/>
            </a:lvl1pPr>
          </a:lstStyle>
          <a:p>
            <a:pPr>
              <a:defRPr/>
            </a:pPr>
            <a:endParaRPr lang="es-PE" dirty="0"/>
          </a:p>
        </p:txBody>
      </p:sp>
      <p:sp>
        <p:nvSpPr>
          <p:cNvPr id="6" name="5 Marcador de número de diapositiva"/>
          <p:cNvSpPr>
            <a:spLocks noGrp="1"/>
          </p:cNvSpPr>
          <p:nvPr>
            <p:ph type="sldNum" sz="quarter" idx="12"/>
          </p:nvPr>
        </p:nvSpPr>
        <p:spPr/>
        <p:txBody>
          <a:bodyPr/>
          <a:lstStyle>
            <a:lvl1pPr>
              <a:defRPr/>
            </a:lvl1pPr>
          </a:lstStyle>
          <a:p>
            <a:pPr>
              <a:defRPr/>
            </a:pPr>
            <a:fld id="{766B25D1-3673-4F9B-9D62-BD81C5623B81}" type="slidenum">
              <a:rPr lang="es-PE"/>
              <a:pPr>
                <a:defRPr/>
              </a:pPr>
              <a:t>‹Nº›</a:t>
            </a:fld>
            <a:endParaRPr lang="es-PE" dirty="0"/>
          </a:p>
        </p:txBody>
      </p:sp>
    </p:spTree>
    <p:extLst>
      <p:ext uri="{BB962C8B-B14F-4D97-AF65-F5344CB8AC3E}">
        <p14:creationId xmlns:p14="http://schemas.microsoft.com/office/powerpoint/2010/main" val="294436507"/>
      </p:ext>
    </p:extLst>
  </p:cSld>
  <p:clrMapOvr>
    <a:masterClrMapping/>
  </p:clrMapOvr>
</p:sldLayout>
</file>

<file path=ppt/slideLayouts/slideLayout29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10441305" y="432560"/>
            <a:ext cx="3240405" cy="9216152"/>
          </a:xfrm>
        </p:spPr>
        <p:txBody>
          <a:bodyPr vert="eaVert"/>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a:xfrm>
            <a:off x="720090" y="432560"/>
            <a:ext cx="9481185" cy="921615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lvl1pPr>
              <a:defRPr/>
            </a:lvl1pPr>
          </a:lstStyle>
          <a:p>
            <a:pPr>
              <a:defRPr/>
            </a:pPr>
            <a:endParaRPr lang="es-PE" dirty="0"/>
          </a:p>
        </p:txBody>
      </p:sp>
      <p:sp>
        <p:nvSpPr>
          <p:cNvPr id="5" name="4 Marcador de pie de página"/>
          <p:cNvSpPr>
            <a:spLocks noGrp="1"/>
          </p:cNvSpPr>
          <p:nvPr>
            <p:ph type="ftr" sz="quarter" idx="11"/>
          </p:nvPr>
        </p:nvSpPr>
        <p:spPr/>
        <p:txBody>
          <a:bodyPr/>
          <a:lstStyle>
            <a:lvl1pPr>
              <a:defRPr/>
            </a:lvl1pPr>
          </a:lstStyle>
          <a:p>
            <a:pPr>
              <a:defRPr/>
            </a:pPr>
            <a:endParaRPr lang="es-PE" dirty="0"/>
          </a:p>
        </p:txBody>
      </p:sp>
      <p:sp>
        <p:nvSpPr>
          <p:cNvPr id="6" name="5 Marcador de número de diapositiva"/>
          <p:cNvSpPr>
            <a:spLocks noGrp="1"/>
          </p:cNvSpPr>
          <p:nvPr>
            <p:ph type="sldNum" sz="quarter" idx="12"/>
          </p:nvPr>
        </p:nvSpPr>
        <p:spPr/>
        <p:txBody>
          <a:bodyPr/>
          <a:lstStyle>
            <a:lvl1pPr>
              <a:defRPr/>
            </a:lvl1pPr>
          </a:lstStyle>
          <a:p>
            <a:pPr>
              <a:defRPr/>
            </a:pPr>
            <a:fld id="{02AAC0A5-4328-423E-9A62-4555DAA6DEDB}" type="slidenum">
              <a:rPr lang="es-PE"/>
              <a:pPr>
                <a:defRPr/>
              </a:pPr>
              <a:t>‹Nº›</a:t>
            </a:fld>
            <a:endParaRPr lang="es-PE" dirty="0"/>
          </a:p>
        </p:txBody>
      </p:sp>
    </p:spTree>
    <p:extLst>
      <p:ext uri="{BB962C8B-B14F-4D97-AF65-F5344CB8AC3E}">
        <p14:creationId xmlns:p14="http://schemas.microsoft.com/office/powerpoint/2010/main" val="2859080277"/>
      </p:ext>
    </p:extLst>
  </p:cSld>
  <p:clrMapOvr>
    <a:masterClrMapping/>
  </p:clrMapOvr>
</p:sldLayout>
</file>

<file path=ppt/slideLayouts/slideLayout295.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720090" y="600075"/>
            <a:ext cx="12961620" cy="2160270"/>
          </a:xfrm>
          <a:prstGeom prst="rect">
            <a:avLst/>
          </a:prstGeo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720090" y="3120390"/>
            <a:ext cx="6360795" cy="6480810"/>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7320915" y="3120390"/>
            <a:ext cx="6360795" cy="6480810"/>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13 Marcador de fecha"/>
          <p:cNvSpPr>
            <a:spLocks noGrp="1"/>
          </p:cNvSpPr>
          <p:nvPr>
            <p:ph type="dt" sz="half" idx="10"/>
          </p:nvPr>
        </p:nvSpPr>
        <p:spPr>
          <a:xfrm>
            <a:off x="10201275" y="10106270"/>
            <a:ext cx="3360420" cy="575072"/>
          </a:xfrm>
        </p:spPr>
        <p:txBody>
          <a:bodyPr/>
          <a:lstStyle>
            <a:lvl1pPr>
              <a:defRPr/>
            </a:lvl1pPr>
          </a:lstStyle>
          <a:p>
            <a:pPr>
              <a:defRPr/>
            </a:pPr>
            <a:endParaRPr lang="es-ES" dirty="0"/>
          </a:p>
        </p:txBody>
      </p:sp>
      <p:sp>
        <p:nvSpPr>
          <p:cNvPr id="6" name="2 Marcador de pie de página"/>
          <p:cNvSpPr>
            <a:spLocks noGrp="1"/>
          </p:cNvSpPr>
          <p:nvPr>
            <p:ph type="ftr" sz="quarter" idx="11"/>
          </p:nvPr>
        </p:nvSpPr>
        <p:spPr>
          <a:xfrm>
            <a:off x="1440180" y="10106270"/>
            <a:ext cx="8761095" cy="575072"/>
          </a:xfrm>
        </p:spPr>
        <p:txBody>
          <a:bodyPr/>
          <a:lstStyle>
            <a:lvl1pPr>
              <a:defRPr/>
            </a:lvl1pPr>
          </a:lstStyle>
          <a:p>
            <a:pPr>
              <a:defRPr/>
            </a:pPr>
            <a:endParaRPr lang="es-ES" dirty="0"/>
          </a:p>
        </p:txBody>
      </p:sp>
      <p:sp>
        <p:nvSpPr>
          <p:cNvPr id="7" name="22 Marcador de número de diapositiva"/>
          <p:cNvSpPr>
            <a:spLocks noGrp="1"/>
          </p:cNvSpPr>
          <p:nvPr>
            <p:ph type="sldNum" sz="quarter" idx="12"/>
          </p:nvPr>
        </p:nvSpPr>
        <p:spPr>
          <a:xfrm>
            <a:off x="13561695" y="10106270"/>
            <a:ext cx="720090" cy="575072"/>
          </a:xfrm>
        </p:spPr>
        <p:txBody>
          <a:bodyPr/>
          <a:lstStyle>
            <a:lvl1pPr>
              <a:defRPr/>
            </a:lvl1pPr>
          </a:lstStyle>
          <a:p>
            <a:pPr>
              <a:defRPr/>
            </a:pPr>
            <a:fld id="{679231AC-695E-4977-9744-8724C247EFD0}" type="slidenum">
              <a:rPr lang="es-ES"/>
              <a:pPr>
                <a:defRPr/>
              </a:pPr>
              <a:t>‹Nº›</a:t>
            </a:fld>
            <a:endParaRPr lang="es-ES" dirty="0"/>
          </a:p>
        </p:txBody>
      </p:sp>
    </p:spTree>
    <p:extLst>
      <p:ext uri="{BB962C8B-B14F-4D97-AF65-F5344CB8AC3E}">
        <p14:creationId xmlns:p14="http://schemas.microsoft.com/office/powerpoint/2010/main" val="963101031"/>
      </p:ext>
    </p:extLst>
  </p:cSld>
  <p:clrMapOvr>
    <a:masterClrMapping/>
  </p:clrMapOvr>
</p:sldLayout>
</file>

<file path=ppt/slideLayouts/slideLayout296.xml><?xml version="1.0" encoding="utf-8"?>
<p:sldLayout xmlns:a="http://schemas.openxmlformats.org/drawingml/2006/main" xmlns:r="http://schemas.openxmlformats.org/officeDocument/2006/relationships" xmlns:p="http://schemas.openxmlformats.org/presentationml/2006/main" type="objAndTwoObj" preserve="1">
  <p:cSld name="Título, 1 obje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720090" y="432555"/>
            <a:ext cx="12961620" cy="1800225"/>
          </a:xfrm>
          <a:prstGeom prst="rect">
            <a:avLst/>
          </a:prstGeom>
        </p:spPr>
        <p:txBody>
          <a:bodyPr/>
          <a:lstStyle/>
          <a:p>
            <a:r>
              <a:rPr lang="es-ES" smtClean="0"/>
              <a:t>Haga clic para modificar el estilo de título del patrón</a:t>
            </a:r>
            <a:endParaRPr lang="es-PE"/>
          </a:p>
        </p:txBody>
      </p:sp>
      <p:sp>
        <p:nvSpPr>
          <p:cNvPr id="3" name="2 Marcador de contenido"/>
          <p:cNvSpPr>
            <a:spLocks noGrp="1"/>
          </p:cNvSpPr>
          <p:nvPr>
            <p:ph sz="half" idx="1"/>
          </p:nvPr>
        </p:nvSpPr>
        <p:spPr>
          <a:xfrm>
            <a:off x="720090" y="2520320"/>
            <a:ext cx="6360795" cy="7128392"/>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contenido"/>
          <p:cNvSpPr>
            <a:spLocks noGrp="1"/>
          </p:cNvSpPr>
          <p:nvPr>
            <p:ph sz="quarter" idx="2"/>
          </p:nvPr>
        </p:nvSpPr>
        <p:spPr>
          <a:xfrm>
            <a:off x="7320915" y="2520315"/>
            <a:ext cx="6360795" cy="3442931"/>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contenido"/>
          <p:cNvSpPr>
            <a:spLocks noGrp="1"/>
          </p:cNvSpPr>
          <p:nvPr>
            <p:ph sz="quarter" idx="3"/>
          </p:nvPr>
        </p:nvSpPr>
        <p:spPr>
          <a:xfrm>
            <a:off x="7320915" y="6203288"/>
            <a:ext cx="6360795" cy="3445431"/>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6" name="5 Marcador de fecha"/>
          <p:cNvSpPr>
            <a:spLocks noGrp="1"/>
          </p:cNvSpPr>
          <p:nvPr>
            <p:ph type="dt" sz="half" idx="10"/>
          </p:nvPr>
        </p:nvSpPr>
        <p:spPr>
          <a:xfrm>
            <a:off x="720090" y="9836229"/>
            <a:ext cx="3360420" cy="750094"/>
          </a:xfrm>
        </p:spPr>
        <p:txBody>
          <a:bodyPr/>
          <a:lstStyle>
            <a:lvl1pPr>
              <a:defRPr/>
            </a:lvl1pPr>
          </a:lstStyle>
          <a:p>
            <a:pPr>
              <a:defRPr/>
            </a:pPr>
            <a:endParaRPr lang="es-ES" dirty="0"/>
          </a:p>
        </p:txBody>
      </p:sp>
      <p:sp>
        <p:nvSpPr>
          <p:cNvPr id="7" name="6 Marcador de pie de página"/>
          <p:cNvSpPr>
            <a:spLocks noGrp="1"/>
          </p:cNvSpPr>
          <p:nvPr>
            <p:ph type="ftr" sz="quarter" idx="11"/>
          </p:nvPr>
        </p:nvSpPr>
        <p:spPr>
          <a:xfrm>
            <a:off x="4920615" y="9836229"/>
            <a:ext cx="4560570" cy="750094"/>
          </a:xfrm>
        </p:spPr>
        <p:txBody>
          <a:bodyPr/>
          <a:lstStyle>
            <a:lvl1pPr>
              <a:defRPr/>
            </a:lvl1pPr>
          </a:lstStyle>
          <a:p>
            <a:pPr>
              <a:defRPr/>
            </a:pPr>
            <a:endParaRPr lang="es-ES" dirty="0"/>
          </a:p>
        </p:txBody>
      </p:sp>
      <p:sp>
        <p:nvSpPr>
          <p:cNvPr id="8" name="7 Marcador de número de diapositiva"/>
          <p:cNvSpPr>
            <a:spLocks noGrp="1"/>
          </p:cNvSpPr>
          <p:nvPr>
            <p:ph type="sldNum" sz="quarter" idx="12"/>
          </p:nvPr>
        </p:nvSpPr>
        <p:spPr>
          <a:xfrm>
            <a:off x="10321290" y="9836229"/>
            <a:ext cx="3360420" cy="750094"/>
          </a:xfrm>
        </p:spPr>
        <p:txBody>
          <a:bodyPr/>
          <a:lstStyle>
            <a:lvl1pPr>
              <a:defRPr/>
            </a:lvl1pPr>
          </a:lstStyle>
          <a:p>
            <a:pPr>
              <a:defRPr/>
            </a:pPr>
            <a:fld id="{0CEDD014-5AC3-4897-8EA1-C22E20D09BAF}" type="slidenum">
              <a:rPr lang="es-ES"/>
              <a:pPr>
                <a:defRPr/>
              </a:pPr>
              <a:t>‹Nº›</a:t>
            </a:fld>
            <a:endParaRPr lang="es-ES" dirty="0"/>
          </a:p>
        </p:txBody>
      </p:sp>
    </p:spTree>
    <p:extLst>
      <p:ext uri="{BB962C8B-B14F-4D97-AF65-F5344CB8AC3E}">
        <p14:creationId xmlns:p14="http://schemas.microsoft.com/office/powerpoint/2010/main" val="1166094551"/>
      </p:ext>
    </p:extLst>
  </p:cSld>
  <p:clrMapOvr>
    <a:masterClrMapping/>
  </p:clrMapOvr>
</p:sldLayout>
</file>

<file path=ppt/slideLayouts/slideLayout297.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3 Entrada manual"/>
          <p:cNvSpPr/>
          <p:nvPr/>
        </p:nvSpPr>
        <p:spPr bwMode="auto">
          <a:xfrm rot="5400000" flipV="1">
            <a:off x="4671834" y="1071386"/>
            <a:ext cx="10801350" cy="8658581"/>
          </a:xfrm>
          <a:prstGeom prst="flowChartManualInput">
            <a:avLst/>
          </a:prstGeom>
          <a:solidFill>
            <a:srgbClr val="EB7F43">
              <a:alpha val="78039"/>
            </a:srgbClr>
          </a:solidFill>
          <a:ln w="9525" cap="flat" cmpd="sng" algn="ctr">
            <a:solidFill>
              <a:schemeClr val="bg1"/>
            </a:solidFill>
            <a:prstDash val="solid"/>
            <a:round/>
            <a:headEnd type="none" w="med" len="med"/>
            <a:tailEnd type="none" w="med" len="med"/>
          </a:ln>
          <a:effectLst/>
        </p:spPr>
        <p:txBody>
          <a:bodyPr lIns="120929" tIns="60468" rIns="120929" bIns="60468"/>
          <a:lstStyle/>
          <a:p>
            <a:pPr algn="l" eaLnBrk="0" hangingPunct="0">
              <a:defRPr/>
            </a:pPr>
            <a:endParaRPr lang="es-PE" dirty="0">
              <a:latin typeface="Arial" pitchFamily="-110" charset="0"/>
              <a:ea typeface="ヒラギノ角ゴ Pro W3" pitchFamily="-110" charset="-128"/>
            </a:endParaRPr>
          </a:p>
        </p:txBody>
      </p:sp>
      <p:sp>
        <p:nvSpPr>
          <p:cNvPr id="5" name="4 Paralelogramo"/>
          <p:cNvSpPr/>
          <p:nvPr/>
        </p:nvSpPr>
        <p:spPr bwMode="auto">
          <a:xfrm>
            <a:off x="9451188" y="8291036"/>
            <a:ext cx="4970621" cy="2510314"/>
          </a:xfrm>
          <a:prstGeom prst="parallelogram">
            <a:avLst>
              <a:gd name="adj" fmla="val 0"/>
            </a:avLst>
          </a:prstGeom>
          <a:solidFill>
            <a:schemeClr val="bg1">
              <a:lumMod val="75000"/>
            </a:schemeClr>
          </a:solidFill>
          <a:ln w="19050" cap="flat" cmpd="sng" algn="ctr">
            <a:noFill/>
            <a:prstDash val="solid"/>
            <a:round/>
            <a:headEnd type="none" w="med" len="med"/>
            <a:tailEnd type="none" w="med" len="med"/>
          </a:ln>
          <a:effectLst/>
        </p:spPr>
        <p:txBody>
          <a:bodyPr lIns="120929" tIns="60468" rIns="120929" bIns="60468"/>
          <a:lstStyle/>
          <a:p>
            <a:pPr algn="l" eaLnBrk="0" hangingPunct="0">
              <a:defRPr/>
            </a:pPr>
            <a:endParaRPr lang="es-PE" dirty="0">
              <a:latin typeface="Arial" pitchFamily="-110" charset="0"/>
              <a:ea typeface="ヒラギノ角ゴ Pro W3" pitchFamily="-110" charset="-128"/>
            </a:endParaRPr>
          </a:p>
        </p:txBody>
      </p:sp>
      <p:sp>
        <p:nvSpPr>
          <p:cNvPr id="6" name="5 Paralelogramo"/>
          <p:cNvSpPr/>
          <p:nvPr/>
        </p:nvSpPr>
        <p:spPr bwMode="auto">
          <a:xfrm rot="20802563">
            <a:off x="7650959" y="7500938"/>
            <a:ext cx="6925866" cy="522566"/>
          </a:xfrm>
          <a:prstGeom prst="parallelogram">
            <a:avLst>
              <a:gd name="adj" fmla="val 0"/>
            </a:avLst>
          </a:prstGeom>
          <a:solidFill>
            <a:schemeClr val="bg1">
              <a:lumMod val="75000"/>
            </a:schemeClr>
          </a:solidFill>
          <a:ln w="19050" cap="flat" cmpd="sng" algn="ctr">
            <a:solidFill>
              <a:schemeClr val="bg1"/>
            </a:solidFill>
            <a:prstDash val="solid"/>
            <a:round/>
            <a:headEnd type="none" w="med" len="med"/>
            <a:tailEnd type="none" w="med" len="med"/>
          </a:ln>
          <a:effectLst/>
        </p:spPr>
        <p:txBody>
          <a:bodyPr lIns="120929" tIns="60468" rIns="120929" bIns="60468"/>
          <a:lstStyle/>
          <a:p>
            <a:pPr algn="l" eaLnBrk="0" hangingPunct="0">
              <a:defRPr/>
            </a:pPr>
            <a:endParaRPr lang="es-PE" dirty="0">
              <a:latin typeface="Arial" pitchFamily="-110" charset="0"/>
              <a:ea typeface="ヒラギノ角ゴ Pro W3" pitchFamily="-110" charset="-128"/>
            </a:endParaRPr>
          </a:p>
        </p:txBody>
      </p:sp>
      <p:sp>
        <p:nvSpPr>
          <p:cNvPr id="7" name="6 Paralelogramo"/>
          <p:cNvSpPr/>
          <p:nvPr/>
        </p:nvSpPr>
        <p:spPr bwMode="auto">
          <a:xfrm rot="20802563">
            <a:off x="6078260" y="8226028"/>
            <a:ext cx="8538566" cy="522566"/>
          </a:xfrm>
          <a:prstGeom prst="parallelogram">
            <a:avLst>
              <a:gd name="adj" fmla="val 0"/>
            </a:avLst>
          </a:prstGeom>
          <a:solidFill>
            <a:schemeClr val="bg1">
              <a:lumMod val="75000"/>
            </a:schemeClr>
          </a:solidFill>
          <a:ln w="19050" cap="flat" cmpd="sng" algn="ctr">
            <a:solidFill>
              <a:schemeClr val="bg1"/>
            </a:solidFill>
            <a:prstDash val="solid"/>
            <a:round/>
            <a:headEnd type="none" w="med" len="med"/>
            <a:tailEnd type="none" w="med" len="med"/>
          </a:ln>
          <a:effectLst/>
        </p:spPr>
        <p:txBody>
          <a:bodyPr lIns="120929" tIns="60468" rIns="120929" bIns="60468"/>
          <a:lstStyle/>
          <a:p>
            <a:pPr algn="l" eaLnBrk="0" hangingPunct="0">
              <a:defRPr/>
            </a:pPr>
            <a:endParaRPr lang="es-PE" dirty="0">
              <a:latin typeface="Arial" pitchFamily="-110" charset="0"/>
              <a:ea typeface="ヒラギノ角ゴ Pro W3" pitchFamily="-110" charset="-128"/>
            </a:endParaRPr>
          </a:p>
        </p:txBody>
      </p:sp>
      <p:sp>
        <p:nvSpPr>
          <p:cNvPr id="8" name="7 Paralelogramo"/>
          <p:cNvSpPr/>
          <p:nvPr/>
        </p:nvSpPr>
        <p:spPr bwMode="auto">
          <a:xfrm rot="20802563">
            <a:off x="8283538" y="8503577"/>
            <a:ext cx="6320790" cy="522565"/>
          </a:xfrm>
          <a:prstGeom prst="parallelogram">
            <a:avLst>
              <a:gd name="adj" fmla="val 0"/>
            </a:avLst>
          </a:prstGeom>
          <a:solidFill>
            <a:schemeClr val="bg1">
              <a:lumMod val="75000"/>
            </a:schemeClr>
          </a:solidFill>
          <a:ln w="19050" cap="flat" cmpd="sng" algn="ctr">
            <a:solidFill>
              <a:schemeClr val="bg1"/>
            </a:solidFill>
            <a:prstDash val="solid"/>
            <a:round/>
            <a:headEnd type="none" w="med" len="med"/>
            <a:tailEnd type="none" w="med" len="med"/>
          </a:ln>
          <a:effectLst/>
        </p:spPr>
        <p:txBody>
          <a:bodyPr lIns="120929" tIns="60468" rIns="120929" bIns="60468"/>
          <a:lstStyle/>
          <a:p>
            <a:pPr algn="l" eaLnBrk="0" hangingPunct="0">
              <a:defRPr/>
            </a:pPr>
            <a:endParaRPr lang="es-PE" dirty="0">
              <a:latin typeface="Arial" pitchFamily="-110" charset="0"/>
              <a:ea typeface="ヒラギノ角ゴ Pro W3" pitchFamily="-110" charset="-128"/>
            </a:endParaRPr>
          </a:p>
        </p:txBody>
      </p:sp>
      <p:sp>
        <p:nvSpPr>
          <p:cNvPr id="9" name="8 Paralelogramo"/>
          <p:cNvSpPr/>
          <p:nvPr/>
        </p:nvSpPr>
        <p:spPr bwMode="auto">
          <a:xfrm rot="15507366">
            <a:off x="8767349" y="10100014"/>
            <a:ext cx="1332666" cy="210026"/>
          </a:xfrm>
          <a:prstGeom prst="parallelogram">
            <a:avLst>
              <a:gd name="adj" fmla="val 0"/>
            </a:avLst>
          </a:prstGeom>
          <a:solidFill>
            <a:srgbClr val="003399"/>
          </a:solidFill>
          <a:ln w="19050" cap="flat" cmpd="sng" algn="ctr">
            <a:noFill/>
            <a:prstDash val="solid"/>
            <a:round/>
            <a:headEnd type="none" w="med" len="med"/>
            <a:tailEnd type="none" w="med" len="med"/>
          </a:ln>
          <a:effectLst/>
        </p:spPr>
        <p:txBody>
          <a:bodyPr lIns="120929" tIns="60468" rIns="120929" bIns="60468"/>
          <a:lstStyle/>
          <a:p>
            <a:pPr algn="l" eaLnBrk="0" hangingPunct="0">
              <a:defRPr/>
            </a:pPr>
            <a:endParaRPr lang="es-PE" dirty="0">
              <a:latin typeface="Arial" pitchFamily="-110" charset="0"/>
              <a:ea typeface="ヒラギノ角ゴ Pro W3" pitchFamily="-110" charset="-128"/>
            </a:endParaRPr>
          </a:p>
        </p:txBody>
      </p:sp>
      <p:cxnSp>
        <p:nvCxnSpPr>
          <p:cNvPr id="10" name="18 Conector recto"/>
          <p:cNvCxnSpPr>
            <a:cxnSpLocks noChangeShapeType="1"/>
          </p:cNvCxnSpPr>
          <p:nvPr/>
        </p:nvCxnSpPr>
        <p:spPr bwMode="auto">
          <a:xfrm rot="16200000" flipH="1">
            <a:off x="8908618" y="10011253"/>
            <a:ext cx="1295162" cy="285036"/>
          </a:xfrm>
          <a:prstGeom prst="line">
            <a:avLst/>
          </a:prstGeom>
          <a:noFill/>
          <a:ln w="19050" algn="ctr">
            <a:solidFill>
              <a:schemeClr val="bg1"/>
            </a:solidFill>
            <a:round/>
            <a:headEnd/>
            <a:tailEnd/>
          </a:ln>
          <a:extLst>
            <a:ext uri="{909E8E84-426E-40DD-AFC4-6F175D3DCCD1}">
              <a14:hiddenFill xmlns:a14="http://schemas.microsoft.com/office/drawing/2010/main">
                <a:noFill/>
              </a14:hiddenFill>
            </a:ext>
          </a:extLst>
        </p:spPr>
      </p:cxnSp>
      <p:cxnSp>
        <p:nvCxnSpPr>
          <p:cNvPr id="11" name="19 Conector recto"/>
          <p:cNvCxnSpPr>
            <a:cxnSpLocks noChangeShapeType="1"/>
          </p:cNvCxnSpPr>
          <p:nvPr/>
        </p:nvCxnSpPr>
        <p:spPr bwMode="auto">
          <a:xfrm rot="16200000" flipH="1">
            <a:off x="8681088" y="10071261"/>
            <a:ext cx="1295162" cy="285036"/>
          </a:xfrm>
          <a:prstGeom prst="line">
            <a:avLst/>
          </a:prstGeom>
          <a:noFill/>
          <a:ln w="19050" algn="ctr">
            <a:solidFill>
              <a:schemeClr val="bg1"/>
            </a:solidFill>
            <a:round/>
            <a:headEnd/>
            <a:tailEnd/>
          </a:ln>
          <a:extLst>
            <a:ext uri="{909E8E84-426E-40DD-AFC4-6F175D3DCCD1}">
              <a14:hiddenFill xmlns:a14="http://schemas.microsoft.com/office/drawing/2010/main">
                <a:noFill/>
              </a14:hiddenFill>
            </a:ext>
          </a:extLst>
        </p:spPr>
      </p:cxnSp>
      <p:pic>
        <p:nvPicPr>
          <p:cNvPr id="12" name="Picture 3" descr="logo%20último%20mejorado"/>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b="25536"/>
          <a:stretch>
            <a:fillRect/>
          </a:stretch>
        </p:blipFill>
        <p:spPr bwMode="auto">
          <a:xfrm>
            <a:off x="11113890" y="9189727"/>
            <a:ext cx="2452808" cy="126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 name="Rectangle 2"/>
          <p:cNvSpPr>
            <a:spLocks noGrp="1" noChangeArrowheads="1"/>
          </p:cNvSpPr>
          <p:nvPr>
            <p:ph type="ctrTitle"/>
          </p:nvPr>
        </p:nvSpPr>
        <p:spPr>
          <a:xfrm>
            <a:off x="1080135" y="3120390"/>
            <a:ext cx="12241530" cy="1800225"/>
          </a:xfrm>
        </p:spPr>
        <p:txBody>
          <a:bodyPr/>
          <a:lstStyle>
            <a:lvl1pPr>
              <a:defRPr>
                <a:solidFill>
                  <a:schemeClr val="accent2"/>
                </a:solidFill>
              </a:defRPr>
            </a:lvl1pPr>
          </a:lstStyle>
          <a:p>
            <a:r>
              <a:rPr lang="es-ES" smtClean="0"/>
              <a:t>Haga clic para modificar el estilo de título del patrón</a:t>
            </a:r>
            <a:endParaRPr lang="en-US"/>
          </a:p>
        </p:txBody>
      </p:sp>
      <p:sp>
        <p:nvSpPr>
          <p:cNvPr id="4099" name="Rectangle 3"/>
          <p:cNvSpPr>
            <a:spLocks noGrp="1" noChangeArrowheads="1"/>
          </p:cNvSpPr>
          <p:nvPr>
            <p:ph type="subTitle" idx="1"/>
          </p:nvPr>
        </p:nvSpPr>
        <p:spPr>
          <a:xfrm>
            <a:off x="2160270" y="5880735"/>
            <a:ext cx="10081260" cy="2760345"/>
          </a:xfrm>
        </p:spPr>
        <p:txBody>
          <a:bodyPr/>
          <a:lstStyle>
            <a:lvl1pPr marL="0" indent="0" algn="ctr">
              <a:buFont typeface="Times" pitchFamily="-110" charset="0"/>
              <a:buNone/>
              <a:defRPr>
                <a:solidFill>
                  <a:srgbClr val="C52613"/>
                </a:solidFill>
              </a:defRPr>
            </a:lvl1pPr>
          </a:lstStyle>
          <a:p>
            <a:r>
              <a:rPr lang="es-ES" smtClean="0"/>
              <a:t>Haga clic para modificar el estilo de subtítulo del patrón</a:t>
            </a:r>
            <a:endParaRPr lang="en-US"/>
          </a:p>
        </p:txBody>
      </p:sp>
      <p:sp>
        <p:nvSpPr>
          <p:cNvPr id="13" name="Rectangle 11"/>
          <p:cNvSpPr>
            <a:spLocks noGrp="1" noChangeArrowheads="1"/>
          </p:cNvSpPr>
          <p:nvPr>
            <p:ph type="dt" sz="half" idx="10"/>
          </p:nvPr>
        </p:nvSpPr>
        <p:spPr/>
        <p:txBody>
          <a:bodyPr/>
          <a:lstStyle>
            <a:lvl1pPr>
              <a:defRPr/>
            </a:lvl1pPr>
          </a:lstStyle>
          <a:p>
            <a:pPr>
              <a:defRPr/>
            </a:pPr>
            <a:endParaRPr lang="es-MX" dirty="0"/>
          </a:p>
        </p:txBody>
      </p:sp>
      <p:sp>
        <p:nvSpPr>
          <p:cNvPr id="14" name="Rectangle 12"/>
          <p:cNvSpPr>
            <a:spLocks noGrp="1" noChangeArrowheads="1"/>
          </p:cNvSpPr>
          <p:nvPr>
            <p:ph type="ftr" sz="quarter" idx="11"/>
          </p:nvPr>
        </p:nvSpPr>
        <p:spPr>
          <a:xfrm>
            <a:off x="4920615" y="9841230"/>
            <a:ext cx="4560570" cy="720090"/>
          </a:xfrm>
        </p:spPr>
        <p:txBody>
          <a:bodyPr/>
          <a:lstStyle>
            <a:lvl1pPr>
              <a:defRPr sz="1900">
                <a:solidFill>
                  <a:schemeClr val="tx1"/>
                </a:solidFill>
              </a:defRPr>
            </a:lvl1pPr>
          </a:lstStyle>
          <a:p>
            <a:pPr>
              <a:defRPr/>
            </a:pPr>
            <a:endParaRPr lang="es-MX" dirty="0"/>
          </a:p>
        </p:txBody>
      </p:sp>
      <p:sp>
        <p:nvSpPr>
          <p:cNvPr id="15" name="Rectangle 13"/>
          <p:cNvSpPr>
            <a:spLocks noGrp="1" noChangeArrowheads="1"/>
          </p:cNvSpPr>
          <p:nvPr>
            <p:ph type="sldNum" sz="quarter" idx="12"/>
          </p:nvPr>
        </p:nvSpPr>
        <p:spPr/>
        <p:txBody>
          <a:bodyPr/>
          <a:lstStyle>
            <a:lvl1pPr>
              <a:defRPr/>
            </a:lvl1pPr>
          </a:lstStyle>
          <a:p>
            <a:pPr>
              <a:defRPr/>
            </a:pPr>
            <a:fld id="{1B2FD257-3354-4B20-B022-1F3EEA35208B}" type="slidenum">
              <a:rPr lang="es-MX" smtClean="0"/>
              <a:pPr>
                <a:defRPr/>
              </a:pPr>
              <a:t>‹Nº›</a:t>
            </a:fld>
            <a:endParaRPr lang="es-MX" dirty="0"/>
          </a:p>
        </p:txBody>
      </p:sp>
    </p:spTree>
    <p:extLst>
      <p:ext uri="{BB962C8B-B14F-4D97-AF65-F5344CB8AC3E}">
        <p14:creationId xmlns:p14="http://schemas.microsoft.com/office/powerpoint/2010/main" val="3064113015"/>
      </p:ext>
    </p:extLst>
  </p:cSld>
  <p:clrMapOvr>
    <a:masterClrMapping/>
  </p:clrMapOvr>
  <p:timing>
    <p:tnLst>
      <p:par>
        <p:cTn id="1" dur="indefinite" restart="never" nodeType="tmRoot"/>
      </p:par>
    </p:tnLst>
  </p:timing>
</p:sldLayout>
</file>

<file path=ppt/slideLayouts/slideLayout29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s-ES_tradnl"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Date Placeholder 3"/>
          <p:cNvSpPr>
            <a:spLocks noGrp="1"/>
          </p:cNvSpPr>
          <p:nvPr>
            <p:ph type="dt" sz="half" idx="10"/>
          </p:nvPr>
        </p:nvSpPr>
        <p:spPr/>
        <p:txBody>
          <a:bodyPr/>
          <a:lstStyle>
            <a:lvl1pPr>
              <a:defRPr/>
            </a:lvl1pPr>
          </a:lstStyle>
          <a:p>
            <a:pPr>
              <a:defRPr/>
            </a:pPr>
            <a:endParaRPr lang="es-MX" dirty="0"/>
          </a:p>
        </p:txBody>
      </p:sp>
      <p:sp>
        <p:nvSpPr>
          <p:cNvPr id="5" name="Footer Placeholder 4"/>
          <p:cNvSpPr>
            <a:spLocks noGrp="1"/>
          </p:cNvSpPr>
          <p:nvPr>
            <p:ph type="ftr" sz="quarter" idx="11"/>
          </p:nvPr>
        </p:nvSpPr>
        <p:spPr/>
        <p:txBody>
          <a:bodyPr/>
          <a:lstStyle>
            <a:lvl1pPr>
              <a:defRPr/>
            </a:lvl1pPr>
          </a:lstStyle>
          <a:p>
            <a:pPr>
              <a:defRPr/>
            </a:pPr>
            <a:endParaRPr lang="es-MX" dirty="0"/>
          </a:p>
        </p:txBody>
      </p:sp>
      <p:sp>
        <p:nvSpPr>
          <p:cNvPr id="6" name="Slide Number Placeholder 5"/>
          <p:cNvSpPr>
            <a:spLocks noGrp="1"/>
          </p:cNvSpPr>
          <p:nvPr>
            <p:ph type="sldNum" sz="quarter" idx="12"/>
          </p:nvPr>
        </p:nvSpPr>
        <p:spPr/>
        <p:txBody>
          <a:bodyPr/>
          <a:lstStyle>
            <a:lvl1pPr>
              <a:defRPr/>
            </a:lvl1pPr>
          </a:lstStyle>
          <a:p>
            <a:pPr>
              <a:defRPr/>
            </a:pPr>
            <a:fld id="{6E696714-28BF-45DC-BB91-0EB2B3BC5E22}" type="slidenum">
              <a:rPr lang="es-MX" smtClean="0"/>
              <a:pPr>
                <a:defRPr/>
              </a:pPr>
              <a:t>‹Nº›</a:t>
            </a:fld>
            <a:endParaRPr lang="es-MX" dirty="0"/>
          </a:p>
        </p:txBody>
      </p:sp>
    </p:spTree>
    <p:extLst>
      <p:ext uri="{BB962C8B-B14F-4D97-AF65-F5344CB8AC3E}">
        <p14:creationId xmlns:p14="http://schemas.microsoft.com/office/powerpoint/2010/main" val="3864445577"/>
      </p:ext>
    </p:extLst>
  </p:cSld>
  <p:clrMapOvr>
    <a:masterClrMapping/>
  </p:clrMapOvr>
</p:sldLayout>
</file>

<file path=ppt/slideLayouts/slideLayout299.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37643" y="6940873"/>
            <a:ext cx="12241530" cy="2145268"/>
          </a:xfrm>
        </p:spPr>
        <p:txBody>
          <a:bodyPr anchor="t"/>
          <a:lstStyle>
            <a:lvl1pPr algn="l">
              <a:defRPr sz="5300" b="1" cap="all"/>
            </a:lvl1pPr>
          </a:lstStyle>
          <a:p>
            <a:r>
              <a:rPr lang="es-ES" smtClean="0"/>
              <a:t>Haga clic para modificar el estilo de título del patrón</a:t>
            </a:r>
            <a:endParaRPr lang="es-ES_tradnl"/>
          </a:p>
        </p:txBody>
      </p:sp>
      <p:sp>
        <p:nvSpPr>
          <p:cNvPr id="3" name="Text Placeholder 2"/>
          <p:cNvSpPr>
            <a:spLocks noGrp="1"/>
          </p:cNvSpPr>
          <p:nvPr>
            <p:ph type="body" idx="1"/>
          </p:nvPr>
        </p:nvSpPr>
        <p:spPr>
          <a:xfrm>
            <a:off x="1137643" y="4578081"/>
            <a:ext cx="12241530" cy="2362795"/>
          </a:xfrm>
        </p:spPr>
        <p:txBody>
          <a:bodyPr anchor="b"/>
          <a:lstStyle>
            <a:lvl1pPr marL="0" indent="0">
              <a:buNone/>
              <a:defRPr sz="2600"/>
            </a:lvl1pPr>
            <a:lvl2pPr marL="604644" indent="0">
              <a:buNone/>
              <a:defRPr sz="2400"/>
            </a:lvl2pPr>
            <a:lvl3pPr marL="1209288" indent="0">
              <a:buNone/>
              <a:defRPr sz="2100"/>
            </a:lvl3pPr>
            <a:lvl4pPr marL="1813932" indent="0">
              <a:buNone/>
              <a:defRPr sz="1900"/>
            </a:lvl4pPr>
            <a:lvl5pPr marL="2418576" indent="0">
              <a:buNone/>
              <a:defRPr sz="1900"/>
            </a:lvl5pPr>
            <a:lvl6pPr marL="3023220" indent="0">
              <a:buNone/>
              <a:defRPr sz="1900"/>
            </a:lvl6pPr>
            <a:lvl7pPr marL="3627864" indent="0">
              <a:buNone/>
              <a:defRPr sz="1900"/>
            </a:lvl7pPr>
            <a:lvl8pPr marL="4232509" indent="0">
              <a:buNone/>
              <a:defRPr sz="1900"/>
            </a:lvl8pPr>
            <a:lvl9pPr marL="4837153" indent="0">
              <a:buNone/>
              <a:defRPr sz="1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lvl1pPr>
              <a:defRPr/>
            </a:lvl1pPr>
          </a:lstStyle>
          <a:p>
            <a:pPr>
              <a:defRPr/>
            </a:pPr>
            <a:endParaRPr lang="es-MX" dirty="0"/>
          </a:p>
        </p:txBody>
      </p:sp>
      <p:sp>
        <p:nvSpPr>
          <p:cNvPr id="5" name="Footer Placeholder 4"/>
          <p:cNvSpPr>
            <a:spLocks noGrp="1"/>
          </p:cNvSpPr>
          <p:nvPr>
            <p:ph type="ftr" sz="quarter" idx="11"/>
          </p:nvPr>
        </p:nvSpPr>
        <p:spPr/>
        <p:txBody>
          <a:bodyPr/>
          <a:lstStyle>
            <a:lvl1pPr>
              <a:defRPr/>
            </a:lvl1pPr>
          </a:lstStyle>
          <a:p>
            <a:pPr>
              <a:defRPr/>
            </a:pPr>
            <a:endParaRPr lang="es-MX" dirty="0"/>
          </a:p>
        </p:txBody>
      </p:sp>
      <p:sp>
        <p:nvSpPr>
          <p:cNvPr id="6" name="Slide Number Placeholder 5"/>
          <p:cNvSpPr>
            <a:spLocks noGrp="1"/>
          </p:cNvSpPr>
          <p:nvPr>
            <p:ph type="sldNum" sz="quarter" idx="12"/>
          </p:nvPr>
        </p:nvSpPr>
        <p:spPr/>
        <p:txBody>
          <a:bodyPr/>
          <a:lstStyle>
            <a:lvl1pPr>
              <a:defRPr/>
            </a:lvl1pPr>
          </a:lstStyle>
          <a:p>
            <a:pPr>
              <a:defRPr/>
            </a:pPr>
            <a:fld id="{DE2D42A0-E343-4579-948E-6EB95151B752}" type="slidenum">
              <a:rPr lang="es-MX" smtClean="0"/>
              <a:pPr>
                <a:defRPr/>
              </a:pPr>
              <a:t>‹Nº›</a:t>
            </a:fld>
            <a:endParaRPr lang="es-MX" dirty="0"/>
          </a:p>
        </p:txBody>
      </p:sp>
    </p:spTree>
    <p:extLst>
      <p:ext uri="{BB962C8B-B14F-4D97-AF65-F5344CB8AC3E}">
        <p14:creationId xmlns:p14="http://schemas.microsoft.com/office/powerpoint/2010/main" val="20151351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080135" y="600083"/>
            <a:ext cx="12241530" cy="1800225"/>
          </a:xfrm>
          <a:prstGeom prst="rect">
            <a:avLst/>
          </a:prstGeom>
        </p:spPr>
        <p:txBody>
          <a:bodyPr/>
          <a:lstStyle/>
          <a:p>
            <a:r>
              <a:rPr lang="es-ES" smtClean="0"/>
              <a:t>Haga clic para modificar el estilo de título del patrón</a:t>
            </a:r>
            <a:endParaRPr lang="es-ES_tradnl" dirty="0"/>
          </a:p>
        </p:txBody>
      </p:sp>
      <p:sp>
        <p:nvSpPr>
          <p:cNvPr id="3" name="Content Placeholder 2"/>
          <p:cNvSpPr>
            <a:spLocks noGrp="1"/>
          </p:cNvSpPr>
          <p:nvPr>
            <p:ph idx="1"/>
          </p:nvPr>
        </p:nvSpPr>
        <p:spPr>
          <a:xfrm>
            <a:off x="1080135" y="2640330"/>
            <a:ext cx="12241530" cy="7200900"/>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dirty="0"/>
          </a:p>
        </p:txBody>
      </p:sp>
      <p:sp>
        <p:nvSpPr>
          <p:cNvPr id="4" name="Rectangle 4"/>
          <p:cNvSpPr>
            <a:spLocks noGrp="1" noChangeArrowheads="1"/>
          </p:cNvSpPr>
          <p:nvPr>
            <p:ph type="dt" sz="half" idx="10"/>
          </p:nvPr>
        </p:nvSpPr>
        <p:spPr/>
        <p:txBody>
          <a:bodyPr/>
          <a:lstStyle>
            <a:lvl1pPr>
              <a:defRPr/>
            </a:lvl1pPr>
          </a:lstStyle>
          <a:p>
            <a:pPr>
              <a:defRPr/>
            </a:pPr>
            <a:fld id="{E5FF3A74-C409-4BA2-95B2-4FE1F2EBC285}" type="datetimeFigureOut">
              <a:rPr lang="es-PE"/>
              <a:pPr>
                <a:defRPr/>
              </a:pPr>
              <a:t>01/09/2016</a:t>
            </a:fld>
            <a:endParaRPr lang="es-PE" dirty="0"/>
          </a:p>
        </p:txBody>
      </p:sp>
      <p:sp>
        <p:nvSpPr>
          <p:cNvPr id="5" name="Rectangle 5"/>
          <p:cNvSpPr>
            <a:spLocks noGrp="1" noChangeArrowheads="1"/>
          </p:cNvSpPr>
          <p:nvPr>
            <p:ph type="ftr" sz="quarter" idx="11"/>
          </p:nvPr>
        </p:nvSpPr>
        <p:spPr/>
        <p:txBody>
          <a:bodyPr/>
          <a:lstStyle>
            <a:lvl1pPr>
              <a:defRPr/>
            </a:lvl1pPr>
          </a:lstStyle>
          <a:p>
            <a:pPr>
              <a:defRPr/>
            </a:pPr>
            <a:endParaRPr lang="es-PE" dirty="0"/>
          </a:p>
        </p:txBody>
      </p:sp>
      <p:sp>
        <p:nvSpPr>
          <p:cNvPr id="6" name="Rectangle 6"/>
          <p:cNvSpPr>
            <a:spLocks noGrp="1" noChangeArrowheads="1"/>
          </p:cNvSpPr>
          <p:nvPr>
            <p:ph type="sldNum" sz="quarter" idx="12"/>
          </p:nvPr>
        </p:nvSpPr>
        <p:spPr/>
        <p:txBody>
          <a:bodyPr/>
          <a:lstStyle>
            <a:lvl1pPr>
              <a:defRPr/>
            </a:lvl1pPr>
          </a:lstStyle>
          <a:p>
            <a:pPr>
              <a:defRPr/>
            </a:pPr>
            <a:fld id="{E222AD40-E4A2-434F-A365-86FF77E38079}" type="slidenum">
              <a:rPr lang="es-PE"/>
              <a:pPr>
                <a:defRPr/>
              </a:pPr>
              <a:t>‹Nº›</a:t>
            </a:fld>
            <a:endParaRPr lang="es-PE" dirty="0"/>
          </a:p>
        </p:txBody>
      </p:sp>
    </p:spTree>
    <p:extLst>
      <p:ext uri="{BB962C8B-B14F-4D97-AF65-F5344CB8AC3E}">
        <p14:creationId xmlns:p14="http://schemas.microsoft.com/office/powerpoint/2010/main" val="73615347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9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30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720090" y="432555"/>
            <a:ext cx="12961620" cy="1800225"/>
          </a:xfrm>
        </p:spPr>
        <p:txBody>
          <a:bodyPr/>
          <a:lstStyle>
            <a:lvl1pPr>
              <a:defRPr/>
            </a:lvl1pPr>
          </a:lstStyle>
          <a:p>
            <a:r>
              <a:rPr lang="es-ES" smtClean="0"/>
              <a:t>Haga clic para modificar el estilo de título del patrón</a:t>
            </a:r>
            <a:endParaRPr lang="es-ES_tradnl"/>
          </a:p>
        </p:txBody>
      </p:sp>
      <p:sp>
        <p:nvSpPr>
          <p:cNvPr id="3" name="Text Placeholder 2"/>
          <p:cNvSpPr>
            <a:spLocks noGrp="1"/>
          </p:cNvSpPr>
          <p:nvPr>
            <p:ph type="body" idx="1"/>
          </p:nvPr>
        </p:nvSpPr>
        <p:spPr>
          <a:xfrm>
            <a:off x="720090" y="2417803"/>
            <a:ext cx="6363296" cy="1007625"/>
          </a:xfrm>
        </p:spPr>
        <p:txBody>
          <a:bodyPr anchor="b"/>
          <a:lstStyle>
            <a:lvl1pPr marL="0" indent="0">
              <a:buNone/>
              <a:defRPr sz="3200" b="1"/>
            </a:lvl1pPr>
            <a:lvl2pPr marL="604644" indent="0">
              <a:buNone/>
              <a:defRPr sz="2600" b="1"/>
            </a:lvl2pPr>
            <a:lvl3pPr marL="1209288" indent="0">
              <a:buNone/>
              <a:defRPr sz="2400" b="1"/>
            </a:lvl3pPr>
            <a:lvl4pPr marL="1813932" indent="0">
              <a:buNone/>
              <a:defRPr sz="2100" b="1"/>
            </a:lvl4pPr>
            <a:lvl5pPr marL="2418576" indent="0">
              <a:buNone/>
              <a:defRPr sz="2100" b="1"/>
            </a:lvl5pPr>
            <a:lvl6pPr marL="3023220" indent="0">
              <a:buNone/>
              <a:defRPr sz="2100" b="1"/>
            </a:lvl6pPr>
            <a:lvl7pPr marL="3627864" indent="0">
              <a:buNone/>
              <a:defRPr sz="2100" b="1"/>
            </a:lvl7pPr>
            <a:lvl8pPr marL="4232509" indent="0">
              <a:buNone/>
              <a:defRPr sz="2100" b="1"/>
            </a:lvl8pPr>
            <a:lvl9pPr marL="4837153" indent="0">
              <a:buNone/>
              <a:defRPr sz="21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720090" y="3425428"/>
            <a:ext cx="6363296" cy="6223279"/>
          </a:xfrm>
        </p:spPr>
        <p:txBody>
          <a:bodyPr/>
          <a:lstStyle>
            <a:lvl1pPr>
              <a:defRPr sz="3200"/>
            </a:lvl1pPr>
            <a:lvl2pPr>
              <a:defRPr sz="2600"/>
            </a:lvl2pPr>
            <a:lvl3pPr>
              <a:defRPr sz="2400"/>
            </a:lvl3pPr>
            <a:lvl4pPr>
              <a:defRPr sz="2100"/>
            </a:lvl4pPr>
            <a:lvl5pPr>
              <a:defRPr sz="2100"/>
            </a:lvl5pPr>
            <a:lvl6pPr>
              <a:defRPr sz="2100"/>
            </a:lvl6pPr>
            <a:lvl7pPr>
              <a:defRPr sz="2100"/>
            </a:lvl7pPr>
            <a:lvl8pPr>
              <a:defRPr sz="2100"/>
            </a:lvl8pPr>
            <a:lvl9pPr>
              <a:defRPr sz="21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Text Placeholder 4"/>
          <p:cNvSpPr>
            <a:spLocks noGrp="1"/>
          </p:cNvSpPr>
          <p:nvPr>
            <p:ph type="body" sz="quarter" idx="3"/>
          </p:nvPr>
        </p:nvSpPr>
        <p:spPr>
          <a:xfrm>
            <a:off x="7315924" y="2417803"/>
            <a:ext cx="6365795" cy="1007625"/>
          </a:xfrm>
        </p:spPr>
        <p:txBody>
          <a:bodyPr anchor="b"/>
          <a:lstStyle>
            <a:lvl1pPr marL="0" indent="0">
              <a:buNone/>
              <a:defRPr sz="3200" b="1"/>
            </a:lvl1pPr>
            <a:lvl2pPr marL="604644" indent="0">
              <a:buNone/>
              <a:defRPr sz="2600" b="1"/>
            </a:lvl2pPr>
            <a:lvl3pPr marL="1209288" indent="0">
              <a:buNone/>
              <a:defRPr sz="2400" b="1"/>
            </a:lvl3pPr>
            <a:lvl4pPr marL="1813932" indent="0">
              <a:buNone/>
              <a:defRPr sz="2100" b="1"/>
            </a:lvl4pPr>
            <a:lvl5pPr marL="2418576" indent="0">
              <a:buNone/>
              <a:defRPr sz="2100" b="1"/>
            </a:lvl5pPr>
            <a:lvl6pPr marL="3023220" indent="0">
              <a:buNone/>
              <a:defRPr sz="2100" b="1"/>
            </a:lvl6pPr>
            <a:lvl7pPr marL="3627864" indent="0">
              <a:buNone/>
              <a:defRPr sz="2100" b="1"/>
            </a:lvl7pPr>
            <a:lvl8pPr marL="4232509" indent="0">
              <a:buNone/>
              <a:defRPr sz="2100" b="1"/>
            </a:lvl8pPr>
            <a:lvl9pPr marL="4837153" indent="0">
              <a:buNone/>
              <a:defRPr sz="21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315924" y="3425428"/>
            <a:ext cx="6365795" cy="6223279"/>
          </a:xfrm>
        </p:spPr>
        <p:txBody>
          <a:bodyPr/>
          <a:lstStyle>
            <a:lvl1pPr>
              <a:defRPr sz="3200"/>
            </a:lvl1pPr>
            <a:lvl2pPr>
              <a:defRPr sz="2600"/>
            </a:lvl2pPr>
            <a:lvl3pPr>
              <a:defRPr sz="2400"/>
            </a:lvl3pPr>
            <a:lvl4pPr>
              <a:defRPr sz="2100"/>
            </a:lvl4pPr>
            <a:lvl5pPr>
              <a:defRPr sz="2100"/>
            </a:lvl5pPr>
            <a:lvl6pPr>
              <a:defRPr sz="2100"/>
            </a:lvl6pPr>
            <a:lvl7pPr>
              <a:defRPr sz="2100"/>
            </a:lvl7pPr>
            <a:lvl8pPr>
              <a:defRPr sz="2100"/>
            </a:lvl8pPr>
            <a:lvl9pPr>
              <a:defRPr sz="21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7" name="Date Placeholder 6"/>
          <p:cNvSpPr>
            <a:spLocks noGrp="1"/>
          </p:cNvSpPr>
          <p:nvPr>
            <p:ph type="dt" sz="half" idx="10"/>
          </p:nvPr>
        </p:nvSpPr>
        <p:spPr/>
        <p:txBody>
          <a:bodyPr/>
          <a:lstStyle>
            <a:lvl1pPr>
              <a:defRPr/>
            </a:lvl1pPr>
          </a:lstStyle>
          <a:p>
            <a:pPr>
              <a:defRPr/>
            </a:pPr>
            <a:endParaRPr lang="es-MX" dirty="0"/>
          </a:p>
        </p:txBody>
      </p:sp>
      <p:sp>
        <p:nvSpPr>
          <p:cNvPr id="8" name="Footer Placeholder 7"/>
          <p:cNvSpPr>
            <a:spLocks noGrp="1"/>
          </p:cNvSpPr>
          <p:nvPr>
            <p:ph type="ftr" sz="quarter" idx="11"/>
          </p:nvPr>
        </p:nvSpPr>
        <p:spPr/>
        <p:txBody>
          <a:bodyPr/>
          <a:lstStyle>
            <a:lvl1pPr>
              <a:defRPr/>
            </a:lvl1pPr>
          </a:lstStyle>
          <a:p>
            <a:pPr>
              <a:defRPr/>
            </a:pPr>
            <a:endParaRPr lang="es-MX" dirty="0"/>
          </a:p>
        </p:txBody>
      </p:sp>
      <p:sp>
        <p:nvSpPr>
          <p:cNvPr id="9" name="Slide Number Placeholder 8"/>
          <p:cNvSpPr>
            <a:spLocks noGrp="1"/>
          </p:cNvSpPr>
          <p:nvPr>
            <p:ph type="sldNum" sz="quarter" idx="12"/>
          </p:nvPr>
        </p:nvSpPr>
        <p:spPr/>
        <p:txBody>
          <a:bodyPr/>
          <a:lstStyle>
            <a:lvl1pPr>
              <a:defRPr/>
            </a:lvl1pPr>
          </a:lstStyle>
          <a:p>
            <a:pPr>
              <a:defRPr/>
            </a:pPr>
            <a:fld id="{05F8D8F3-3773-47FB-A202-1278F9037A34}" type="slidenum">
              <a:rPr lang="es-MX" smtClean="0"/>
              <a:pPr>
                <a:defRPr/>
              </a:pPr>
              <a:t>‹Nº›</a:t>
            </a:fld>
            <a:endParaRPr lang="es-MX" dirty="0"/>
          </a:p>
        </p:txBody>
      </p:sp>
    </p:spTree>
    <p:extLst>
      <p:ext uri="{BB962C8B-B14F-4D97-AF65-F5344CB8AC3E}">
        <p14:creationId xmlns:p14="http://schemas.microsoft.com/office/powerpoint/2010/main" val="2988241492"/>
      </p:ext>
    </p:extLst>
  </p:cSld>
  <p:clrMapOvr>
    <a:masterClrMapping/>
  </p:clrMapOvr>
</p:sldLayout>
</file>

<file path=ppt/slideLayouts/slideLayout301.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s-ES_tradnl"/>
          </a:p>
        </p:txBody>
      </p:sp>
      <p:sp>
        <p:nvSpPr>
          <p:cNvPr id="3" name="Date Placeholder 2"/>
          <p:cNvSpPr>
            <a:spLocks noGrp="1"/>
          </p:cNvSpPr>
          <p:nvPr>
            <p:ph type="dt" sz="half" idx="10"/>
          </p:nvPr>
        </p:nvSpPr>
        <p:spPr/>
        <p:txBody>
          <a:bodyPr/>
          <a:lstStyle>
            <a:lvl1pPr>
              <a:defRPr/>
            </a:lvl1pPr>
          </a:lstStyle>
          <a:p>
            <a:pPr>
              <a:defRPr/>
            </a:pPr>
            <a:endParaRPr lang="es-MX" dirty="0"/>
          </a:p>
        </p:txBody>
      </p:sp>
      <p:sp>
        <p:nvSpPr>
          <p:cNvPr id="4" name="Footer Placeholder 3"/>
          <p:cNvSpPr>
            <a:spLocks noGrp="1"/>
          </p:cNvSpPr>
          <p:nvPr>
            <p:ph type="ftr" sz="quarter" idx="11"/>
          </p:nvPr>
        </p:nvSpPr>
        <p:spPr/>
        <p:txBody>
          <a:bodyPr/>
          <a:lstStyle>
            <a:lvl1pPr>
              <a:defRPr/>
            </a:lvl1pPr>
          </a:lstStyle>
          <a:p>
            <a:pPr>
              <a:defRPr/>
            </a:pPr>
            <a:endParaRPr lang="es-MX" dirty="0"/>
          </a:p>
        </p:txBody>
      </p:sp>
      <p:sp>
        <p:nvSpPr>
          <p:cNvPr id="5" name="Slide Number Placeholder 4"/>
          <p:cNvSpPr>
            <a:spLocks noGrp="1"/>
          </p:cNvSpPr>
          <p:nvPr>
            <p:ph type="sldNum" sz="quarter" idx="12"/>
          </p:nvPr>
        </p:nvSpPr>
        <p:spPr/>
        <p:txBody>
          <a:bodyPr/>
          <a:lstStyle>
            <a:lvl1pPr>
              <a:defRPr/>
            </a:lvl1pPr>
          </a:lstStyle>
          <a:p>
            <a:pPr>
              <a:defRPr/>
            </a:pPr>
            <a:fld id="{6BEDAC66-B26D-45AC-8EAD-DDD88D3658FB}" type="slidenum">
              <a:rPr lang="es-MX" smtClean="0"/>
              <a:pPr>
                <a:defRPr/>
              </a:pPr>
              <a:t>‹Nº›</a:t>
            </a:fld>
            <a:endParaRPr lang="es-MX" dirty="0"/>
          </a:p>
        </p:txBody>
      </p:sp>
    </p:spTree>
    <p:extLst>
      <p:ext uri="{BB962C8B-B14F-4D97-AF65-F5344CB8AC3E}">
        <p14:creationId xmlns:p14="http://schemas.microsoft.com/office/powerpoint/2010/main" val="1696753866"/>
      </p:ext>
    </p:extLst>
  </p:cSld>
  <p:clrMapOvr>
    <a:masterClrMapping/>
  </p:clrMapOvr>
</p:sldLayout>
</file>

<file path=ppt/slideLayouts/slideLayout30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s-MX" dirty="0"/>
          </a:p>
        </p:txBody>
      </p:sp>
      <p:sp>
        <p:nvSpPr>
          <p:cNvPr id="3" name="Footer Placeholder 2"/>
          <p:cNvSpPr>
            <a:spLocks noGrp="1"/>
          </p:cNvSpPr>
          <p:nvPr>
            <p:ph type="ftr" sz="quarter" idx="11"/>
          </p:nvPr>
        </p:nvSpPr>
        <p:spPr/>
        <p:txBody>
          <a:bodyPr/>
          <a:lstStyle>
            <a:lvl1pPr>
              <a:defRPr/>
            </a:lvl1pPr>
          </a:lstStyle>
          <a:p>
            <a:pPr>
              <a:defRPr/>
            </a:pPr>
            <a:endParaRPr lang="es-MX" dirty="0"/>
          </a:p>
        </p:txBody>
      </p:sp>
      <p:sp>
        <p:nvSpPr>
          <p:cNvPr id="4" name="Slide Number Placeholder 3"/>
          <p:cNvSpPr>
            <a:spLocks noGrp="1"/>
          </p:cNvSpPr>
          <p:nvPr>
            <p:ph type="sldNum" sz="quarter" idx="12"/>
          </p:nvPr>
        </p:nvSpPr>
        <p:spPr/>
        <p:txBody>
          <a:bodyPr/>
          <a:lstStyle>
            <a:lvl1pPr>
              <a:defRPr/>
            </a:lvl1pPr>
          </a:lstStyle>
          <a:p>
            <a:pPr>
              <a:defRPr/>
            </a:pPr>
            <a:fld id="{0551C258-ED47-4670-A870-D51270CCC610}" type="slidenum">
              <a:rPr lang="es-MX" smtClean="0"/>
              <a:pPr>
                <a:defRPr/>
              </a:pPr>
              <a:t>‹Nº›</a:t>
            </a:fld>
            <a:endParaRPr lang="es-MX" dirty="0"/>
          </a:p>
        </p:txBody>
      </p:sp>
    </p:spTree>
    <p:extLst>
      <p:ext uri="{BB962C8B-B14F-4D97-AF65-F5344CB8AC3E}">
        <p14:creationId xmlns:p14="http://schemas.microsoft.com/office/powerpoint/2010/main" val="3188781672"/>
      </p:ext>
    </p:extLst>
  </p:cSld>
  <p:clrMapOvr>
    <a:masterClrMapping/>
  </p:clrMapOvr>
</p:sldLayout>
</file>

<file path=ppt/slideLayouts/slideLayout30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20092" y="430055"/>
            <a:ext cx="4738093" cy="1830229"/>
          </a:xfrm>
        </p:spPr>
        <p:txBody>
          <a:bodyPr anchor="b"/>
          <a:lstStyle>
            <a:lvl1pPr algn="l">
              <a:defRPr sz="2600" b="1"/>
            </a:lvl1pPr>
          </a:lstStyle>
          <a:p>
            <a:r>
              <a:rPr lang="es-ES" smtClean="0"/>
              <a:t>Haga clic para modificar el estilo de título del patrón</a:t>
            </a:r>
            <a:endParaRPr lang="es-ES_tradnl"/>
          </a:p>
        </p:txBody>
      </p:sp>
      <p:sp>
        <p:nvSpPr>
          <p:cNvPr id="3" name="Content Placeholder 2"/>
          <p:cNvSpPr>
            <a:spLocks noGrp="1"/>
          </p:cNvSpPr>
          <p:nvPr>
            <p:ph idx="1"/>
          </p:nvPr>
        </p:nvSpPr>
        <p:spPr>
          <a:xfrm>
            <a:off x="5630710" y="430067"/>
            <a:ext cx="8051007" cy="9218653"/>
          </a:xfrm>
        </p:spPr>
        <p:txBody>
          <a:bodyPr/>
          <a:lstStyle>
            <a:lvl1pPr>
              <a:defRPr sz="4200"/>
            </a:lvl1pPr>
            <a:lvl2pPr>
              <a:defRPr sz="3700"/>
            </a:lvl2pPr>
            <a:lvl3pPr>
              <a:defRPr sz="3200"/>
            </a:lvl3pPr>
            <a:lvl4pPr>
              <a:defRPr sz="2600"/>
            </a:lvl4pPr>
            <a:lvl5pPr>
              <a:defRPr sz="2600"/>
            </a:lvl5pPr>
            <a:lvl6pPr>
              <a:defRPr sz="2600"/>
            </a:lvl6pPr>
            <a:lvl7pPr>
              <a:defRPr sz="2600"/>
            </a:lvl7pPr>
            <a:lvl8pPr>
              <a:defRPr sz="2600"/>
            </a:lvl8pPr>
            <a:lvl9pPr>
              <a:defRPr sz="2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Text Placeholder 3"/>
          <p:cNvSpPr>
            <a:spLocks noGrp="1"/>
          </p:cNvSpPr>
          <p:nvPr>
            <p:ph type="body" sz="half" idx="2"/>
          </p:nvPr>
        </p:nvSpPr>
        <p:spPr>
          <a:xfrm>
            <a:off x="720092" y="2260288"/>
            <a:ext cx="4738093" cy="7388424"/>
          </a:xfrm>
        </p:spPr>
        <p:txBody>
          <a:bodyPr/>
          <a:lstStyle>
            <a:lvl1pPr marL="0" indent="0">
              <a:buNone/>
              <a:defRPr sz="1900"/>
            </a:lvl1pPr>
            <a:lvl2pPr marL="604644" indent="0">
              <a:buNone/>
              <a:defRPr sz="1600"/>
            </a:lvl2pPr>
            <a:lvl3pPr marL="1209288" indent="0">
              <a:buNone/>
              <a:defRPr sz="1300"/>
            </a:lvl3pPr>
            <a:lvl4pPr marL="1813932" indent="0">
              <a:buNone/>
              <a:defRPr sz="1200"/>
            </a:lvl4pPr>
            <a:lvl5pPr marL="2418576" indent="0">
              <a:buNone/>
              <a:defRPr sz="1200"/>
            </a:lvl5pPr>
            <a:lvl6pPr marL="3023220" indent="0">
              <a:buNone/>
              <a:defRPr sz="1200"/>
            </a:lvl6pPr>
            <a:lvl7pPr marL="3627864" indent="0">
              <a:buNone/>
              <a:defRPr sz="1200"/>
            </a:lvl7pPr>
            <a:lvl8pPr marL="4232509" indent="0">
              <a:buNone/>
              <a:defRPr sz="1200"/>
            </a:lvl8pPr>
            <a:lvl9pPr marL="4837153" indent="0">
              <a:buNone/>
              <a:defRPr sz="12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lvl1pPr>
              <a:defRPr/>
            </a:lvl1pPr>
          </a:lstStyle>
          <a:p>
            <a:pPr>
              <a:defRPr/>
            </a:pPr>
            <a:endParaRPr lang="es-MX" dirty="0"/>
          </a:p>
        </p:txBody>
      </p:sp>
      <p:sp>
        <p:nvSpPr>
          <p:cNvPr id="6" name="Footer Placeholder 5"/>
          <p:cNvSpPr>
            <a:spLocks noGrp="1"/>
          </p:cNvSpPr>
          <p:nvPr>
            <p:ph type="ftr" sz="quarter" idx="11"/>
          </p:nvPr>
        </p:nvSpPr>
        <p:spPr/>
        <p:txBody>
          <a:bodyPr/>
          <a:lstStyle>
            <a:lvl1pPr>
              <a:defRPr/>
            </a:lvl1pPr>
          </a:lstStyle>
          <a:p>
            <a:pPr>
              <a:defRPr/>
            </a:pPr>
            <a:endParaRPr lang="es-MX" dirty="0"/>
          </a:p>
        </p:txBody>
      </p:sp>
      <p:sp>
        <p:nvSpPr>
          <p:cNvPr id="7" name="Slide Number Placeholder 6"/>
          <p:cNvSpPr>
            <a:spLocks noGrp="1"/>
          </p:cNvSpPr>
          <p:nvPr>
            <p:ph type="sldNum" sz="quarter" idx="12"/>
          </p:nvPr>
        </p:nvSpPr>
        <p:spPr/>
        <p:txBody>
          <a:bodyPr/>
          <a:lstStyle>
            <a:lvl1pPr>
              <a:defRPr/>
            </a:lvl1pPr>
          </a:lstStyle>
          <a:p>
            <a:pPr>
              <a:defRPr/>
            </a:pPr>
            <a:fld id="{0658A426-3B8A-46C3-AAB6-4174730648E9}" type="slidenum">
              <a:rPr lang="es-MX" smtClean="0"/>
              <a:pPr>
                <a:defRPr/>
              </a:pPr>
              <a:t>‹Nº›</a:t>
            </a:fld>
            <a:endParaRPr lang="es-MX" dirty="0"/>
          </a:p>
        </p:txBody>
      </p:sp>
    </p:spTree>
    <p:extLst>
      <p:ext uri="{BB962C8B-B14F-4D97-AF65-F5344CB8AC3E}">
        <p14:creationId xmlns:p14="http://schemas.microsoft.com/office/powerpoint/2010/main" val="1933192906"/>
      </p:ext>
    </p:extLst>
  </p:cSld>
  <p:clrMapOvr>
    <a:masterClrMapping/>
  </p:clrMapOvr>
</p:sldLayout>
</file>

<file path=ppt/slideLayouts/slideLayout30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822853" y="7560945"/>
            <a:ext cx="8641080" cy="892612"/>
          </a:xfrm>
        </p:spPr>
        <p:txBody>
          <a:bodyPr anchor="b"/>
          <a:lstStyle>
            <a:lvl1pPr algn="l">
              <a:defRPr sz="2600" b="1"/>
            </a:lvl1pPr>
          </a:lstStyle>
          <a:p>
            <a:r>
              <a:rPr lang="es-ES" smtClean="0"/>
              <a:t>Haga clic para modificar el estilo de título del patrón</a:t>
            </a:r>
            <a:endParaRPr lang="es-ES_tradnl"/>
          </a:p>
        </p:txBody>
      </p:sp>
      <p:sp>
        <p:nvSpPr>
          <p:cNvPr id="3" name="Picture Placeholder 2"/>
          <p:cNvSpPr>
            <a:spLocks noGrp="1"/>
          </p:cNvSpPr>
          <p:nvPr>
            <p:ph type="pic" idx="1"/>
          </p:nvPr>
        </p:nvSpPr>
        <p:spPr>
          <a:xfrm>
            <a:off x="2822853" y="965121"/>
            <a:ext cx="8641080" cy="6480810"/>
          </a:xfrm>
        </p:spPr>
        <p:txBody>
          <a:bodyPr/>
          <a:lstStyle>
            <a:lvl1pPr marL="0" indent="0">
              <a:buNone/>
              <a:defRPr sz="4200"/>
            </a:lvl1pPr>
            <a:lvl2pPr marL="604644" indent="0">
              <a:buNone/>
              <a:defRPr sz="3700"/>
            </a:lvl2pPr>
            <a:lvl3pPr marL="1209288" indent="0">
              <a:buNone/>
              <a:defRPr sz="3200"/>
            </a:lvl3pPr>
            <a:lvl4pPr marL="1813932" indent="0">
              <a:buNone/>
              <a:defRPr sz="2600"/>
            </a:lvl4pPr>
            <a:lvl5pPr marL="2418576" indent="0">
              <a:buNone/>
              <a:defRPr sz="2600"/>
            </a:lvl5pPr>
            <a:lvl6pPr marL="3023220" indent="0">
              <a:buNone/>
              <a:defRPr sz="2600"/>
            </a:lvl6pPr>
            <a:lvl7pPr marL="3627864" indent="0">
              <a:buNone/>
              <a:defRPr sz="2600"/>
            </a:lvl7pPr>
            <a:lvl8pPr marL="4232509" indent="0">
              <a:buNone/>
              <a:defRPr sz="2600"/>
            </a:lvl8pPr>
            <a:lvl9pPr marL="4837153" indent="0">
              <a:buNone/>
              <a:defRPr sz="2600"/>
            </a:lvl9pPr>
          </a:lstStyle>
          <a:p>
            <a:pPr lvl="0"/>
            <a:r>
              <a:rPr lang="es-ES" noProof="0" dirty="0" smtClean="0"/>
              <a:t>Haga clic en el icono para agregar una imagen</a:t>
            </a:r>
            <a:endParaRPr lang="es-ES_tradnl" noProof="0" dirty="0" smtClean="0"/>
          </a:p>
        </p:txBody>
      </p:sp>
      <p:sp>
        <p:nvSpPr>
          <p:cNvPr id="4" name="Text Placeholder 3"/>
          <p:cNvSpPr>
            <a:spLocks noGrp="1"/>
          </p:cNvSpPr>
          <p:nvPr>
            <p:ph type="body" sz="half" idx="2"/>
          </p:nvPr>
        </p:nvSpPr>
        <p:spPr>
          <a:xfrm>
            <a:off x="2822853" y="8453557"/>
            <a:ext cx="8641080" cy="1267658"/>
          </a:xfrm>
        </p:spPr>
        <p:txBody>
          <a:bodyPr/>
          <a:lstStyle>
            <a:lvl1pPr marL="0" indent="0">
              <a:buNone/>
              <a:defRPr sz="1900"/>
            </a:lvl1pPr>
            <a:lvl2pPr marL="604644" indent="0">
              <a:buNone/>
              <a:defRPr sz="1600"/>
            </a:lvl2pPr>
            <a:lvl3pPr marL="1209288" indent="0">
              <a:buNone/>
              <a:defRPr sz="1300"/>
            </a:lvl3pPr>
            <a:lvl4pPr marL="1813932" indent="0">
              <a:buNone/>
              <a:defRPr sz="1200"/>
            </a:lvl4pPr>
            <a:lvl5pPr marL="2418576" indent="0">
              <a:buNone/>
              <a:defRPr sz="1200"/>
            </a:lvl5pPr>
            <a:lvl6pPr marL="3023220" indent="0">
              <a:buNone/>
              <a:defRPr sz="1200"/>
            </a:lvl6pPr>
            <a:lvl7pPr marL="3627864" indent="0">
              <a:buNone/>
              <a:defRPr sz="1200"/>
            </a:lvl7pPr>
            <a:lvl8pPr marL="4232509" indent="0">
              <a:buNone/>
              <a:defRPr sz="1200"/>
            </a:lvl8pPr>
            <a:lvl9pPr marL="4837153" indent="0">
              <a:buNone/>
              <a:defRPr sz="12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lvl1pPr>
              <a:defRPr/>
            </a:lvl1pPr>
          </a:lstStyle>
          <a:p>
            <a:pPr>
              <a:defRPr/>
            </a:pPr>
            <a:endParaRPr lang="es-MX" dirty="0"/>
          </a:p>
        </p:txBody>
      </p:sp>
      <p:sp>
        <p:nvSpPr>
          <p:cNvPr id="6" name="Footer Placeholder 5"/>
          <p:cNvSpPr>
            <a:spLocks noGrp="1"/>
          </p:cNvSpPr>
          <p:nvPr>
            <p:ph type="ftr" sz="quarter" idx="11"/>
          </p:nvPr>
        </p:nvSpPr>
        <p:spPr/>
        <p:txBody>
          <a:bodyPr/>
          <a:lstStyle>
            <a:lvl1pPr>
              <a:defRPr/>
            </a:lvl1pPr>
          </a:lstStyle>
          <a:p>
            <a:pPr>
              <a:defRPr/>
            </a:pPr>
            <a:endParaRPr lang="es-MX" dirty="0"/>
          </a:p>
        </p:txBody>
      </p:sp>
      <p:sp>
        <p:nvSpPr>
          <p:cNvPr id="7" name="Slide Number Placeholder 6"/>
          <p:cNvSpPr>
            <a:spLocks noGrp="1"/>
          </p:cNvSpPr>
          <p:nvPr>
            <p:ph type="sldNum" sz="quarter" idx="12"/>
          </p:nvPr>
        </p:nvSpPr>
        <p:spPr/>
        <p:txBody>
          <a:bodyPr/>
          <a:lstStyle>
            <a:lvl1pPr>
              <a:defRPr/>
            </a:lvl1pPr>
          </a:lstStyle>
          <a:p>
            <a:pPr>
              <a:defRPr/>
            </a:pPr>
            <a:fld id="{FEA4FE6E-7BA4-443E-ACAD-2C36F91E27CD}" type="slidenum">
              <a:rPr lang="es-MX" smtClean="0"/>
              <a:pPr>
                <a:defRPr/>
              </a:pPr>
              <a:t>‹Nº›</a:t>
            </a:fld>
            <a:endParaRPr lang="es-MX" dirty="0"/>
          </a:p>
        </p:txBody>
      </p:sp>
    </p:spTree>
    <p:extLst>
      <p:ext uri="{BB962C8B-B14F-4D97-AF65-F5344CB8AC3E}">
        <p14:creationId xmlns:p14="http://schemas.microsoft.com/office/powerpoint/2010/main" val="3503959070"/>
      </p:ext>
    </p:extLst>
  </p:cSld>
  <p:clrMapOvr>
    <a:masterClrMapping/>
  </p:clrMapOvr>
</p:sldLayout>
</file>

<file path=ppt/slideLayouts/slideLayout30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s-ES_tradnl"/>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Date Placeholder 3"/>
          <p:cNvSpPr>
            <a:spLocks noGrp="1"/>
          </p:cNvSpPr>
          <p:nvPr>
            <p:ph type="dt" sz="half" idx="10"/>
          </p:nvPr>
        </p:nvSpPr>
        <p:spPr/>
        <p:txBody>
          <a:bodyPr/>
          <a:lstStyle>
            <a:lvl1pPr>
              <a:defRPr/>
            </a:lvl1pPr>
          </a:lstStyle>
          <a:p>
            <a:pPr>
              <a:defRPr/>
            </a:pPr>
            <a:endParaRPr lang="es-MX" dirty="0"/>
          </a:p>
        </p:txBody>
      </p:sp>
      <p:sp>
        <p:nvSpPr>
          <p:cNvPr id="5" name="Footer Placeholder 4"/>
          <p:cNvSpPr>
            <a:spLocks noGrp="1"/>
          </p:cNvSpPr>
          <p:nvPr>
            <p:ph type="ftr" sz="quarter" idx="11"/>
          </p:nvPr>
        </p:nvSpPr>
        <p:spPr/>
        <p:txBody>
          <a:bodyPr/>
          <a:lstStyle>
            <a:lvl1pPr>
              <a:defRPr/>
            </a:lvl1pPr>
          </a:lstStyle>
          <a:p>
            <a:pPr>
              <a:defRPr/>
            </a:pPr>
            <a:endParaRPr lang="es-MX" dirty="0"/>
          </a:p>
        </p:txBody>
      </p:sp>
      <p:sp>
        <p:nvSpPr>
          <p:cNvPr id="6" name="Slide Number Placeholder 5"/>
          <p:cNvSpPr>
            <a:spLocks noGrp="1"/>
          </p:cNvSpPr>
          <p:nvPr>
            <p:ph type="sldNum" sz="quarter" idx="12"/>
          </p:nvPr>
        </p:nvSpPr>
        <p:spPr/>
        <p:txBody>
          <a:bodyPr/>
          <a:lstStyle>
            <a:lvl1pPr>
              <a:defRPr/>
            </a:lvl1pPr>
          </a:lstStyle>
          <a:p>
            <a:pPr>
              <a:defRPr/>
            </a:pPr>
            <a:fld id="{D8AD489F-1322-4531-87F2-45D7B9862586}" type="slidenum">
              <a:rPr lang="es-MX" smtClean="0"/>
              <a:pPr>
                <a:defRPr/>
              </a:pPr>
              <a:t>‹Nº›</a:t>
            </a:fld>
            <a:endParaRPr lang="es-MX" dirty="0"/>
          </a:p>
        </p:txBody>
      </p:sp>
    </p:spTree>
    <p:extLst>
      <p:ext uri="{BB962C8B-B14F-4D97-AF65-F5344CB8AC3E}">
        <p14:creationId xmlns:p14="http://schemas.microsoft.com/office/powerpoint/2010/main" val="808390849"/>
      </p:ext>
    </p:extLst>
  </p:cSld>
  <p:clrMapOvr>
    <a:masterClrMapping/>
  </p:clrMapOvr>
</p:sldLayout>
</file>

<file path=ppt/slideLayouts/slideLayout30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261282" y="600075"/>
            <a:ext cx="3060383" cy="9241155"/>
          </a:xfrm>
        </p:spPr>
        <p:txBody>
          <a:bodyPr vert="eaVert"/>
          <a:lstStyle/>
          <a:p>
            <a:r>
              <a:rPr lang="es-ES" smtClean="0"/>
              <a:t>Haga clic para modificar el estilo de título del patrón</a:t>
            </a:r>
            <a:endParaRPr lang="es-ES_tradnl"/>
          </a:p>
        </p:txBody>
      </p:sp>
      <p:sp>
        <p:nvSpPr>
          <p:cNvPr id="3" name="Vertical Text Placeholder 2"/>
          <p:cNvSpPr>
            <a:spLocks noGrp="1"/>
          </p:cNvSpPr>
          <p:nvPr>
            <p:ph type="body" orient="vert" idx="1"/>
          </p:nvPr>
        </p:nvSpPr>
        <p:spPr>
          <a:xfrm>
            <a:off x="1080135" y="600075"/>
            <a:ext cx="8941118" cy="924115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Date Placeholder 3"/>
          <p:cNvSpPr>
            <a:spLocks noGrp="1"/>
          </p:cNvSpPr>
          <p:nvPr>
            <p:ph type="dt" sz="half" idx="10"/>
          </p:nvPr>
        </p:nvSpPr>
        <p:spPr/>
        <p:txBody>
          <a:bodyPr/>
          <a:lstStyle>
            <a:lvl1pPr>
              <a:defRPr/>
            </a:lvl1pPr>
          </a:lstStyle>
          <a:p>
            <a:pPr>
              <a:defRPr/>
            </a:pPr>
            <a:endParaRPr lang="es-MX" dirty="0"/>
          </a:p>
        </p:txBody>
      </p:sp>
      <p:sp>
        <p:nvSpPr>
          <p:cNvPr id="5" name="Footer Placeholder 4"/>
          <p:cNvSpPr>
            <a:spLocks noGrp="1"/>
          </p:cNvSpPr>
          <p:nvPr>
            <p:ph type="ftr" sz="quarter" idx="11"/>
          </p:nvPr>
        </p:nvSpPr>
        <p:spPr/>
        <p:txBody>
          <a:bodyPr/>
          <a:lstStyle>
            <a:lvl1pPr>
              <a:defRPr/>
            </a:lvl1pPr>
          </a:lstStyle>
          <a:p>
            <a:pPr>
              <a:defRPr/>
            </a:pPr>
            <a:endParaRPr lang="es-MX" dirty="0"/>
          </a:p>
        </p:txBody>
      </p:sp>
      <p:sp>
        <p:nvSpPr>
          <p:cNvPr id="6" name="Slide Number Placeholder 5"/>
          <p:cNvSpPr>
            <a:spLocks noGrp="1"/>
          </p:cNvSpPr>
          <p:nvPr>
            <p:ph type="sldNum" sz="quarter" idx="12"/>
          </p:nvPr>
        </p:nvSpPr>
        <p:spPr/>
        <p:txBody>
          <a:bodyPr/>
          <a:lstStyle>
            <a:lvl1pPr>
              <a:defRPr/>
            </a:lvl1pPr>
          </a:lstStyle>
          <a:p>
            <a:pPr>
              <a:defRPr/>
            </a:pPr>
            <a:fld id="{90C1F13E-2393-400B-981F-8798957B2E6F}" type="slidenum">
              <a:rPr lang="es-MX" smtClean="0"/>
              <a:pPr>
                <a:defRPr/>
              </a:pPr>
              <a:t>‹Nº›</a:t>
            </a:fld>
            <a:endParaRPr lang="es-MX" dirty="0"/>
          </a:p>
        </p:txBody>
      </p:sp>
    </p:spTree>
    <p:extLst>
      <p:ext uri="{BB962C8B-B14F-4D97-AF65-F5344CB8AC3E}">
        <p14:creationId xmlns:p14="http://schemas.microsoft.com/office/powerpoint/2010/main" val="4077785597"/>
      </p:ext>
    </p:extLst>
  </p:cSld>
  <p:clrMapOvr>
    <a:masterClrMapping/>
  </p:clrMapOvr>
</p:sldLayout>
</file>

<file path=ppt/slideLayouts/slideLayout307.xml><?xml version="1.0" encoding="utf-8"?>
<p:sldLayout xmlns:a="http://schemas.openxmlformats.org/drawingml/2006/main" xmlns:r="http://schemas.openxmlformats.org/officeDocument/2006/relationships" xmlns:p="http://schemas.openxmlformats.org/presentationml/2006/main" type="txAndTwoObj" preserve="1">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1090142" y="447242"/>
            <a:ext cx="12474060" cy="1870495"/>
          </a:xfrm>
        </p:spPr>
        <p:txBody>
          <a:bodyPr/>
          <a:lstStyle/>
          <a:p>
            <a:r>
              <a:rPr lang="es-ES" smtClean="0"/>
              <a:t>Haga clic para modificar el estilo de título del patrón</a:t>
            </a:r>
            <a:endParaRPr lang="es-PE"/>
          </a:p>
        </p:txBody>
      </p:sp>
      <p:sp>
        <p:nvSpPr>
          <p:cNvPr id="3" name="2 Marcador de texto"/>
          <p:cNvSpPr>
            <a:spLocks noGrp="1"/>
          </p:cNvSpPr>
          <p:nvPr>
            <p:ph type="body" sz="half" idx="1"/>
          </p:nvPr>
        </p:nvSpPr>
        <p:spPr>
          <a:xfrm>
            <a:off x="1090147" y="2459830"/>
            <a:ext cx="6115765" cy="648500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contenido"/>
          <p:cNvSpPr>
            <a:spLocks noGrp="1"/>
          </p:cNvSpPr>
          <p:nvPr>
            <p:ph sz="quarter" idx="2"/>
          </p:nvPr>
        </p:nvSpPr>
        <p:spPr>
          <a:xfrm>
            <a:off x="7445934" y="2459828"/>
            <a:ext cx="6118265" cy="313069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contenido"/>
          <p:cNvSpPr>
            <a:spLocks noGrp="1"/>
          </p:cNvSpPr>
          <p:nvPr>
            <p:ph sz="quarter" idx="3"/>
          </p:nvPr>
        </p:nvSpPr>
        <p:spPr>
          <a:xfrm>
            <a:off x="7445934" y="5814142"/>
            <a:ext cx="6118265" cy="313069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6" name="5 Marcador de pie de página"/>
          <p:cNvSpPr>
            <a:spLocks noGrp="1"/>
          </p:cNvSpPr>
          <p:nvPr>
            <p:ph type="ftr" sz="quarter" idx="10"/>
          </p:nvPr>
        </p:nvSpPr>
        <p:spPr>
          <a:xfrm>
            <a:off x="9583699" y="10143768"/>
            <a:ext cx="4560570" cy="750094"/>
          </a:xfrm>
        </p:spPr>
        <p:txBody>
          <a:bodyPr/>
          <a:lstStyle>
            <a:lvl1pPr>
              <a:defRPr/>
            </a:lvl1pPr>
          </a:lstStyle>
          <a:p>
            <a:pPr>
              <a:defRPr/>
            </a:pPr>
            <a:endParaRPr lang="es-MX" dirty="0"/>
          </a:p>
        </p:txBody>
      </p:sp>
    </p:spTree>
    <p:extLst>
      <p:ext uri="{BB962C8B-B14F-4D97-AF65-F5344CB8AC3E}">
        <p14:creationId xmlns:p14="http://schemas.microsoft.com/office/powerpoint/2010/main" val="1682323981"/>
      </p:ext>
    </p:extLst>
  </p:cSld>
  <p:clrMapOvr>
    <a:masterClrMapping/>
  </p:clrMapOvr>
</p:sldLayout>
</file>

<file path=ppt/slideLayouts/slideLayout308.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720090" y="432560"/>
            <a:ext cx="12961620" cy="9216152"/>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3" name="2 Marcador de fecha"/>
          <p:cNvSpPr>
            <a:spLocks noGrp="1"/>
          </p:cNvSpPr>
          <p:nvPr>
            <p:ph type="dt" sz="half" idx="10"/>
          </p:nvPr>
        </p:nvSpPr>
        <p:spPr>
          <a:xfrm>
            <a:off x="720090" y="9846231"/>
            <a:ext cx="3360420" cy="750094"/>
          </a:xfrm>
        </p:spPr>
        <p:txBody>
          <a:bodyPr/>
          <a:lstStyle>
            <a:lvl1pPr>
              <a:defRPr/>
            </a:lvl1pPr>
          </a:lstStyle>
          <a:p>
            <a:pPr>
              <a:defRPr/>
            </a:pPr>
            <a:endParaRPr lang="es-MX" dirty="0"/>
          </a:p>
        </p:txBody>
      </p:sp>
      <p:sp>
        <p:nvSpPr>
          <p:cNvPr id="4" name="3 Marcador de número de diapositiva"/>
          <p:cNvSpPr>
            <a:spLocks noGrp="1"/>
          </p:cNvSpPr>
          <p:nvPr>
            <p:ph type="sldNum" sz="quarter" idx="11"/>
          </p:nvPr>
        </p:nvSpPr>
        <p:spPr>
          <a:xfrm>
            <a:off x="10321290" y="9841230"/>
            <a:ext cx="3360420" cy="750094"/>
          </a:xfrm>
        </p:spPr>
        <p:txBody>
          <a:bodyPr/>
          <a:lstStyle>
            <a:lvl1pPr>
              <a:defRPr/>
            </a:lvl1pPr>
          </a:lstStyle>
          <a:p>
            <a:pPr>
              <a:defRPr/>
            </a:pPr>
            <a:fld id="{AFA22629-1A06-4182-B270-28DBFF5B7C79}" type="slidenum">
              <a:rPr lang="es-MX" smtClean="0"/>
              <a:pPr>
                <a:defRPr/>
              </a:pPr>
              <a:t>‹Nº›</a:t>
            </a:fld>
            <a:endParaRPr lang="es-MX" dirty="0"/>
          </a:p>
        </p:txBody>
      </p:sp>
      <p:sp>
        <p:nvSpPr>
          <p:cNvPr id="5" name="4 Marcador de pie de página"/>
          <p:cNvSpPr>
            <a:spLocks noGrp="1"/>
          </p:cNvSpPr>
          <p:nvPr>
            <p:ph type="ftr" sz="quarter" idx="12"/>
          </p:nvPr>
        </p:nvSpPr>
        <p:spPr>
          <a:xfrm>
            <a:off x="4920615" y="9841230"/>
            <a:ext cx="4560570" cy="750094"/>
          </a:xfrm>
        </p:spPr>
        <p:txBody>
          <a:bodyPr/>
          <a:lstStyle>
            <a:lvl1pPr>
              <a:defRPr/>
            </a:lvl1pPr>
          </a:lstStyle>
          <a:p>
            <a:pPr>
              <a:defRPr/>
            </a:pPr>
            <a:endParaRPr lang="es-MX" dirty="0"/>
          </a:p>
        </p:txBody>
      </p:sp>
    </p:spTree>
    <p:extLst>
      <p:ext uri="{BB962C8B-B14F-4D97-AF65-F5344CB8AC3E}">
        <p14:creationId xmlns:p14="http://schemas.microsoft.com/office/powerpoint/2010/main" val="3523299175"/>
      </p:ext>
    </p:extLst>
  </p:cSld>
  <p:clrMapOvr>
    <a:masterClrMapping/>
  </p:clrMapOvr>
</p:sldLayout>
</file>

<file path=ppt/slideLayouts/slideLayout309.xml><?xml version="1.0" encoding="utf-8"?>
<p:sldLayout xmlns:a="http://schemas.openxmlformats.org/drawingml/2006/main" xmlns:r="http://schemas.openxmlformats.org/officeDocument/2006/relationships" xmlns:p="http://schemas.openxmlformats.org/presentationml/2006/main" type="clipArtAndTx" preserve="1">
  <p:cSld name="Título, imágenes prediseñadas y texto">
    <p:spTree>
      <p:nvGrpSpPr>
        <p:cNvPr id="1" name=""/>
        <p:cNvGrpSpPr/>
        <p:nvPr/>
      </p:nvGrpSpPr>
      <p:grpSpPr>
        <a:xfrm>
          <a:off x="0" y="0"/>
          <a:ext cx="0" cy="0"/>
          <a:chOff x="0" y="0"/>
          <a:chExt cx="0" cy="0"/>
        </a:xfrm>
      </p:grpSpPr>
      <p:sp>
        <p:nvSpPr>
          <p:cNvPr id="2" name="1 Título"/>
          <p:cNvSpPr>
            <a:spLocks noGrp="1"/>
          </p:cNvSpPr>
          <p:nvPr>
            <p:ph type="title"/>
          </p:nvPr>
        </p:nvSpPr>
        <p:spPr>
          <a:xfrm>
            <a:off x="720090" y="432555"/>
            <a:ext cx="12961620" cy="1800225"/>
          </a:xfrm>
          <a:prstGeom prst="rect">
            <a:avLst/>
          </a:prstGeom>
        </p:spPr>
        <p:txBody>
          <a:bodyPr/>
          <a:lstStyle/>
          <a:p>
            <a:r>
              <a:rPr lang="es-ES" smtClean="0"/>
              <a:t>Haga clic para modificar el estilo de título del patrón</a:t>
            </a:r>
            <a:endParaRPr lang="es-MX"/>
          </a:p>
        </p:txBody>
      </p:sp>
      <p:sp>
        <p:nvSpPr>
          <p:cNvPr id="3" name="2 Marcador de imágenes prediseñadas"/>
          <p:cNvSpPr>
            <a:spLocks noGrp="1"/>
          </p:cNvSpPr>
          <p:nvPr>
            <p:ph type="clipArt" sz="half" idx="1"/>
          </p:nvPr>
        </p:nvSpPr>
        <p:spPr>
          <a:xfrm>
            <a:off x="720090" y="2520320"/>
            <a:ext cx="6360795" cy="7128392"/>
          </a:xfrm>
          <a:prstGeom prst="rect">
            <a:avLst/>
          </a:prstGeom>
        </p:spPr>
        <p:txBody>
          <a:bodyPr/>
          <a:lstStyle/>
          <a:p>
            <a:pPr lvl="0"/>
            <a:r>
              <a:rPr lang="es-ES" noProof="0" dirty="0" smtClean="0"/>
              <a:t>Haga clic en el icono para agregar una imagen prediseñada</a:t>
            </a:r>
            <a:endParaRPr lang="es-MX" noProof="0" dirty="0" smtClean="0"/>
          </a:p>
        </p:txBody>
      </p:sp>
      <p:sp>
        <p:nvSpPr>
          <p:cNvPr id="4" name="3 Marcador de texto"/>
          <p:cNvSpPr>
            <a:spLocks noGrp="1"/>
          </p:cNvSpPr>
          <p:nvPr>
            <p:ph type="body" sz="half" idx="2"/>
          </p:nvPr>
        </p:nvSpPr>
        <p:spPr>
          <a:xfrm>
            <a:off x="7320915" y="2520320"/>
            <a:ext cx="6360795" cy="7128392"/>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Rectangle 4"/>
          <p:cNvSpPr>
            <a:spLocks noGrp="1" noChangeArrowheads="1"/>
          </p:cNvSpPr>
          <p:nvPr>
            <p:ph type="dt" sz="half" idx="10"/>
          </p:nvPr>
        </p:nvSpPr>
        <p:spPr>
          <a:xfrm>
            <a:off x="720090" y="9836229"/>
            <a:ext cx="3360420" cy="750094"/>
          </a:xfrm>
          <a:prstGeom prst="rect">
            <a:avLst/>
          </a:prstGeom>
        </p:spPr>
        <p:txBody>
          <a:bodyPr/>
          <a:lstStyle>
            <a:lvl1pPr>
              <a:defRPr/>
            </a:lvl1pPr>
          </a:lstStyle>
          <a:p>
            <a:pPr>
              <a:defRPr/>
            </a:pPr>
            <a:endParaRPr lang="es-MX" dirty="0"/>
          </a:p>
        </p:txBody>
      </p:sp>
      <p:sp>
        <p:nvSpPr>
          <p:cNvPr id="6" name="Rectangle 5"/>
          <p:cNvSpPr>
            <a:spLocks noGrp="1" noChangeArrowheads="1"/>
          </p:cNvSpPr>
          <p:nvPr>
            <p:ph type="ftr" sz="quarter" idx="11"/>
          </p:nvPr>
        </p:nvSpPr>
        <p:spPr>
          <a:xfrm>
            <a:off x="4920615" y="9836229"/>
            <a:ext cx="4560570" cy="750094"/>
          </a:xfrm>
          <a:prstGeom prst="rect">
            <a:avLst/>
          </a:prstGeom>
        </p:spPr>
        <p:txBody>
          <a:bodyPr/>
          <a:lstStyle>
            <a:lvl1pPr>
              <a:defRPr/>
            </a:lvl1pPr>
          </a:lstStyle>
          <a:p>
            <a:pPr>
              <a:defRPr/>
            </a:pPr>
            <a:endParaRPr lang="es-MX" dirty="0"/>
          </a:p>
        </p:txBody>
      </p:sp>
      <p:sp>
        <p:nvSpPr>
          <p:cNvPr id="7" name="Rectangle 6"/>
          <p:cNvSpPr>
            <a:spLocks noGrp="1" noChangeArrowheads="1"/>
          </p:cNvSpPr>
          <p:nvPr>
            <p:ph type="sldNum" sz="quarter" idx="12"/>
          </p:nvPr>
        </p:nvSpPr>
        <p:spPr>
          <a:xfrm>
            <a:off x="10321290" y="9836229"/>
            <a:ext cx="3360420" cy="750094"/>
          </a:xfrm>
          <a:prstGeom prst="rect">
            <a:avLst/>
          </a:prstGeom>
        </p:spPr>
        <p:txBody>
          <a:bodyPr/>
          <a:lstStyle>
            <a:lvl1pPr>
              <a:defRPr/>
            </a:lvl1pPr>
          </a:lstStyle>
          <a:p>
            <a:pPr>
              <a:defRPr/>
            </a:pPr>
            <a:fld id="{6ACC30CE-6965-4C4D-BA21-63941DDF43D8}" type="slidenum">
              <a:rPr lang="es-MX"/>
              <a:pPr>
                <a:defRPr/>
              </a:pPr>
              <a:t>‹Nº›</a:t>
            </a:fld>
            <a:endParaRPr lang="es-MX" dirty="0"/>
          </a:p>
        </p:txBody>
      </p:sp>
    </p:spTree>
    <p:extLst>
      <p:ext uri="{BB962C8B-B14F-4D97-AF65-F5344CB8AC3E}">
        <p14:creationId xmlns:p14="http://schemas.microsoft.com/office/powerpoint/2010/main" val="367774344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20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310.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1080135" y="3355435"/>
            <a:ext cx="12241530" cy="2315289"/>
          </a:xfrm>
          <a:prstGeom prst="rect">
            <a:avLst/>
          </a:prstGeom>
        </p:spPr>
        <p:txBody>
          <a:bodyPr lIns="120920" tIns="60464" rIns="120920" bIns="60464"/>
          <a:lstStyle/>
          <a:p>
            <a:r>
              <a:rPr lang="es-ES" smtClean="0"/>
              <a:t>Haga clic para modificar el estilo de título del patrón</a:t>
            </a:r>
            <a:endParaRPr lang="es-PE"/>
          </a:p>
        </p:txBody>
      </p:sp>
      <p:sp>
        <p:nvSpPr>
          <p:cNvPr id="3" name="2 Subtítulo"/>
          <p:cNvSpPr>
            <a:spLocks noGrp="1"/>
          </p:cNvSpPr>
          <p:nvPr>
            <p:ph type="subTitle" idx="1"/>
          </p:nvPr>
        </p:nvSpPr>
        <p:spPr>
          <a:xfrm>
            <a:off x="2160270" y="6120765"/>
            <a:ext cx="10081260" cy="2760345"/>
          </a:xfrm>
          <a:prstGeom prst="rect">
            <a:avLst/>
          </a:prstGeom>
        </p:spPr>
        <p:txBody>
          <a:bodyPr lIns="120920" tIns="60464" rIns="120920" bIns="60464"/>
          <a:lstStyle>
            <a:lvl1pPr marL="0" indent="0" algn="ctr">
              <a:buNone/>
              <a:defRPr>
                <a:solidFill>
                  <a:schemeClr val="tx1">
                    <a:tint val="75000"/>
                  </a:schemeClr>
                </a:solidFill>
              </a:defRPr>
            </a:lvl1pPr>
            <a:lvl2pPr marL="604598" indent="0" algn="ctr">
              <a:buNone/>
              <a:defRPr>
                <a:solidFill>
                  <a:schemeClr val="tx1">
                    <a:tint val="75000"/>
                  </a:schemeClr>
                </a:solidFill>
              </a:defRPr>
            </a:lvl2pPr>
            <a:lvl3pPr marL="1209196" indent="0" algn="ctr">
              <a:buNone/>
              <a:defRPr>
                <a:solidFill>
                  <a:schemeClr val="tx1">
                    <a:tint val="75000"/>
                  </a:schemeClr>
                </a:solidFill>
              </a:defRPr>
            </a:lvl3pPr>
            <a:lvl4pPr marL="1813793" indent="0" algn="ctr">
              <a:buNone/>
              <a:defRPr>
                <a:solidFill>
                  <a:schemeClr val="tx1">
                    <a:tint val="75000"/>
                  </a:schemeClr>
                </a:solidFill>
              </a:defRPr>
            </a:lvl4pPr>
            <a:lvl5pPr marL="2418391" indent="0" algn="ctr">
              <a:buNone/>
              <a:defRPr>
                <a:solidFill>
                  <a:schemeClr val="tx1">
                    <a:tint val="75000"/>
                  </a:schemeClr>
                </a:solidFill>
              </a:defRPr>
            </a:lvl5pPr>
            <a:lvl6pPr marL="3022989" indent="0" algn="ctr">
              <a:buNone/>
              <a:defRPr>
                <a:solidFill>
                  <a:schemeClr val="tx1">
                    <a:tint val="75000"/>
                  </a:schemeClr>
                </a:solidFill>
              </a:defRPr>
            </a:lvl6pPr>
            <a:lvl7pPr marL="3627587" indent="0" algn="ctr">
              <a:buNone/>
              <a:defRPr>
                <a:solidFill>
                  <a:schemeClr val="tx1">
                    <a:tint val="75000"/>
                  </a:schemeClr>
                </a:solidFill>
              </a:defRPr>
            </a:lvl7pPr>
            <a:lvl8pPr marL="4232184" indent="0" algn="ctr">
              <a:buNone/>
              <a:defRPr>
                <a:solidFill>
                  <a:schemeClr val="tx1">
                    <a:tint val="75000"/>
                  </a:schemeClr>
                </a:solidFill>
              </a:defRPr>
            </a:lvl8pPr>
            <a:lvl9pPr marL="4836782" indent="0" algn="ctr">
              <a:buNone/>
              <a:defRPr>
                <a:solidFill>
                  <a:schemeClr val="tx1">
                    <a:tint val="75000"/>
                  </a:schemeClr>
                </a:solidFill>
              </a:defRPr>
            </a:lvl9pPr>
          </a:lstStyle>
          <a:p>
            <a:r>
              <a:rPr lang="es-ES" smtClean="0"/>
              <a:t>Haga clic para modificar el estilo de subtítulo del patrón</a:t>
            </a:r>
            <a:endParaRPr lang="es-PE"/>
          </a:p>
        </p:txBody>
      </p:sp>
      <p:sp>
        <p:nvSpPr>
          <p:cNvPr id="4" name="3 Marcador de fecha"/>
          <p:cNvSpPr>
            <a:spLocks noGrp="1"/>
          </p:cNvSpPr>
          <p:nvPr>
            <p:ph type="dt" sz="half" idx="10"/>
          </p:nvPr>
        </p:nvSpPr>
        <p:spPr>
          <a:xfrm>
            <a:off x="720090" y="10011258"/>
            <a:ext cx="3360420" cy="575072"/>
          </a:xfrm>
          <a:prstGeom prst="rect">
            <a:avLst/>
          </a:prstGeom>
        </p:spPr>
        <p:txBody>
          <a:bodyPr lIns="120920" tIns="60464" rIns="120920" bIns="60464"/>
          <a:lstStyle>
            <a:lvl1pPr algn="ctr">
              <a:defRPr/>
            </a:lvl1pPr>
          </a:lstStyle>
          <a:p>
            <a:pPr>
              <a:defRPr/>
            </a:pPr>
            <a:endParaRPr lang="es-ES" dirty="0"/>
          </a:p>
        </p:txBody>
      </p:sp>
      <p:sp>
        <p:nvSpPr>
          <p:cNvPr id="5" name="4 Marcador de pie de página"/>
          <p:cNvSpPr>
            <a:spLocks noGrp="1"/>
          </p:cNvSpPr>
          <p:nvPr>
            <p:ph type="ftr" sz="quarter" idx="11"/>
          </p:nvPr>
        </p:nvSpPr>
        <p:spPr>
          <a:xfrm>
            <a:off x="4920615" y="10011258"/>
            <a:ext cx="4560570" cy="575072"/>
          </a:xfrm>
          <a:prstGeom prst="rect">
            <a:avLst/>
          </a:prstGeom>
        </p:spPr>
        <p:txBody>
          <a:bodyPr lIns="120920" tIns="60464" rIns="120920" bIns="60464"/>
          <a:lstStyle>
            <a:lvl1pPr algn="ctr">
              <a:defRPr/>
            </a:lvl1pPr>
          </a:lstStyle>
          <a:p>
            <a:pPr>
              <a:defRPr/>
            </a:pPr>
            <a:endParaRPr lang="es-ES" dirty="0"/>
          </a:p>
        </p:txBody>
      </p:sp>
      <p:sp>
        <p:nvSpPr>
          <p:cNvPr id="6" name="5 Marcador de número de diapositiva"/>
          <p:cNvSpPr>
            <a:spLocks noGrp="1"/>
          </p:cNvSpPr>
          <p:nvPr>
            <p:ph type="sldNum" sz="quarter" idx="12"/>
          </p:nvPr>
        </p:nvSpPr>
        <p:spPr>
          <a:xfrm>
            <a:off x="10321290" y="10011258"/>
            <a:ext cx="3360420" cy="575072"/>
          </a:xfrm>
          <a:prstGeom prst="rect">
            <a:avLst/>
          </a:prstGeom>
        </p:spPr>
        <p:txBody>
          <a:bodyPr lIns="120920" tIns="60464" rIns="120920" bIns="60464"/>
          <a:lstStyle>
            <a:lvl1pPr algn="ctr">
              <a:defRPr/>
            </a:lvl1pPr>
          </a:lstStyle>
          <a:p>
            <a:pPr>
              <a:defRPr/>
            </a:pPr>
            <a:fld id="{FBFFCF60-AC90-4138-921B-034C78D2FB91}" type="slidenum">
              <a:rPr lang="es-ES"/>
              <a:pPr>
                <a:defRPr/>
              </a:pPr>
              <a:t>‹Nº›</a:t>
            </a:fld>
            <a:endParaRPr lang="es-ES" dirty="0"/>
          </a:p>
        </p:txBody>
      </p:sp>
    </p:spTree>
  </p:cSld>
  <p:clrMapOvr>
    <a:masterClrMapping/>
  </p:clrMapOvr>
</p:sldLayout>
</file>

<file path=ppt/slideLayouts/slideLayout31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720090" y="432555"/>
            <a:ext cx="12961620" cy="1800225"/>
          </a:xfrm>
          <a:prstGeom prst="rect">
            <a:avLst/>
          </a:prstGeom>
        </p:spPr>
        <p:txBody>
          <a:bodyPr lIns="120920" tIns="60464" rIns="120920" bIns="60464"/>
          <a:lstStyle/>
          <a:p>
            <a:r>
              <a:rPr lang="es-ES" smtClean="0"/>
              <a:t>Haga clic para modificar el estilo de título del patrón</a:t>
            </a:r>
            <a:endParaRPr lang="es-PE"/>
          </a:p>
        </p:txBody>
      </p:sp>
      <p:sp>
        <p:nvSpPr>
          <p:cNvPr id="3" name="2 Marcador de contenido"/>
          <p:cNvSpPr>
            <a:spLocks noGrp="1"/>
          </p:cNvSpPr>
          <p:nvPr>
            <p:ph idx="1"/>
          </p:nvPr>
        </p:nvSpPr>
        <p:spPr>
          <a:xfrm>
            <a:off x="720090" y="2520320"/>
            <a:ext cx="12961620" cy="7128392"/>
          </a:xfrm>
          <a:prstGeom prst="rect">
            <a:avLst/>
          </a:prstGeom>
        </p:spPr>
        <p:txBody>
          <a:bodyPr lIns="120920" tIns="60464" rIns="120920" bIns="60464"/>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a:xfrm>
            <a:off x="720090" y="10011258"/>
            <a:ext cx="3360420" cy="575072"/>
          </a:xfrm>
          <a:prstGeom prst="rect">
            <a:avLst/>
          </a:prstGeom>
        </p:spPr>
        <p:txBody>
          <a:bodyPr lIns="120920" tIns="60464" rIns="120920" bIns="60464"/>
          <a:lstStyle>
            <a:lvl1pPr algn="ctr">
              <a:defRPr/>
            </a:lvl1pPr>
          </a:lstStyle>
          <a:p>
            <a:pPr>
              <a:defRPr/>
            </a:pPr>
            <a:endParaRPr lang="es-ES" dirty="0"/>
          </a:p>
        </p:txBody>
      </p:sp>
      <p:sp>
        <p:nvSpPr>
          <p:cNvPr id="5" name="4 Marcador de pie de página"/>
          <p:cNvSpPr>
            <a:spLocks noGrp="1"/>
          </p:cNvSpPr>
          <p:nvPr>
            <p:ph type="ftr" sz="quarter" idx="11"/>
          </p:nvPr>
        </p:nvSpPr>
        <p:spPr>
          <a:xfrm>
            <a:off x="4920615" y="10011258"/>
            <a:ext cx="4560570" cy="575072"/>
          </a:xfrm>
          <a:prstGeom prst="rect">
            <a:avLst/>
          </a:prstGeom>
        </p:spPr>
        <p:txBody>
          <a:bodyPr lIns="120920" tIns="60464" rIns="120920" bIns="60464"/>
          <a:lstStyle>
            <a:lvl1pPr algn="ctr">
              <a:defRPr/>
            </a:lvl1pPr>
          </a:lstStyle>
          <a:p>
            <a:pPr>
              <a:defRPr/>
            </a:pPr>
            <a:endParaRPr lang="es-ES" dirty="0"/>
          </a:p>
        </p:txBody>
      </p:sp>
      <p:sp>
        <p:nvSpPr>
          <p:cNvPr id="6" name="5 Marcador de número de diapositiva"/>
          <p:cNvSpPr>
            <a:spLocks noGrp="1"/>
          </p:cNvSpPr>
          <p:nvPr>
            <p:ph type="sldNum" sz="quarter" idx="12"/>
          </p:nvPr>
        </p:nvSpPr>
        <p:spPr>
          <a:xfrm>
            <a:off x="10321290" y="10011258"/>
            <a:ext cx="3360420" cy="575072"/>
          </a:xfrm>
          <a:prstGeom prst="rect">
            <a:avLst/>
          </a:prstGeom>
        </p:spPr>
        <p:txBody>
          <a:bodyPr lIns="120920" tIns="60464" rIns="120920" bIns="60464"/>
          <a:lstStyle>
            <a:lvl1pPr algn="ctr">
              <a:defRPr/>
            </a:lvl1pPr>
          </a:lstStyle>
          <a:p>
            <a:pPr>
              <a:defRPr/>
            </a:pPr>
            <a:fld id="{BC831F0C-DEF6-4707-9971-0F5491CE32AB}" type="slidenum">
              <a:rPr lang="es-ES"/>
              <a:pPr>
                <a:defRPr/>
              </a:pPr>
              <a:t>‹Nº›</a:t>
            </a:fld>
            <a:endParaRPr lang="es-ES" dirty="0"/>
          </a:p>
        </p:txBody>
      </p:sp>
    </p:spTree>
  </p:cSld>
  <p:clrMapOvr>
    <a:masterClrMapping/>
  </p:clrMapOvr>
  <p:timing>
    <p:tnLst>
      <p:par>
        <p:cTn id="1" dur="indefinite" restart="never" nodeType="tmRoot"/>
      </p:par>
    </p:tnLst>
  </p:timing>
</p:sldLayout>
</file>

<file path=ppt/slideLayouts/slideLayout312.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4" name="Picture 1" descr="logo%20último%20mejorado"/>
          <p:cNvPicPr>
            <a:picLocks noChangeAspect="1" noChangeArrowheads="1"/>
          </p:cNvPicPr>
          <p:nvPr/>
        </p:nvPicPr>
        <p:blipFill>
          <a:blip r:embed="rId2" cstate="email">
            <a:clrChange>
              <a:clrFrom>
                <a:srgbClr val="FFFFFF"/>
              </a:clrFrom>
              <a:clrTo>
                <a:srgbClr val="FFFFFF">
                  <a:alpha val="0"/>
                </a:srgbClr>
              </a:clrTo>
            </a:clrChange>
          </a:blip>
          <a:srcRect r="-701"/>
          <a:stretch>
            <a:fillRect/>
          </a:stretch>
        </p:blipFill>
        <p:spPr bwMode="auto">
          <a:xfrm>
            <a:off x="9563699" y="5063134"/>
            <a:ext cx="2845356" cy="1257656"/>
          </a:xfrm>
          <a:prstGeom prst="rect">
            <a:avLst/>
          </a:prstGeom>
          <a:noFill/>
          <a:ln w="9525">
            <a:noFill/>
            <a:miter lim="800000"/>
            <a:headEnd/>
            <a:tailEnd/>
          </a:ln>
        </p:spPr>
      </p:pic>
      <p:sp>
        <p:nvSpPr>
          <p:cNvPr id="2" name="1 Título"/>
          <p:cNvSpPr>
            <a:spLocks noGrp="1"/>
          </p:cNvSpPr>
          <p:nvPr>
            <p:ph type="title"/>
          </p:nvPr>
        </p:nvSpPr>
        <p:spPr>
          <a:xfrm>
            <a:off x="1137643" y="6940873"/>
            <a:ext cx="12241530" cy="2145268"/>
          </a:xfrm>
          <a:prstGeom prst="rect">
            <a:avLst/>
          </a:prstGeom>
        </p:spPr>
        <p:txBody>
          <a:bodyPr lIns="120920" tIns="60464" rIns="120920" bIns="60464" anchor="t"/>
          <a:lstStyle>
            <a:lvl1pPr algn="l">
              <a:defRPr sz="5300" b="1" cap="all"/>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1137643" y="4578083"/>
            <a:ext cx="12241530" cy="2362795"/>
          </a:xfrm>
          <a:prstGeom prst="rect">
            <a:avLst/>
          </a:prstGeom>
        </p:spPr>
        <p:txBody>
          <a:bodyPr lIns="120920" tIns="60464" rIns="120920" bIns="60464" anchor="b"/>
          <a:lstStyle>
            <a:lvl1pPr marL="0" indent="0">
              <a:buNone/>
              <a:defRPr sz="2600">
                <a:solidFill>
                  <a:schemeClr val="tx1">
                    <a:tint val="75000"/>
                  </a:schemeClr>
                </a:solidFill>
              </a:defRPr>
            </a:lvl1pPr>
            <a:lvl2pPr marL="604598" indent="0">
              <a:buNone/>
              <a:defRPr sz="2400">
                <a:solidFill>
                  <a:schemeClr val="tx1">
                    <a:tint val="75000"/>
                  </a:schemeClr>
                </a:solidFill>
              </a:defRPr>
            </a:lvl2pPr>
            <a:lvl3pPr marL="1209196" indent="0">
              <a:buNone/>
              <a:defRPr sz="2100">
                <a:solidFill>
                  <a:schemeClr val="tx1">
                    <a:tint val="75000"/>
                  </a:schemeClr>
                </a:solidFill>
              </a:defRPr>
            </a:lvl3pPr>
            <a:lvl4pPr marL="1813793" indent="0">
              <a:buNone/>
              <a:defRPr sz="1900">
                <a:solidFill>
                  <a:schemeClr val="tx1">
                    <a:tint val="75000"/>
                  </a:schemeClr>
                </a:solidFill>
              </a:defRPr>
            </a:lvl4pPr>
            <a:lvl5pPr marL="2418391" indent="0">
              <a:buNone/>
              <a:defRPr sz="1900">
                <a:solidFill>
                  <a:schemeClr val="tx1">
                    <a:tint val="75000"/>
                  </a:schemeClr>
                </a:solidFill>
              </a:defRPr>
            </a:lvl5pPr>
            <a:lvl6pPr marL="3022989" indent="0">
              <a:buNone/>
              <a:defRPr sz="1900">
                <a:solidFill>
                  <a:schemeClr val="tx1">
                    <a:tint val="75000"/>
                  </a:schemeClr>
                </a:solidFill>
              </a:defRPr>
            </a:lvl6pPr>
            <a:lvl7pPr marL="3627587" indent="0">
              <a:buNone/>
              <a:defRPr sz="1900">
                <a:solidFill>
                  <a:schemeClr val="tx1">
                    <a:tint val="75000"/>
                  </a:schemeClr>
                </a:solidFill>
              </a:defRPr>
            </a:lvl7pPr>
            <a:lvl8pPr marL="4232184" indent="0">
              <a:buNone/>
              <a:defRPr sz="1900">
                <a:solidFill>
                  <a:schemeClr val="tx1">
                    <a:tint val="75000"/>
                  </a:schemeClr>
                </a:solidFill>
              </a:defRPr>
            </a:lvl8pPr>
            <a:lvl9pPr marL="4836782" indent="0">
              <a:buNone/>
              <a:defRPr sz="1900">
                <a:solidFill>
                  <a:schemeClr val="tx1">
                    <a:tint val="75000"/>
                  </a:schemeClr>
                </a:solidFill>
              </a:defRPr>
            </a:lvl9pPr>
          </a:lstStyle>
          <a:p>
            <a:pPr lvl="0"/>
            <a:r>
              <a:rPr lang="es-ES" smtClean="0"/>
              <a:t>Haga clic para modificar el estilo de texto del patrón</a:t>
            </a:r>
          </a:p>
        </p:txBody>
      </p:sp>
      <p:sp>
        <p:nvSpPr>
          <p:cNvPr id="5" name="3 Marcador de fecha"/>
          <p:cNvSpPr>
            <a:spLocks noGrp="1"/>
          </p:cNvSpPr>
          <p:nvPr>
            <p:ph type="dt" sz="half" idx="10"/>
          </p:nvPr>
        </p:nvSpPr>
        <p:spPr>
          <a:xfrm>
            <a:off x="720090" y="10011258"/>
            <a:ext cx="3360420" cy="575072"/>
          </a:xfrm>
          <a:prstGeom prst="rect">
            <a:avLst/>
          </a:prstGeom>
        </p:spPr>
        <p:txBody>
          <a:bodyPr lIns="120920" tIns="60464" rIns="120920" bIns="60464"/>
          <a:lstStyle>
            <a:lvl1pPr algn="ctr">
              <a:defRPr/>
            </a:lvl1pPr>
          </a:lstStyle>
          <a:p>
            <a:pPr>
              <a:defRPr/>
            </a:pPr>
            <a:endParaRPr lang="es-ES" dirty="0"/>
          </a:p>
        </p:txBody>
      </p:sp>
      <p:sp>
        <p:nvSpPr>
          <p:cNvPr id="6" name="4 Marcador de pie de página"/>
          <p:cNvSpPr>
            <a:spLocks noGrp="1"/>
          </p:cNvSpPr>
          <p:nvPr>
            <p:ph type="ftr" sz="quarter" idx="11"/>
          </p:nvPr>
        </p:nvSpPr>
        <p:spPr>
          <a:xfrm>
            <a:off x="4920615" y="10011258"/>
            <a:ext cx="4560570" cy="575072"/>
          </a:xfrm>
          <a:prstGeom prst="rect">
            <a:avLst/>
          </a:prstGeom>
        </p:spPr>
        <p:txBody>
          <a:bodyPr lIns="120920" tIns="60464" rIns="120920" bIns="60464"/>
          <a:lstStyle>
            <a:lvl1pPr algn="ctr">
              <a:defRPr/>
            </a:lvl1pPr>
          </a:lstStyle>
          <a:p>
            <a:pPr>
              <a:defRPr/>
            </a:pPr>
            <a:endParaRPr lang="es-ES" dirty="0"/>
          </a:p>
        </p:txBody>
      </p:sp>
      <p:sp>
        <p:nvSpPr>
          <p:cNvPr id="7" name="5 Marcador de número de diapositiva"/>
          <p:cNvSpPr>
            <a:spLocks noGrp="1"/>
          </p:cNvSpPr>
          <p:nvPr>
            <p:ph type="sldNum" sz="quarter" idx="12"/>
          </p:nvPr>
        </p:nvSpPr>
        <p:spPr>
          <a:xfrm>
            <a:off x="10321290" y="10011258"/>
            <a:ext cx="3360420" cy="575072"/>
          </a:xfrm>
          <a:prstGeom prst="rect">
            <a:avLst/>
          </a:prstGeom>
        </p:spPr>
        <p:txBody>
          <a:bodyPr lIns="120920" tIns="60464" rIns="120920" bIns="60464"/>
          <a:lstStyle>
            <a:lvl1pPr algn="ctr">
              <a:defRPr/>
            </a:lvl1pPr>
          </a:lstStyle>
          <a:p>
            <a:pPr>
              <a:defRPr/>
            </a:pPr>
            <a:fld id="{C539C8BC-5A7C-44EB-B12D-42548235AA08}" type="slidenum">
              <a:rPr lang="es-ES"/>
              <a:pPr>
                <a:defRPr/>
              </a:pPr>
              <a:t>‹Nº›</a:t>
            </a:fld>
            <a:endParaRPr lang="es-ES" dirty="0"/>
          </a:p>
        </p:txBody>
      </p:sp>
    </p:spTree>
  </p:cSld>
  <p:clrMapOvr>
    <a:masterClrMapping/>
  </p:clrMapOvr>
</p:sldLayout>
</file>

<file path=ppt/slideLayouts/slideLayout31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720090" y="432555"/>
            <a:ext cx="12961620" cy="1800225"/>
          </a:xfrm>
          <a:prstGeom prst="rect">
            <a:avLst/>
          </a:prstGeom>
        </p:spPr>
        <p:txBody>
          <a:bodyPr lIns="120920" tIns="60464" rIns="120920" bIns="60464"/>
          <a:lstStyle/>
          <a:p>
            <a:r>
              <a:rPr lang="es-ES" smtClean="0"/>
              <a:t>Haga clic para modificar el estilo de título del patrón</a:t>
            </a:r>
            <a:endParaRPr lang="es-PE"/>
          </a:p>
        </p:txBody>
      </p:sp>
      <p:sp>
        <p:nvSpPr>
          <p:cNvPr id="3" name="2 Marcador de contenido"/>
          <p:cNvSpPr>
            <a:spLocks noGrp="1"/>
          </p:cNvSpPr>
          <p:nvPr>
            <p:ph sz="half" idx="1"/>
          </p:nvPr>
        </p:nvSpPr>
        <p:spPr>
          <a:xfrm>
            <a:off x="675038" y="2025236"/>
            <a:ext cx="6360795" cy="7128392"/>
          </a:xfrm>
          <a:prstGeom prst="rect">
            <a:avLst/>
          </a:prstGeom>
        </p:spPr>
        <p:txBody>
          <a:bodyPr lIns="120920" tIns="60464" rIns="120920" bIns="60464"/>
          <a:lstStyle>
            <a:lvl1pPr>
              <a:defRPr sz="3700"/>
            </a:lvl1pPr>
            <a:lvl2pPr>
              <a:defRPr sz="3200"/>
            </a:lvl2pPr>
            <a:lvl3pPr>
              <a:defRPr sz="2600"/>
            </a:lvl3pPr>
            <a:lvl4pPr>
              <a:defRPr sz="2400"/>
            </a:lvl4pPr>
            <a:lvl5pPr>
              <a:defRPr sz="2400"/>
            </a:lvl5pPr>
            <a:lvl6pPr>
              <a:defRPr sz="2400"/>
            </a:lvl6pPr>
            <a:lvl7pPr>
              <a:defRPr sz="2400"/>
            </a:lvl7pPr>
            <a:lvl8pPr>
              <a:defRPr sz="2400"/>
            </a:lvl8pPr>
            <a:lvl9pPr>
              <a:defRPr sz="2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contenido"/>
          <p:cNvSpPr>
            <a:spLocks noGrp="1"/>
          </p:cNvSpPr>
          <p:nvPr>
            <p:ph sz="half" idx="2"/>
          </p:nvPr>
        </p:nvSpPr>
        <p:spPr>
          <a:xfrm>
            <a:off x="7320915" y="2520320"/>
            <a:ext cx="6360795" cy="7128392"/>
          </a:xfrm>
          <a:prstGeom prst="rect">
            <a:avLst/>
          </a:prstGeom>
        </p:spPr>
        <p:txBody>
          <a:bodyPr lIns="120920" tIns="60464" rIns="120920" bIns="60464"/>
          <a:lstStyle>
            <a:lvl1pPr>
              <a:defRPr sz="3700"/>
            </a:lvl1pPr>
            <a:lvl2pPr>
              <a:defRPr sz="3200"/>
            </a:lvl2pPr>
            <a:lvl3pPr>
              <a:defRPr sz="2600"/>
            </a:lvl3pPr>
            <a:lvl4pPr>
              <a:defRPr sz="2400"/>
            </a:lvl4pPr>
            <a:lvl5pPr>
              <a:defRPr sz="2400"/>
            </a:lvl5pPr>
            <a:lvl6pPr>
              <a:defRPr sz="2400"/>
            </a:lvl6pPr>
            <a:lvl7pPr>
              <a:defRPr sz="2400"/>
            </a:lvl7pPr>
            <a:lvl8pPr>
              <a:defRPr sz="2400"/>
            </a:lvl8pPr>
            <a:lvl9pPr>
              <a:defRPr sz="2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5 Marcador de pie de página"/>
          <p:cNvSpPr>
            <a:spLocks noGrp="1"/>
          </p:cNvSpPr>
          <p:nvPr>
            <p:ph type="ftr" sz="quarter" idx="10"/>
          </p:nvPr>
        </p:nvSpPr>
        <p:spPr>
          <a:xfrm>
            <a:off x="4920615" y="10011258"/>
            <a:ext cx="4560570" cy="575072"/>
          </a:xfrm>
          <a:prstGeom prst="rect">
            <a:avLst/>
          </a:prstGeom>
        </p:spPr>
        <p:txBody>
          <a:bodyPr lIns="120920" tIns="60464" rIns="120920" bIns="60464"/>
          <a:lstStyle>
            <a:lvl1pPr algn="ctr">
              <a:defRPr/>
            </a:lvl1pPr>
          </a:lstStyle>
          <a:p>
            <a:pPr>
              <a:defRPr/>
            </a:pPr>
            <a:endParaRPr lang="es-ES" dirty="0"/>
          </a:p>
        </p:txBody>
      </p:sp>
      <p:sp>
        <p:nvSpPr>
          <p:cNvPr id="6" name="6 Marcador de número de diapositiva"/>
          <p:cNvSpPr>
            <a:spLocks noGrp="1"/>
          </p:cNvSpPr>
          <p:nvPr>
            <p:ph type="sldNum" sz="quarter" idx="11"/>
          </p:nvPr>
        </p:nvSpPr>
        <p:spPr>
          <a:xfrm>
            <a:off x="10321290" y="10011258"/>
            <a:ext cx="3360420" cy="575072"/>
          </a:xfrm>
          <a:prstGeom prst="rect">
            <a:avLst/>
          </a:prstGeom>
        </p:spPr>
        <p:txBody>
          <a:bodyPr lIns="120920" tIns="60464" rIns="120920" bIns="60464"/>
          <a:lstStyle>
            <a:lvl1pPr algn="ctr">
              <a:defRPr/>
            </a:lvl1pPr>
          </a:lstStyle>
          <a:p>
            <a:pPr>
              <a:defRPr/>
            </a:pPr>
            <a:fld id="{D7FD4070-2319-471C-9F1C-1FC6BC8C8279}" type="slidenum">
              <a:rPr lang="es-ES"/>
              <a:pPr>
                <a:defRPr/>
              </a:pPr>
              <a:t>‹Nº›</a:t>
            </a:fld>
            <a:endParaRPr lang="es-ES" dirty="0"/>
          </a:p>
        </p:txBody>
      </p:sp>
    </p:spTree>
  </p:cSld>
  <p:clrMapOvr>
    <a:masterClrMapping/>
  </p:clrMapOvr>
</p:sldLayout>
</file>

<file path=ppt/slideLayouts/slideLayout31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720090" y="432555"/>
            <a:ext cx="12961620" cy="1800225"/>
          </a:xfrm>
          <a:prstGeom prst="rect">
            <a:avLst/>
          </a:prstGeom>
        </p:spPr>
        <p:txBody>
          <a:bodyPr lIns="120920" tIns="60464" rIns="120920" bIns="60464"/>
          <a:lstStyle>
            <a:lvl1pPr>
              <a:defRPr/>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720090" y="2417803"/>
            <a:ext cx="6363296" cy="1007625"/>
          </a:xfrm>
          <a:prstGeom prst="rect">
            <a:avLst/>
          </a:prstGeom>
        </p:spPr>
        <p:txBody>
          <a:bodyPr lIns="120920" tIns="60464" rIns="120920" bIns="60464" anchor="b"/>
          <a:lstStyle>
            <a:lvl1pPr marL="0" indent="0">
              <a:buNone/>
              <a:defRPr sz="3200" b="1"/>
            </a:lvl1pPr>
            <a:lvl2pPr marL="604598" indent="0">
              <a:buNone/>
              <a:defRPr sz="2600" b="1"/>
            </a:lvl2pPr>
            <a:lvl3pPr marL="1209196" indent="0">
              <a:buNone/>
              <a:defRPr sz="2400" b="1"/>
            </a:lvl3pPr>
            <a:lvl4pPr marL="1813793" indent="0">
              <a:buNone/>
              <a:defRPr sz="2100" b="1"/>
            </a:lvl4pPr>
            <a:lvl5pPr marL="2418391" indent="0">
              <a:buNone/>
              <a:defRPr sz="2100" b="1"/>
            </a:lvl5pPr>
            <a:lvl6pPr marL="3022989" indent="0">
              <a:buNone/>
              <a:defRPr sz="2100" b="1"/>
            </a:lvl6pPr>
            <a:lvl7pPr marL="3627587" indent="0">
              <a:buNone/>
              <a:defRPr sz="2100" b="1"/>
            </a:lvl7pPr>
            <a:lvl8pPr marL="4232184" indent="0">
              <a:buNone/>
              <a:defRPr sz="2100" b="1"/>
            </a:lvl8pPr>
            <a:lvl9pPr marL="4836782" indent="0">
              <a:buNone/>
              <a:defRPr sz="21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720090" y="3425428"/>
            <a:ext cx="6363296" cy="6223279"/>
          </a:xfrm>
          <a:prstGeom prst="rect">
            <a:avLst/>
          </a:prstGeom>
        </p:spPr>
        <p:txBody>
          <a:bodyPr lIns="120920" tIns="60464" rIns="120920" bIns="60464"/>
          <a:lstStyle>
            <a:lvl1pPr>
              <a:defRPr sz="3200"/>
            </a:lvl1pPr>
            <a:lvl2pPr>
              <a:defRPr sz="2600"/>
            </a:lvl2pPr>
            <a:lvl3pPr>
              <a:defRPr sz="2400"/>
            </a:lvl3pPr>
            <a:lvl4pPr>
              <a:defRPr sz="2100"/>
            </a:lvl4pPr>
            <a:lvl5pPr>
              <a:defRPr sz="2100"/>
            </a:lvl5pPr>
            <a:lvl6pPr>
              <a:defRPr sz="2100"/>
            </a:lvl6pPr>
            <a:lvl7pPr>
              <a:defRPr sz="2100"/>
            </a:lvl7pPr>
            <a:lvl8pPr>
              <a:defRPr sz="2100"/>
            </a:lvl8pPr>
            <a:lvl9pPr>
              <a:defRPr sz="21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texto"/>
          <p:cNvSpPr>
            <a:spLocks noGrp="1"/>
          </p:cNvSpPr>
          <p:nvPr>
            <p:ph type="body" sz="quarter" idx="3"/>
          </p:nvPr>
        </p:nvSpPr>
        <p:spPr>
          <a:xfrm>
            <a:off x="7315925" y="2417803"/>
            <a:ext cx="6365795" cy="1007625"/>
          </a:xfrm>
          <a:prstGeom prst="rect">
            <a:avLst/>
          </a:prstGeom>
        </p:spPr>
        <p:txBody>
          <a:bodyPr lIns="120920" tIns="60464" rIns="120920" bIns="60464" anchor="b"/>
          <a:lstStyle>
            <a:lvl1pPr marL="0" indent="0">
              <a:buNone/>
              <a:defRPr sz="3200" b="1"/>
            </a:lvl1pPr>
            <a:lvl2pPr marL="604598" indent="0">
              <a:buNone/>
              <a:defRPr sz="2600" b="1"/>
            </a:lvl2pPr>
            <a:lvl3pPr marL="1209196" indent="0">
              <a:buNone/>
              <a:defRPr sz="2400" b="1"/>
            </a:lvl3pPr>
            <a:lvl4pPr marL="1813793" indent="0">
              <a:buNone/>
              <a:defRPr sz="2100" b="1"/>
            </a:lvl4pPr>
            <a:lvl5pPr marL="2418391" indent="0">
              <a:buNone/>
              <a:defRPr sz="2100" b="1"/>
            </a:lvl5pPr>
            <a:lvl6pPr marL="3022989" indent="0">
              <a:buNone/>
              <a:defRPr sz="2100" b="1"/>
            </a:lvl6pPr>
            <a:lvl7pPr marL="3627587" indent="0">
              <a:buNone/>
              <a:defRPr sz="2100" b="1"/>
            </a:lvl7pPr>
            <a:lvl8pPr marL="4232184" indent="0">
              <a:buNone/>
              <a:defRPr sz="2100" b="1"/>
            </a:lvl8pPr>
            <a:lvl9pPr marL="4836782" indent="0">
              <a:buNone/>
              <a:defRPr sz="21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7315925" y="3425428"/>
            <a:ext cx="6365795" cy="6223279"/>
          </a:xfrm>
          <a:prstGeom prst="rect">
            <a:avLst/>
          </a:prstGeom>
        </p:spPr>
        <p:txBody>
          <a:bodyPr lIns="120920" tIns="60464" rIns="120920" bIns="60464"/>
          <a:lstStyle>
            <a:lvl1pPr>
              <a:defRPr sz="3200"/>
            </a:lvl1pPr>
            <a:lvl2pPr>
              <a:defRPr sz="2600"/>
            </a:lvl2pPr>
            <a:lvl3pPr>
              <a:defRPr sz="2400"/>
            </a:lvl3pPr>
            <a:lvl4pPr>
              <a:defRPr sz="2100"/>
            </a:lvl4pPr>
            <a:lvl5pPr>
              <a:defRPr sz="2100"/>
            </a:lvl5pPr>
            <a:lvl6pPr>
              <a:defRPr sz="2100"/>
            </a:lvl6pPr>
            <a:lvl7pPr>
              <a:defRPr sz="2100"/>
            </a:lvl7pPr>
            <a:lvl8pPr>
              <a:defRPr sz="2100"/>
            </a:lvl8pPr>
            <a:lvl9pPr>
              <a:defRPr sz="21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7" name="6 Marcador de fecha"/>
          <p:cNvSpPr>
            <a:spLocks noGrp="1"/>
          </p:cNvSpPr>
          <p:nvPr>
            <p:ph type="dt" sz="half" idx="10"/>
          </p:nvPr>
        </p:nvSpPr>
        <p:spPr>
          <a:xfrm>
            <a:off x="720090" y="10011258"/>
            <a:ext cx="3360420" cy="575072"/>
          </a:xfrm>
          <a:prstGeom prst="rect">
            <a:avLst/>
          </a:prstGeom>
        </p:spPr>
        <p:txBody>
          <a:bodyPr lIns="120920" tIns="60464" rIns="120920" bIns="60464"/>
          <a:lstStyle>
            <a:lvl1pPr algn="ctr">
              <a:defRPr/>
            </a:lvl1pPr>
          </a:lstStyle>
          <a:p>
            <a:pPr>
              <a:defRPr/>
            </a:pPr>
            <a:endParaRPr lang="es-ES" dirty="0"/>
          </a:p>
        </p:txBody>
      </p:sp>
      <p:sp>
        <p:nvSpPr>
          <p:cNvPr id="8" name="7 Marcador de pie de página"/>
          <p:cNvSpPr>
            <a:spLocks noGrp="1"/>
          </p:cNvSpPr>
          <p:nvPr>
            <p:ph type="ftr" sz="quarter" idx="11"/>
          </p:nvPr>
        </p:nvSpPr>
        <p:spPr>
          <a:xfrm>
            <a:off x="4920615" y="10011258"/>
            <a:ext cx="4560570" cy="575072"/>
          </a:xfrm>
          <a:prstGeom prst="rect">
            <a:avLst/>
          </a:prstGeom>
        </p:spPr>
        <p:txBody>
          <a:bodyPr lIns="120920" tIns="60464" rIns="120920" bIns="60464"/>
          <a:lstStyle>
            <a:lvl1pPr algn="ctr">
              <a:defRPr/>
            </a:lvl1pPr>
          </a:lstStyle>
          <a:p>
            <a:pPr>
              <a:defRPr/>
            </a:pPr>
            <a:endParaRPr lang="es-ES" dirty="0"/>
          </a:p>
        </p:txBody>
      </p:sp>
      <p:sp>
        <p:nvSpPr>
          <p:cNvPr id="9" name="8 Marcador de número de diapositiva"/>
          <p:cNvSpPr>
            <a:spLocks noGrp="1"/>
          </p:cNvSpPr>
          <p:nvPr>
            <p:ph type="sldNum" sz="quarter" idx="12"/>
          </p:nvPr>
        </p:nvSpPr>
        <p:spPr>
          <a:xfrm>
            <a:off x="10321290" y="10011258"/>
            <a:ext cx="3360420" cy="575072"/>
          </a:xfrm>
          <a:prstGeom prst="rect">
            <a:avLst/>
          </a:prstGeom>
        </p:spPr>
        <p:txBody>
          <a:bodyPr lIns="120920" tIns="60464" rIns="120920" bIns="60464"/>
          <a:lstStyle>
            <a:lvl1pPr algn="ctr">
              <a:defRPr/>
            </a:lvl1pPr>
          </a:lstStyle>
          <a:p>
            <a:pPr>
              <a:defRPr/>
            </a:pPr>
            <a:fld id="{CB60BE2C-9B5D-41EA-AF6C-5B8D7E2189A6}" type="slidenum">
              <a:rPr lang="es-ES"/>
              <a:pPr>
                <a:defRPr/>
              </a:pPr>
              <a:t>‹Nº›</a:t>
            </a:fld>
            <a:endParaRPr lang="es-ES" dirty="0"/>
          </a:p>
        </p:txBody>
      </p:sp>
    </p:spTree>
  </p:cSld>
  <p:clrMapOvr>
    <a:masterClrMapping/>
  </p:clrMapOvr>
</p:sldLayout>
</file>

<file path=ppt/slideLayouts/slideLayout315.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720090" y="432555"/>
            <a:ext cx="12961620" cy="1800225"/>
          </a:xfrm>
          <a:prstGeom prst="rect">
            <a:avLst/>
          </a:prstGeom>
        </p:spPr>
        <p:txBody>
          <a:bodyPr lIns="120920" tIns="60464" rIns="120920" bIns="60464"/>
          <a:lstStyle/>
          <a:p>
            <a:r>
              <a:rPr lang="es-ES" smtClean="0"/>
              <a:t>Haga clic para modificar el estilo de título del patrón</a:t>
            </a:r>
            <a:endParaRPr lang="es-PE"/>
          </a:p>
        </p:txBody>
      </p:sp>
      <p:sp>
        <p:nvSpPr>
          <p:cNvPr id="3" name="2 Marcador de fecha"/>
          <p:cNvSpPr>
            <a:spLocks noGrp="1"/>
          </p:cNvSpPr>
          <p:nvPr>
            <p:ph type="dt" sz="half" idx="10"/>
          </p:nvPr>
        </p:nvSpPr>
        <p:spPr>
          <a:xfrm>
            <a:off x="720090" y="10011258"/>
            <a:ext cx="3360420" cy="575072"/>
          </a:xfrm>
          <a:prstGeom prst="rect">
            <a:avLst/>
          </a:prstGeom>
        </p:spPr>
        <p:txBody>
          <a:bodyPr lIns="120920" tIns="60464" rIns="120920" bIns="60464"/>
          <a:lstStyle>
            <a:lvl1pPr algn="ctr">
              <a:defRPr/>
            </a:lvl1pPr>
          </a:lstStyle>
          <a:p>
            <a:pPr>
              <a:defRPr/>
            </a:pPr>
            <a:endParaRPr lang="es-ES" dirty="0"/>
          </a:p>
        </p:txBody>
      </p:sp>
      <p:sp>
        <p:nvSpPr>
          <p:cNvPr id="4" name="3 Marcador de pie de página"/>
          <p:cNvSpPr>
            <a:spLocks noGrp="1"/>
          </p:cNvSpPr>
          <p:nvPr>
            <p:ph type="ftr" sz="quarter" idx="11"/>
          </p:nvPr>
        </p:nvSpPr>
        <p:spPr>
          <a:xfrm>
            <a:off x="4920615" y="10011258"/>
            <a:ext cx="4560570" cy="575072"/>
          </a:xfrm>
          <a:prstGeom prst="rect">
            <a:avLst/>
          </a:prstGeom>
        </p:spPr>
        <p:txBody>
          <a:bodyPr lIns="120920" tIns="60464" rIns="120920" bIns="60464"/>
          <a:lstStyle>
            <a:lvl1pPr algn="ctr">
              <a:defRPr/>
            </a:lvl1pPr>
          </a:lstStyle>
          <a:p>
            <a:pPr>
              <a:defRPr/>
            </a:pPr>
            <a:endParaRPr lang="es-ES" dirty="0"/>
          </a:p>
        </p:txBody>
      </p:sp>
      <p:sp>
        <p:nvSpPr>
          <p:cNvPr id="5" name="4 Marcador de número de diapositiva"/>
          <p:cNvSpPr>
            <a:spLocks noGrp="1"/>
          </p:cNvSpPr>
          <p:nvPr>
            <p:ph type="sldNum" sz="quarter" idx="12"/>
          </p:nvPr>
        </p:nvSpPr>
        <p:spPr>
          <a:xfrm>
            <a:off x="10321290" y="10011258"/>
            <a:ext cx="3360420" cy="575072"/>
          </a:xfrm>
          <a:prstGeom prst="rect">
            <a:avLst/>
          </a:prstGeom>
        </p:spPr>
        <p:txBody>
          <a:bodyPr lIns="120920" tIns="60464" rIns="120920" bIns="60464"/>
          <a:lstStyle>
            <a:lvl1pPr algn="ctr">
              <a:defRPr/>
            </a:lvl1pPr>
          </a:lstStyle>
          <a:p>
            <a:pPr>
              <a:defRPr/>
            </a:pPr>
            <a:fld id="{E727AA15-1311-4D1C-97A1-1B81097C6535}" type="slidenum">
              <a:rPr lang="es-ES"/>
              <a:pPr>
                <a:defRPr/>
              </a:pPr>
              <a:t>‹Nº›</a:t>
            </a:fld>
            <a:endParaRPr lang="es-ES" dirty="0"/>
          </a:p>
        </p:txBody>
      </p:sp>
    </p:spTree>
  </p:cSld>
  <p:clrMapOvr>
    <a:masterClrMapping/>
  </p:clrMapOvr>
</p:sldLayout>
</file>

<file path=ppt/slideLayouts/slideLayout31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720090" y="10011258"/>
            <a:ext cx="3360420" cy="575072"/>
          </a:xfrm>
          <a:prstGeom prst="rect">
            <a:avLst/>
          </a:prstGeom>
        </p:spPr>
        <p:txBody>
          <a:bodyPr lIns="120920" tIns="60464" rIns="120920" bIns="60464"/>
          <a:lstStyle>
            <a:lvl1pPr algn="ctr">
              <a:defRPr/>
            </a:lvl1pPr>
          </a:lstStyle>
          <a:p>
            <a:pPr>
              <a:defRPr/>
            </a:pPr>
            <a:endParaRPr lang="es-ES" dirty="0"/>
          </a:p>
        </p:txBody>
      </p:sp>
      <p:sp>
        <p:nvSpPr>
          <p:cNvPr id="3" name="2 Marcador de pie de página"/>
          <p:cNvSpPr>
            <a:spLocks noGrp="1"/>
          </p:cNvSpPr>
          <p:nvPr>
            <p:ph type="ftr" sz="quarter" idx="11"/>
          </p:nvPr>
        </p:nvSpPr>
        <p:spPr>
          <a:xfrm>
            <a:off x="4920615" y="10011258"/>
            <a:ext cx="4560570" cy="575072"/>
          </a:xfrm>
          <a:prstGeom prst="rect">
            <a:avLst/>
          </a:prstGeom>
        </p:spPr>
        <p:txBody>
          <a:bodyPr lIns="120920" tIns="60464" rIns="120920" bIns="60464"/>
          <a:lstStyle>
            <a:lvl1pPr algn="ctr">
              <a:defRPr/>
            </a:lvl1pPr>
          </a:lstStyle>
          <a:p>
            <a:pPr>
              <a:defRPr/>
            </a:pPr>
            <a:endParaRPr lang="es-ES" dirty="0"/>
          </a:p>
        </p:txBody>
      </p:sp>
      <p:sp>
        <p:nvSpPr>
          <p:cNvPr id="4" name="3 Marcador de número de diapositiva"/>
          <p:cNvSpPr>
            <a:spLocks noGrp="1"/>
          </p:cNvSpPr>
          <p:nvPr>
            <p:ph type="sldNum" sz="quarter" idx="12"/>
          </p:nvPr>
        </p:nvSpPr>
        <p:spPr>
          <a:xfrm>
            <a:off x="10321290" y="10011258"/>
            <a:ext cx="3360420" cy="575072"/>
          </a:xfrm>
          <a:prstGeom prst="rect">
            <a:avLst/>
          </a:prstGeom>
        </p:spPr>
        <p:txBody>
          <a:bodyPr lIns="120920" tIns="60464" rIns="120920" bIns="60464"/>
          <a:lstStyle>
            <a:lvl1pPr algn="ctr">
              <a:defRPr/>
            </a:lvl1pPr>
          </a:lstStyle>
          <a:p>
            <a:pPr>
              <a:defRPr/>
            </a:pPr>
            <a:fld id="{7A195951-1F56-42E1-9EE4-25976DB7085E}" type="slidenum">
              <a:rPr lang="es-ES"/>
              <a:pPr>
                <a:defRPr/>
              </a:pPr>
              <a:t>‹Nº›</a:t>
            </a:fld>
            <a:endParaRPr lang="es-ES" dirty="0"/>
          </a:p>
        </p:txBody>
      </p:sp>
    </p:spTree>
  </p:cSld>
  <p:clrMapOvr>
    <a:masterClrMapping/>
  </p:clrMapOvr>
</p:sldLayout>
</file>

<file path=ppt/slideLayouts/slideLayout317.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720092" y="430055"/>
            <a:ext cx="4738093" cy="1830229"/>
          </a:xfrm>
          <a:prstGeom prst="rect">
            <a:avLst/>
          </a:prstGeom>
        </p:spPr>
        <p:txBody>
          <a:bodyPr lIns="120920" tIns="60464" rIns="120920" bIns="60464" anchor="b"/>
          <a:lstStyle>
            <a:lvl1pPr algn="l">
              <a:defRPr sz="2600" b="1"/>
            </a:lvl1pPr>
          </a:lstStyle>
          <a:p>
            <a:r>
              <a:rPr lang="es-ES" smtClean="0"/>
              <a:t>Haga clic para modificar el estilo de título del patrón</a:t>
            </a:r>
            <a:endParaRPr lang="es-PE"/>
          </a:p>
        </p:txBody>
      </p:sp>
      <p:sp>
        <p:nvSpPr>
          <p:cNvPr id="3" name="2 Marcador de contenido"/>
          <p:cNvSpPr>
            <a:spLocks noGrp="1"/>
          </p:cNvSpPr>
          <p:nvPr>
            <p:ph idx="1"/>
          </p:nvPr>
        </p:nvSpPr>
        <p:spPr>
          <a:xfrm>
            <a:off x="5630711" y="430069"/>
            <a:ext cx="8051007" cy="9218653"/>
          </a:xfrm>
          <a:prstGeom prst="rect">
            <a:avLst/>
          </a:prstGeom>
        </p:spPr>
        <p:txBody>
          <a:bodyPr lIns="120920" tIns="60464" rIns="120920" bIns="60464"/>
          <a:lstStyle>
            <a:lvl1pPr>
              <a:defRPr sz="4200"/>
            </a:lvl1pPr>
            <a:lvl2pPr>
              <a:defRPr sz="3700"/>
            </a:lvl2pPr>
            <a:lvl3pPr>
              <a:defRPr sz="3200"/>
            </a:lvl3pPr>
            <a:lvl4pPr>
              <a:defRPr sz="2600"/>
            </a:lvl4pPr>
            <a:lvl5pPr>
              <a:defRPr sz="2600"/>
            </a:lvl5pPr>
            <a:lvl6pPr>
              <a:defRPr sz="2600"/>
            </a:lvl6pPr>
            <a:lvl7pPr>
              <a:defRPr sz="2600"/>
            </a:lvl7pPr>
            <a:lvl8pPr>
              <a:defRPr sz="2600"/>
            </a:lvl8pPr>
            <a:lvl9pPr>
              <a:defRPr sz="2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texto"/>
          <p:cNvSpPr>
            <a:spLocks noGrp="1"/>
          </p:cNvSpPr>
          <p:nvPr>
            <p:ph type="body" sz="half" idx="2"/>
          </p:nvPr>
        </p:nvSpPr>
        <p:spPr>
          <a:xfrm>
            <a:off x="720092" y="2260288"/>
            <a:ext cx="4738093" cy="7388424"/>
          </a:xfrm>
          <a:prstGeom prst="rect">
            <a:avLst/>
          </a:prstGeom>
        </p:spPr>
        <p:txBody>
          <a:bodyPr lIns="120920" tIns="60464" rIns="120920" bIns="60464"/>
          <a:lstStyle>
            <a:lvl1pPr marL="0" indent="0">
              <a:buNone/>
              <a:defRPr sz="1900"/>
            </a:lvl1pPr>
            <a:lvl2pPr marL="604598" indent="0">
              <a:buNone/>
              <a:defRPr sz="1600"/>
            </a:lvl2pPr>
            <a:lvl3pPr marL="1209196" indent="0">
              <a:buNone/>
              <a:defRPr sz="1300"/>
            </a:lvl3pPr>
            <a:lvl4pPr marL="1813793" indent="0">
              <a:buNone/>
              <a:defRPr sz="1200"/>
            </a:lvl4pPr>
            <a:lvl5pPr marL="2418391" indent="0">
              <a:buNone/>
              <a:defRPr sz="1200"/>
            </a:lvl5pPr>
            <a:lvl6pPr marL="3022989" indent="0">
              <a:buNone/>
              <a:defRPr sz="1200"/>
            </a:lvl6pPr>
            <a:lvl7pPr marL="3627587" indent="0">
              <a:buNone/>
              <a:defRPr sz="1200"/>
            </a:lvl7pPr>
            <a:lvl8pPr marL="4232184" indent="0">
              <a:buNone/>
              <a:defRPr sz="1200"/>
            </a:lvl8pPr>
            <a:lvl9pPr marL="4836782" indent="0">
              <a:buNone/>
              <a:defRPr sz="1200"/>
            </a:lvl9pPr>
          </a:lstStyle>
          <a:p>
            <a:pPr lvl="0"/>
            <a:r>
              <a:rPr lang="es-ES" smtClean="0"/>
              <a:t>Haga clic para modificar el estilo de texto del patrón</a:t>
            </a:r>
          </a:p>
        </p:txBody>
      </p:sp>
      <p:sp>
        <p:nvSpPr>
          <p:cNvPr id="5" name="4 Marcador de fecha"/>
          <p:cNvSpPr>
            <a:spLocks noGrp="1"/>
          </p:cNvSpPr>
          <p:nvPr>
            <p:ph type="dt" sz="half" idx="10"/>
          </p:nvPr>
        </p:nvSpPr>
        <p:spPr>
          <a:xfrm>
            <a:off x="720090" y="10011258"/>
            <a:ext cx="3360420" cy="575072"/>
          </a:xfrm>
          <a:prstGeom prst="rect">
            <a:avLst/>
          </a:prstGeom>
        </p:spPr>
        <p:txBody>
          <a:bodyPr lIns="120920" tIns="60464" rIns="120920" bIns="60464"/>
          <a:lstStyle>
            <a:lvl1pPr algn="ctr">
              <a:defRPr/>
            </a:lvl1pPr>
          </a:lstStyle>
          <a:p>
            <a:pPr>
              <a:defRPr/>
            </a:pPr>
            <a:endParaRPr lang="es-ES" dirty="0"/>
          </a:p>
        </p:txBody>
      </p:sp>
      <p:sp>
        <p:nvSpPr>
          <p:cNvPr id="6" name="5 Marcador de pie de página"/>
          <p:cNvSpPr>
            <a:spLocks noGrp="1"/>
          </p:cNvSpPr>
          <p:nvPr>
            <p:ph type="ftr" sz="quarter" idx="11"/>
          </p:nvPr>
        </p:nvSpPr>
        <p:spPr>
          <a:xfrm>
            <a:off x="4920615" y="10011258"/>
            <a:ext cx="4560570" cy="575072"/>
          </a:xfrm>
          <a:prstGeom prst="rect">
            <a:avLst/>
          </a:prstGeom>
        </p:spPr>
        <p:txBody>
          <a:bodyPr lIns="120920" tIns="60464" rIns="120920" bIns="60464"/>
          <a:lstStyle>
            <a:lvl1pPr algn="ctr">
              <a:defRPr/>
            </a:lvl1pPr>
          </a:lstStyle>
          <a:p>
            <a:pPr>
              <a:defRPr/>
            </a:pPr>
            <a:endParaRPr lang="es-ES" dirty="0"/>
          </a:p>
        </p:txBody>
      </p:sp>
      <p:sp>
        <p:nvSpPr>
          <p:cNvPr id="7" name="6 Marcador de número de diapositiva"/>
          <p:cNvSpPr>
            <a:spLocks noGrp="1"/>
          </p:cNvSpPr>
          <p:nvPr>
            <p:ph type="sldNum" sz="quarter" idx="12"/>
          </p:nvPr>
        </p:nvSpPr>
        <p:spPr>
          <a:xfrm>
            <a:off x="10321290" y="10011258"/>
            <a:ext cx="3360420" cy="575072"/>
          </a:xfrm>
          <a:prstGeom prst="rect">
            <a:avLst/>
          </a:prstGeom>
        </p:spPr>
        <p:txBody>
          <a:bodyPr lIns="120920" tIns="60464" rIns="120920" bIns="60464"/>
          <a:lstStyle>
            <a:lvl1pPr algn="ctr">
              <a:defRPr/>
            </a:lvl1pPr>
          </a:lstStyle>
          <a:p>
            <a:pPr>
              <a:defRPr/>
            </a:pPr>
            <a:fld id="{CD4C1227-EE67-43B0-B6BE-245D5513EA04}" type="slidenum">
              <a:rPr lang="es-ES"/>
              <a:pPr>
                <a:defRPr/>
              </a:pPr>
              <a:t>‹Nº›</a:t>
            </a:fld>
            <a:endParaRPr lang="es-ES" dirty="0"/>
          </a:p>
        </p:txBody>
      </p:sp>
    </p:spTree>
  </p:cSld>
  <p:clrMapOvr>
    <a:masterClrMapping/>
  </p:clrMapOvr>
</p:sldLayout>
</file>

<file path=ppt/slideLayouts/slideLayout318.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822853" y="7560945"/>
            <a:ext cx="8641080" cy="892612"/>
          </a:xfrm>
          <a:prstGeom prst="rect">
            <a:avLst/>
          </a:prstGeom>
        </p:spPr>
        <p:txBody>
          <a:bodyPr lIns="120920" tIns="60464" rIns="120920" bIns="60464" anchor="b"/>
          <a:lstStyle>
            <a:lvl1pPr algn="l">
              <a:defRPr sz="2600" b="1"/>
            </a:lvl1pPr>
          </a:lstStyle>
          <a:p>
            <a:r>
              <a:rPr lang="es-ES" smtClean="0"/>
              <a:t>Haga clic para modificar el estilo de título del patrón</a:t>
            </a:r>
            <a:endParaRPr lang="es-PE"/>
          </a:p>
        </p:txBody>
      </p:sp>
      <p:sp>
        <p:nvSpPr>
          <p:cNvPr id="3" name="2 Marcador de posición de imagen"/>
          <p:cNvSpPr>
            <a:spLocks noGrp="1"/>
          </p:cNvSpPr>
          <p:nvPr>
            <p:ph type="pic" idx="1"/>
          </p:nvPr>
        </p:nvSpPr>
        <p:spPr>
          <a:xfrm>
            <a:off x="2822853" y="965121"/>
            <a:ext cx="8641080" cy="6480810"/>
          </a:xfrm>
          <a:prstGeom prst="rect">
            <a:avLst/>
          </a:prstGeom>
        </p:spPr>
        <p:txBody>
          <a:bodyPr lIns="120920" tIns="60464" rIns="120920" bIns="60464"/>
          <a:lstStyle>
            <a:lvl1pPr marL="0" indent="0">
              <a:buNone/>
              <a:defRPr sz="4200"/>
            </a:lvl1pPr>
            <a:lvl2pPr marL="604598" indent="0">
              <a:buNone/>
              <a:defRPr sz="3700"/>
            </a:lvl2pPr>
            <a:lvl3pPr marL="1209196" indent="0">
              <a:buNone/>
              <a:defRPr sz="3200"/>
            </a:lvl3pPr>
            <a:lvl4pPr marL="1813793" indent="0">
              <a:buNone/>
              <a:defRPr sz="2600"/>
            </a:lvl4pPr>
            <a:lvl5pPr marL="2418391" indent="0">
              <a:buNone/>
              <a:defRPr sz="2600"/>
            </a:lvl5pPr>
            <a:lvl6pPr marL="3022989" indent="0">
              <a:buNone/>
              <a:defRPr sz="2600"/>
            </a:lvl6pPr>
            <a:lvl7pPr marL="3627587" indent="0">
              <a:buNone/>
              <a:defRPr sz="2600"/>
            </a:lvl7pPr>
            <a:lvl8pPr marL="4232184" indent="0">
              <a:buNone/>
              <a:defRPr sz="2600"/>
            </a:lvl8pPr>
            <a:lvl9pPr marL="4836782" indent="0">
              <a:buNone/>
              <a:defRPr sz="2600"/>
            </a:lvl9pPr>
          </a:lstStyle>
          <a:p>
            <a:pPr lvl="0"/>
            <a:r>
              <a:rPr lang="es-ES" noProof="0" dirty="0" smtClean="0"/>
              <a:t>Haga clic en el icono para agregar una imagen</a:t>
            </a:r>
            <a:endParaRPr lang="es-PE" noProof="0" dirty="0"/>
          </a:p>
        </p:txBody>
      </p:sp>
      <p:sp>
        <p:nvSpPr>
          <p:cNvPr id="4" name="3 Marcador de texto"/>
          <p:cNvSpPr>
            <a:spLocks noGrp="1"/>
          </p:cNvSpPr>
          <p:nvPr>
            <p:ph type="body" sz="half" idx="2"/>
          </p:nvPr>
        </p:nvSpPr>
        <p:spPr>
          <a:xfrm>
            <a:off x="2822853" y="8453557"/>
            <a:ext cx="8641080" cy="1267658"/>
          </a:xfrm>
          <a:prstGeom prst="rect">
            <a:avLst/>
          </a:prstGeom>
        </p:spPr>
        <p:txBody>
          <a:bodyPr lIns="120920" tIns="60464" rIns="120920" bIns="60464"/>
          <a:lstStyle>
            <a:lvl1pPr marL="0" indent="0">
              <a:buNone/>
              <a:defRPr sz="1900"/>
            </a:lvl1pPr>
            <a:lvl2pPr marL="604598" indent="0">
              <a:buNone/>
              <a:defRPr sz="1600"/>
            </a:lvl2pPr>
            <a:lvl3pPr marL="1209196" indent="0">
              <a:buNone/>
              <a:defRPr sz="1300"/>
            </a:lvl3pPr>
            <a:lvl4pPr marL="1813793" indent="0">
              <a:buNone/>
              <a:defRPr sz="1200"/>
            </a:lvl4pPr>
            <a:lvl5pPr marL="2418391" indent="0">
              <a:buNone/>
              <a:defRPr sz="1200"/>
            </a:lvl5pPr>
            <a:lvl6pPr marL="3022989" indent="0">
              <a:buNone/>
              <a:defRPr sz="1200"/>
            </a:lvl6pPr>
            <a:lvl7pPr marL="3627587" indent="0">
              <a:buNone/>
              <a:defRPr sz="1200"/>
            </a:lvl7pPr>
            <a:lvl8pPr marL="4232184" indent="0">
              <a:buNone/>
              <a:defRPr sz="1200"/>
            </a:lvl8pPr>
            <a:lvl9pPr marL="4836782" indent="0">
              <a:buNone/>
              <a:defRPr sz="1200"/>
            </a:lvl9pPr>
          </a:lstStyle>
          <a:p>
            <a:pPr lvl="0"/>
            <a:r>
              <a:rPr lang="es-ES" smtClean="0"/>
              <a:t>Haga clic para modificar el estilo de texto del patrón</a:t>
            </a:r>
          </a:p>
        </p:txBody>
      </p:sp>
      <p:sp>
        <p:nvSpPr>
          <p:cNvPr id="5" name="4 Marcador de fecha"/>
          <p:cNvSpPr>
            <a:spLocks noGrp="1"/>
          </p:cNvSpPr>
          <p:nvPr>
            <p:ph type="dt" sz="half" idx="10"/>
          </p:nvPr>
        </p:nvSpPr>
        <p:spPr>
          <a:xfrm>
            <a:off x="720090" y="10011258"/>
            <a:ext cx="3360420" cy="575072"/>
          </a:xfrm>
          <a:prstGeom prst="rect">
            <a:avLst/>
          </a:prstGeom>
        </p:spPr>
        <p:txBody>
          <a:bodyPr lIns="120920" tIns="60464" rIns="120920" bIns="60464"/>
          <a:lstStyle>
            <a:lvl1pPr algn="ctr">
              <a:defRPr/>
            </a:lvl1pPr>
          </a:lstStyle>
          <a:p>
            <a:pPr>
              <a:defRPr/>
            </a:pPr>
            <a:endParaRPr lang="es-ES" dirty="0"/>
          </a:p>
        </p:txBody>
      </p:sp>
      <p:sp>
        <p:nvSpPr>
          <p:cNvPr id="6" name="5 Marcador de pie de página"/>
          <p:cNvSpPr>
            <a:spLocks noGrp="1"/>
          </p:cNvSpPr>
          <p:nvPr>
            <p:ph type="ftr" sz="quarter" idx="11"/>
          </p:nvPr>
        </p:nvSpPr>
        <p:spPr>
          <a:xfrm>
            <a:off x="4920615" y="10011258"/>
            <a:ext cx="4560570" cy="575072"/>
          </a:xfrm>
          <a:prstGeom prst="rect">
            <a:avLst/>
          </a:prstGeom>
        </p:spPr>
        <p:txBody>
          <a:bodyPr lIns="120920" tIns="60464" rIns="120920" bIns="60464"/>
          <a:lstStyle>
            <a:lvl1pPr algn="ctr">
              <a:defRPr/>
            </a:lvl1pPr>
          </a:lstStyle>
          <a:p>
            <a:pPr>
              <a:defRPr/>
            </a:pPr>
            <a:endParaRPr lang="es-ES" dirty="0"/>
          </a:p>
        </p:txBody>
      </p:sp>
      <p:sp>
        <p:nvSpPr>
          <p:cNvPr id="7" name="6 Marcador de número de diapositiva"/>
          <p:cNvSpPr>
            <a:spLocks noGrp="1"/>
          </p:cNvSpPr>
          <p:nvPr>
            <p:ph type="sldNum" sz="quarter" idx="12"/>
          </p:nvPr>
        </p:nvSpPr>
        <p:spPr>
          <a:xfrm>
            <a:off x="10321290" y="10011258"/>
            <a:ext cx="3360420" cy="575072"/>
          </a:xfrm>
          <a:prstGeom prst="rect">
            <a:avLst/>
          </a:prstGeom>
        </p:spPr>
        <p:txBody>
          <a:bodyPr lIns="120920" tIns="60464" rIns="120920" bIns="60464"/>
          <a:lstStyle>
            <a:lvl1pPr algn="ctr">
              <a:defRPr/>
            </a:lvl1pPr>
          </a:lstStyle>
          <a:p>
            <a:pPr>
              <a:defRPr/>
            </a:pPr>
            <a:fld id="{6234B573-F06C-4AF1-B383-0ABC08C93C1B}" type="slidenum">
              <a:rPr lang="es-ES"/>
              <a:pPr>
                <a:defRPr/>
              </a:pPr>
              <a:t>‹Nº›</a:t>
            </a:fld>
            <a:endParaRPr lang="es-ES" dirty="0"/>
          </a:p>
        </p:txBody>
      </p:sp>
    </p:spTree>
  </p:cSld>
  <p:clrMapOvr>
    <a:masterClrMapping/>
  </p:clrMapOvr>
</p:sldLayout>
</file>

<file path=ppt/slideLayouts/slideLayout31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720090" y="432555"/>
            <a:ext cx="12961620" cy="1800225"/>
          </a:xfrm>
          <a:prstGeom prst="rect">
            <a:avLst/>
          </a:prstGeom>
        </p:spPr>
        <p:txBody>
          <a:bodyPr lIns="120920" tIns="60464" rIns="120920" bIns="60464"/>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a:xfrm>
            <a:off x="720090" y="2520320"/>
            <a:ext cx="12961620" cy="7128392"/>
          </a:xfrm>
          <a:prstGeom prst="rect">
            <a:avLst/>
          </a:prstGeom>
        </p:spPr>
        <p:txBody>
          <a:bodyPr vert="eaVert" lIns="120920" tIns="60464" rIns="120920" bIns="60464"/>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a:xfrm>
            <a:off x="720090" y="10011258"/>
            <a:ext cx="3360420" cy="575072"/>
          </a:xfrm>
          <a:prstGeom prst="rect">
            <a:avLst/>
          </a:prstGeom>
        </p:spPr>
        <p:txBody>
          <a:bodyPr lIns="120920" tIns="60464" rIns="120920" bIns="60464"/>
          <a:lstStyle>
            <a:lvl1pPr algn="ctr">
              <a:defRPr/>
            </a:lvl1pPr>
          </a:lstStyle>
          <a:p>
            <a:pPr>
              <a:defRPr/>
            </a:pPr>
            <a:endParaRPr lang="es-ES" dirty="0"/>
          </a:p>
        </p:txBody>
      </p:sp>
      <p:sp>
        <p:nvSpPr>
          <p:cNvPr id="5" name="4 Marcador de pie de página"/>
          <p:cNvSpPr>
            <a:spLocks noGrp="1"/>
          </p:cNvSpPr>
          <p:nvPr>
            <p:ph type="ftr" sz="quarter" idx="11"/>
          </p:nvPr>
        </p:nvSpPr>
        <p:spPr>
          <a:xfrm>
            <a:off x="4920615" y="10011258"/>
            <a:ext cx="4560570" cy="575072"/>
          </a:xfrm>
          <a:prstGeom prst="rect">
            <a:avLst/>
          </a:prstGeom>
        </p:spPr>
        <p:txBody>
          <a:bodyPr lIns="120920" tIns="60464" rIns="120920" bIns="60464"/>
          <a:lstStyle>
            <a:lvl1pPr algn="ctr">
              <a:defRPr/>
            </a:lvl1pPr>
          </a:lstStyle>
          <a:p>
            <a:pPr>
              <a:defRPr/>
            </a:pPr>
            <a:endParaRPr lang="es-ES" dirty="0"/>
          </a:p>
        </p:txBody>
      </p:sp>
      <p:sp>
        <p:nvSpPr>
          <p:cNvPr id="6" name="5 Marcador de número de diapositiva"/>
          <p:cNvSpPr>
            <a:spLocks noGrp="1"/>
          </p:cNvSpPr>
          <p:nvPr>
            <p:ph type="sldNum" sz="quarter" idx="12"/>
          </p:nvPr>
        </p:nvSpPr>
        <p:spPr>
          <a:xfrm>
            <a:off x="10321290" y="10011258"/>
            <a:ext cx="3360420" cy="575072"/>
          </a:xfrm>
          <a:prstGeom prst="rect">
            <a:avLst/>
          </a:prstGeom>
        </p:spPr>
        <p:txBody>
          <a:bodyPr lIns="120920" tIns="60464" rIns="120920" bIns="60464"/>
          <a:lstStyle>
            <a:lvl1pPr algn="ctr">
              <a:defRPr/>
            </a:lvl1pPr>
          </a:lstStyle>
          <a:p>
            <a:pPr>
              <a:defRPr/>
            </a:pPr>
            <a:fld id="{8CC91CF9-BF92-4A98-9934-3957B14B6034}" type="slidenum">
              <a:rPr lang="es-ES"/>
              <a:pPr>
                <a:defRPr/>
              </a:pPr>
              <a:t>‹Nº›</a:t>
            </a:fld>
            <a:endParaRPr lang="es-E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1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320.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10441305" y="432560"/>
            <a:ext cx="3240405" cy="9216152"/>
          </a:xfrm>
          <a:prstGeom prst="rect">
            <a:avLst/>
          </a:prstGeom>
        </p:spPr>
        <p:txBody>
          <a:bodyPr vert="eaVert" lIns="120920" tIns="60464" rIns="120920" bIns="60464"/>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a:xfrm>
            <a:off x="720090" y="432560"/>
            <a:ext cx="9481185" cy="9216152"/>
          </a:xfrm>
          <a:prstGeom prst="rect">
            <a:avLst/>
          </a:prstGeom>
        </p:spPr>
        <p:txBody>
          <a:bodyPr vert="eaVert" lIns="120920" tIns="60464" rIns="120920" bIns="60464"/>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a:xfrm>
            <a:off x="720090" y="10011258"/>
            <a:ext cx="3360420" cy="575072"/>
          </a:xfrm>
          <a:prstGeom prst="rect">
            <a:avLst/>
          </a:prstGeom>
        </p:spPr>
        <p:txBody>
          <a:bodyPr lIns="120920" tIns="60464" rIns="120920" bIns="60464"/>
          <a:lstStyle>
            <a:lvl1pPr algn="ctr">
              <a:defRPr/>
            </a:lvl1pPr>
          </a:lstStyle>
          <a:p>
            <a:pPr>
              <a:defRPr/>
            </a:pPr>
            <a:endParaRPr lang="es-ES" dirty="0"/>
          </a:p>
        </p:txBody>
      </p:sp>
      <p:sp>
        <p:nvSpPr>
          <p:cNvPr id="5" name="4 Marcador de pie de página"/>
          <p:cNvSpPr>
            <a:spLocks noGrp="1"/>
          </p:cNvSpPr>
          <p:nvPr>
            <p:ph type="ftr" sz="quarter" idx="11"/>
          </p:nvPr>
        </p:nvSpPr>
        <p:spPr>
          <a:xfrm>
            <a:off x="4920615" y="10011258"/>
            <a:ext cx="4560570" cy="575072"/>
          </a:xfrm>
          <a:prstGeom prst="rect">
            <a:avLst/>
          </a:prstGeom>
        </p:spPr>
        <p:txBody>
          <a:bodyPr lIns="120920" tIns="60464" rIns="120920" bIns="60464"/>
          <a:lstStyle>
            <a:lvl1pPr algn="ctr">
              <a:defRPr/>
            </a:lvl1pPr>
          </a:lstStyle>
          <a:p>
            <a:pPr>
              <a:defRPr/>
            </a:pPr>
            <a:endParaRPr lang="es-ES" dirty="0"/>
          </a:p>
        </p:txBody>
      </p:sp>
      <p:sp>
        <p:nvSpPr>
          <p:cNvPr id="6" name="5 Marcador de número de diapositiva"/>
          <p:cNvSpPr>
            <a:spLocks noGrp="1"/>
          </p:cNvSpPr>
          <p:nvPr>
            <p:ph type="sldNum" sz="quarter" idx="12"/>
          </p:nvPr>
        </p:nvSpPr>
        <p:spPr>
          <a:xfrm>
            <a:off x="10321290" y="10011258"/>
            <a:ext cx="3360420" cy="575072"/>
          </a:xfrm>
          <a:prstGeom prst="rect">
            <a:avLst/>
          </a:prstGeom>
        </p:spPr>
        <p:txBody>
          <a:bodyPr lIns="120920" tIns="60464" rIns="120920" bIns="60464"/>
          <a:lstStyle>
            <a:lvl1pPr algn="ctr">
              <a:defRPr/>
            </a:lvl1pPr>
          </a:lstStyle>
          <a:p>
            <a:pPr>
              <a:defRPr/>
            </a:pPr>
            <a:fld id="{AEFEDCB7-F472-4058-AF94-ADA0CE7ABA9F}" type="slidenum">
              <a:rPr lang="es-ES"/>
              <a:pPr>
                <a:defRPr/>
              </a:pPr>
              <a:t>‹Nº›</a:t>
            </a:fld>
            <a:endParaRPr lang="es-ES" dirty="0"/>
          </a:p>
        </p:txBody>
      </p:sp>
    </p:spTree>
  </p:cSld>
  <p:clrMapOvr>
    <a:masterClrMapping/>
  </p:clrMapOvr>
</p:sldLayout>
</file>

<file path=ppt/slideLayouts/slideLayout321.xml><?xml version="1.0" encoding="utf-8"?>
<p:sldLayout xmlns:a="http://schemas.openxmlformats.org/drawingml/2006/main" xmlns:r="http://schemas.openxmlformats.org/officeDocument/2006/relationships" xmlns:p="http://schemas.openxmlformats.org/presentationml/2006/main" type="fourObj" preserve="1">
  <p:cSld name="Título y 4 objetos">
    <p:spTree>
      <p:nvGrpSpPr>
        <p:cNvPr id="1" name=""/>
        <p:cNvGrpSpPr/>
        <p:nvPr/>
      </p:nvGrpSpPr>
      <p:grpSpPr>
        <a:xfrm>
          <a:off x="0" y="0"/>
          <a:ext cx="0" cy="0"/>
          <a:chOff x="0" y="0"/>
          <a:chExt cx="0" cy="0"/>
        </a:xfrm>
      </p:grpSpPr>
      <p:sp>
        <p:nvSpPr>
          <p:cNvPr id="2" name="1 Título"/>
          <p:cNvSpPr>
            <a:spLocks noGrp="1"/>
          </p:cNvSpPr>
          <p:nvPr>
            <p:ph type="title" sz="quarter"/>
          </p:nvPr>
        </p:nvSpPr>
        <p:spPr>
          <a:xfrm>
            <a:off x="720090" y="600075"/>
            <a:ext cx="12961620" cy="2160270"/>
          </a:xfrm>
          <a:prstGeom prst="rect">
            <a:avLst/>
          </a:prstGeom>
        </p:spPr>
        <p:txBody>
          <a:bodyPr lIns="120920" tIns="60464" rIns="120920" bIns="60464"/>
          <a:lstStyle/>
          <a:p>
            <a:r>
              <a:rPr lang="es-ES" smtClean="0"/>
              <a:t>Haga clic para modificar el estilo de título del patrón</a:t>
            </a:r>
            <a:endParaRPr lang="es-ES"/>
          </a:p>
        </p:txBody>
      </p:sp>
      <p:sp>
        <p:nvSpPr>
          <p:cNvPr id="3" name="2 Marcador de contenido"/>
          <p:cNvSpPr>
            <a:spLocks noGrp="1"/>
          </p:cNvSpPr>
          <p:nvPr>
            <p:ph sz="quarter" idx="1"/>
          </p:nvPr>
        </p:nvSpPr>
        <p:spPr>
          <a:xfrm>
            <a:off x="720090" y="3120390"/>
            <a:ext cx="6360795" cy="3120390"/>
          </a:xfrm>
          <a:prstGeom prst="rect">
            <a:avLst/>
          </a:prstGeom>
        </p:spPr>
        <p:txBody>
          <a:bodyPr lIns="120920" tIns="60464" rIns="120920" bIns="60464"/>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7320915" y="3120390"/>
            <a:ext cx="6360795" cy="3120390"/>
          </a:xfrm>
          <a:prstGeom prst="rect">
            <a:avLst/>
          </a:prstGeom>
        </p:spPr>
        <p:txBody>
          <a:bodyPr lIns="120920" tIns="60464" rIns="120920" bIns="60464"/>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720090" y="6480810"/>
            <a:ext cx="6360795" cy="3120390"/>
          </a:xfrm>
          <a:prstGeom prst="rect">
            <a:avLst/>
          </a:prstGeom>
        </p:spPr>
        <p:txBody>
          <a:bodyPr lIns="120920" tIns="60464" rIns="120920" bIns="60464"/>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contenido"/>
          <p:cNvSpPr>
            <a:spLocks noGrp="1"/>
          </p:cNvSpPr>
          <p:nvPr>
            <p:ph sz="quarter" idx="4"/>
          </p:nvPr>
        </p:nvSpPr>
        <p:spPr>
          <a:xfrm>
            <a:off x="7320915" y="6480810"/>
            <a:ext cx="6360795" cy="3120390"/>
          </a:xfrm>
          <a:prstGeom prst="rect">
            <a:avLst/>
          </a:prstGeom>
        </p:spPr>
        <p:txBody>
          <a:bodyPr lIns="120920" tIns="60464" rIns="120920" bIns="60464"/>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13 Marcador de fecha"/>
          <p:cNvSpPr>
            <a:spLocks noGrp="1"/>
          </p:cNvSpPr>
          <p:nvPr>
            <p:ph type="dt" sz="half" idx="10"/>
          </p:nvPr>
        </p:nvSpPr>
        <p:spPr>
          <a:xfrm>
            <a:off x="10201275" y="10106270"/>
            <a:ext cx="3360420" cy="575072"/>
          </a:xfrm>
          <a:prstGeom prst="rect">
            <a:avLst/>
          </a:prstGeom>
        </p:spPr>
        <p:txBody>
          <a:bodyPr lIns="120920" tIns="60464" rIns="120920" bIns="60464"/>
          <a:lstStyle>
            <a:lvl1pPr algn="ctr">
              <a:defRPr/>
            </a:lvl1pPr>
          </a:lstStyle>
          <a:p>
            <a:pPr>
              <a:defRPr/>
            </a:pPr>
            <a:endParaRPr lang="es-ES" dirty="0"/>
          </a:p>
        </p:txBody>
      </p:sp>
      <p:sp>
        <p:nvSpPr>
          <p:cNvPr id="8" name="2 Marcador de pie de página"/>
          <p:cNvSpPr>
            <a:spLocks noGrp="1"/>
          </p:cNvSpPr>
          <p:nvPr>
            <p:ph type="ftr" sz="quarter" idx="11"/>
          </p:nvPr>
        </p:nvSpPr>
        <p:spPr>
          <a:xfrm>
            <a:off x="1440180" y="10106270"/>
            <a:ext cx="8761095" cy="575072"/>
          </a:xfrm>
          <a:prstGeom prst="rect">
            <a:avLst/>
          </a:prstGeom>
        </p:spPr>
        <p:txBody>
          <a:bodyPr lIns="120920" tIns="60464" rIns="120920" bIns="60464"/>
          <a:lstStyle>
            <a:lvl1pPr algn="ctr">
              <a:defRPr/>
            </a:lvl1pPr>
          </a:lstStyle>
          <a:p>
            <a:pPr>
              <a:defRPr/>
            </a:pPr>
            <a:endParaRPr lang="es-ES" dirty="0"/>
          </a:p>
        </p:txBody>
      </p:sp>
      <p:sp>
        <p:nvSpPr>
          <p:cNvPr id="9" name="22 Marcador de número de diapositiva"/>
          <p:cNvSpPr>
            <a:spLocks noGrp="1"/>
          </p:cNvSpPr>
          <p:nvPr>
            <p:ph type="sldNum" sz="quarter" idx="12"/>
          </p:nvPr>
        </p:nvSpPr>
        <p:spPr>
          <a:xfrm>
            <a:off x="13561695" y="10106270"/>
            <a:ext cx="720090" cy="575072"/>
          </a:xfrm>
          <a:prstGeom prst="rect">
            <a:avLst/>
          </a:prstGeom>
        </p:spPr>
        <p:txBody>
          <a:bodyPr lIns="120920" tIns="60464" rIns="120920" bIns="60464"/>
          <a:lstStyle>
            <a:lvl1pPr algn="ctr">
              <a:defRPr/>
            </a:lvl1pPr>
          </a:lstStyle>
          <a:p>
            <a:pPr>
              <a:defRPr/>
            </a:pPr>
            <a:fld id="{344FA814-DBA3-427B-B440-FA4F448BF35E}" type="slidenum">
              <a:rPr lang="es-ES"/>
              <a:pPr>
                <a:defRPr/>
              </a:pPr>
              <a:t>‹Nº›</a:t>
            </a:fld>
            <a:endParaRPr lang="es-ES" dirty="0"/>
          </a:p>
        </p:txBody>
      </p:sp>
    </p:spTree>
  </p:cSld>
  <p:clrMapOvr>
    <a:masterClrMapping/>
  </p:clrMapOvr>
</p:sldLayout>
</file>

<file path=ppt/slideLayouts/slideLayout322.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720090" y="600075"/>
            <a:ext cx="12961620" cy="2160270"/>
          </a:xfrm>
          <a:prstGeom prst="rect">
            <a:avLst/>
          </a:prstGeom>
        </p:spPr>
        <p:txBody>
          <a:bodyPr lIns="120920" tIns="60464" rIns="120920" bIns="60464"/>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720090" y="3120390"/>
            <a:ext cx="6360795" cy="6480810"/>
          </a:xfrm>
          <a:prstGeom prst="rect">
            <a:avLst/>
          </a:prstGeom>
        </p:spPr>
        <p:txBody>
          <a:bodyPr lIns="120920" tIns="60464" rIns="120920" bIns="60464"/>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7320915" y="3120390"/>
            <a:ext cx="6360795" cy="6480810"/>
          </a:xfrm>
          <a:prstGeom prst="rect">
            <a:avLst/>
          </a:prstGeom>
        </p:spPr>
        <p:txBody>
          <a:bodyPr lIns="120920" tIns="60464" rIns="120920" bIns="60464"/>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13 Marcador de fecha"/>
          <p:cNvSpPr>
            <a:spLocks noGrp="1"/>
          </p:cNvSpPr>
          <p:nvPr>
            <p:ph type="dt" sz="half" idx="10"/>
          </p:nvPr>
        </p:nvSpPr>
        <p:spPr>
          <a:xfrm>
            <a:off x="10201275" y="10106270"/>
            <a:ext cx="3360420" cy="575072"/>
          </a:xfrm>
          <a:prstGeom prst="rect">
            <a:avLst/>
          </a:prstGeom>
        </p:spPr>
        <p:txBody>
          <a:bodyPr lIns="120920" tIns="60464" rIns="120920" bIns="60464"/>
          <a:lstStyle>
            <a:lvl1pPr algn="ctr">
              <a:defRPr/>
            </a:lvl1pPr>
          </a:lstStyle>
          <a:p>
            <a:pPr>
              <a:defRPr/>
            </a:pPr>
            <a:endParaRPr lang="es-ES" dirty="0"/>
          </a:p>
        </p:txBody>
      </p:sp>
      <p:sp>
        <p:nvSpPr>
          <p:cNvPr id="6" name="2 Marcador de pie de página"/>
          <p:cNvSpPr>
            <a:spLocks noGrp="1"/>
          </p:cNvSpPr>
          <p:nvPr>
            <p:ph type="ftr" sz="quarter" idx="11"/>
          </p:nvPr>
        </p:nvSpPr>
        <p:spPr>
          <a:xfrm>
            <a:off x="1440180" y="10106270"/>
            <a:ext cx="8761095" cy="575072"/>
          </a:xfrm>
          <a:prstGeom prst="rect">
            <a:avLst/>
          </a:prstGeom>
        </p:spPr>
        <p:txBody>
          <a:bodyPr lIns="120920" tIns="60464" rIns="120920" bIns="60464"/>
          <a:lstStyle>
            <a:lvl1pPr algn="ctr">
              <a:defRPr/>
            </a:lvl1pPr>
          </a:lstStyle>
          <a:p>
            <a:pPr>
              <a:defRPr/>
            </a:pPr>
            <a:endParaRPr lang="es-ES" dirty="0"/>
          </a:p>
        </p:txBody>
      </p:sp>
      <p:sp>
        <p:nvSpPr>
          <p:cNvPr id="7" name="22 Marcador de número de diapositiva"/>
          <p:cNvSpPr>
            <a:spLocks noGrp="1"/>
          </p:cNvSpPr>
          <p:nvPr>
            <p:ph type="sldNum" sz="quarter" idx="12"/>
          </p:nvPr>
        </p:nvSpPr>
        <p:spPr>
          <a:xfrm>
            <a:off x="13561695" y="10106270"/>
            <a:ext cx="720090" cy="575072"/>
          </a:xfrm>
          <a:prstGeom prst="rect">
            <a:avLst/>
          </a:prstGeom>
        </p:spPr>
        <p:txBody>
          <a:bodyPr lIns="120920" tIns="60464" rIns="120920" bIns="60464"/>
          <a:lstStyle>
            <a:lvl1pPr algn="ctr">
              <a:defRPr/>
            </a:lvl1pPr>
          </a:lstStyle>
          <a:p>
            <a:pPr>
              <a:defRPr/>
            </a:pPr>
            <a:fld id="{8C00C317-8EE5-4E17-BC2F-1F89616D8A96}" type="slidenum">
              <a:rPr lang="es-ES"/>
              <a:pPr>
                <a:defRPr/>
              </a:pPr>
              <a:t>‹Nº›</a:t>
            </a:fld>
            <a:endParaRPr lang="es-ES" dirty="0"/>
          </a:p>
        </p:txBody>
      </p:sp>
    </p:spTree>
  </p:cSld>
  <p:clrMapOvr>
    <a:masterClrMapping/>
  </p:clrMapOvr>
</p:sldLayout>
</file>

<file path=ppt/slideLayouts/slideLayout323.xml><?xml version="1.0" encoding="utf-8"?>
<p:sldLayout xmlns:a="http://schemas.openxmlformats.org/drawingml/2006/main" xmlns:r="http://schemas.openxmlformats.org/officeDocument/2006/relationships" xmlns:p="http://schemas.openxmlformats.org/presentationml/2006/main" type="objAndTwoObj" preserve="1">
  <p:cSld name="Título, 1 obje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720090" y="432555"/>
            <a:ext cx="12961620" cy="1800225"/>
          </a:xfrm>
          <a:prstGeom prst="rect">
            <a:avLst/>
          </a:prstGeom>
        </p:spPr>
        <p:txBody>
          <a:bodyPr lIns="120920" tIns="60464" rIns="120920" bIns="60464"/>
          <a:lstStyle/>
          <a:p>
            <a:r>
              <a:rPr lang="es-ES" smtClean="0"/>
              <a:t>Haga clic para modificar el estilo de título del patrón</a:t>
            </a:r>
            <a:endParaRPr lang="es-PE"/>
          </a:p>
        </p:txBody>
      </p:sp>
      <p:sp>
        <p:nvSpPr>
          <p:cNvPr id="3" name="2 Marcador de contenido"/>
          <p:cNvSpPr>
            <a:spLocks noGrp="1"/>
          </p:cNvSpPr>
          <p:nvPr>
            <p:ph sz="half" idx="1"/>
          </p:nvPr>
        </p:nvSpPr>
        <p:spPr>
          <a:xfrm>
            <a:off x="720090" y="2520320"/>
            <a:ext cx="6360795" cy="7128392"/>
          </a:xfrm>
          <a:prstGeom prst="rect">
            <a:avLst/>
          </a:prstGeom>
        </p:spPr>
        <p:txBody>
          <a:bodyPr lIns="120920" tIns="60464" rIns="120920" bIns="60464"/>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contenido"/>
          <p:cNvSpPr>
            <a:spLocks noGrp="1"/>
          </p:cNvSpPr>
          <p:nvPr>
            <p:ph sz="quarter" idx="2"/>
          </p:nvPr>
        </p:nvSpPr>
        <p:spPr>
          <a:xfrm>
            <a:off x="7320915" y="2520315"/>
            <a:ext cx="6360795" cy="3442931"/>
          </a:xfrm>
          <a:prstGeom prst="rect">
            <a:avLst/>
          </a:prstGeom>
        </p:spPr>
        <p:txBody>
          <a:bodyPr lIns="120920" tIns="60464" rIns="120920" bIns="60464"/>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contenido"/>
          <p:cNvSpPr>
            <a:spLocks noGrp="1"/>
          </p:cNvSpPr>
          <p:nvPr>
            <p:ph sz="quarter" idx="3"/>
          </p:nvPr>
        </p:nvSpPr>
        <p:spPr>
          <a:xfrm>
            <a:off x="7320915" y="6203291"/>
            <a:ext cx="6360795" cy="3445431"/>
          </a:xfrm>
          <a:prstGeom prst="rect">
            <a:avLst/>
          </a:prstGeom>
        </p:spPr>
        <p:txBody>
          <a:bodyPr lIns="120920" tIns="60464" rIns="120920" bIns="60464"/>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6" name="5 Marcador de fecha"/>
          <p:cNvSpPr>
            <a:spLocks noGrp="1"/>
          </p:cNvSpPr>
          <p:nvPr>
            <p:ph type="dt" sz="half" idx="10"/>
          </p:nvPr>
        </p:nvSpPr>
        <p:spPr>
          <a:xfrm>
            <a:off x="720090" y="9836229"/>
            <a:ext cx="3360420" cy="750094"/>
          </a:xfrm>
          <a:prstGeom prst="rect">
            <a:avLst/>
          </a:prstGeom>
        </p:spPr>
        <p:txBody>
          <a:bodyPr lIns="120920" tIns="60464" rIns="120920" bIns="60464"/>
          <a:lstStyle>
            <a:lvl1pPr algn="ctr">
              <a:defRPr/>
            </a:lvl1pPr>
          </a:lstStyle>
          <a:p>
            <a:pPr>
              <a:defRPr/>
            </a:pPr>
            <a:endParaRPr lang="es-ES" dirty="0"/>
          </a:p>
        </p:txBody>
      </p:sp>
      <p:sp>
        <p:nvSpPr>
          <p:cNvPr id="7" name="6 Marcador de pie de página"/>
          <p:cNvSpPr>
            <a:spLocks noGrp="1"/>
          </p:cNvSpPr>
          <p:nvPr>
            <p:ph type="ftr" sz="quarter" idx="11"/>
          </p:nvPr>
        </p:nvSpPr>
        <p:spPr>
          <a:xfrm>
            <a:off x="4920615" y="9836229"/>
            <a:ext cx="4560570" cy="750094"/>
          </a:xfrm>
          <a:prstGeom prst="rect">
            <a:avLst/>
          </a:prstGeom>
        </p:spPr>
        <p:txBody>
          <a:bodyPr lIns="120920" tIns="60464" rIns="120920" bIns="60464"/>
          <a:lstStyle>
            <a:lvl1pPr algn="ctr">
              <a:defRPr/>
            </a:lvl1pPr>
          </a:lstStyle>
          <a:p>
            <a:pPr>
              <a:defRPr/>
            </a:pPr>
            <a:endParaRPr lang="es-ES" dirty="0"/>
          </a:p>
        </p:txBody>
      </p:sp>
      <p:sp>
        <p:nvSpPr>
          <p:cNvPr id="8" name="7 Marcador de número de diapositiva"/>
          <p:cNvSpPr>
            <a:spLocks noGrp="1"/>
          </p:cNvSpPr>
          <p:nvPr>
            <p:ph type="sldNum" sz="quarter" idx="12"/>
          </p:nvPr>
        </p:nvSpPr>
        <p:spPr>
          <a:xfrm>
            <a:off x="10321290" y="9836229"/>
            <a:ext cx="3360420" cy="750094"/>
          </a:xfrm>
          <a:prstGeom prst="rect">
            <a:avLst/>
          </a:prstGeom>
        </p:spPr>
        <p:txBody>
          <a:bodyPr lIns="120920" tIns="60464" rIns="120920" bIns="60464"/>
          <a:lstStyle>
            <a:lvl1pPr algn="ctr">
              <a:defRPr/>
            </a:lvl1pPr>
          </a:lstStyle>
          <a:p>
            <a:pPr>
              <a:defRPr/>
            </a:pPr>
            <a:fld id="{1F6AB7DF-6914-4CFC-82E1-42E66C027E7F}" type="slidenum">
              <a:rPr lang="es-ES"/>
              <a:pPr>
                <a:defRPr/>
              </a:pPr>
              <a:t>‹Nº›</a:t>
            </a:fld>
            <a:endParaRPr lang="es-ES" dirty="0"/>
          </a:p>
        </p:txBody>
      </p:sp>
    </p:spTree>
  </p:cSld>
  <p:clrMapOvr>
    <a:masterClrMapping/>
  </p:clrMapOvr>
</p:sldLayout>
</file>

<file path=ppt/slideLayouts/slideLayout324.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720090" y="600075"/>
            <a:ext cx="12961620" cy="9001125"/>
          </a:xfrm>
          <a:prstGeom prst="rect">
            <a:avLst/>
          </a:prstGeom>
        </p:spPr>
        <p:txBody>
          <a:bodyPr lIns="120920" tIns="60464" rIns="120920" bIns="60464"/>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3" name="13 Marcador de fecha"/>
          <p:cNvSpPr>
            <a:spLocks noGrp="1"/>
          </p:cNvSpPr>
          <p:nvPr>
            <p:ph type="dt" sz="half" idx="10"/>
          </p:nvPr>
        </p:nvSpPr>
        <p:spPr>
          <a:xfrm>
            <a:off x="720090" y="10011258"/>
            <a:ext cx="3360420" cy="575072"/>
          </a:xfrm>
          <a:prstGeom prst="rect">
            <a:avLst/>
          </a:prstGeom>
        </p:spPr>
        <p:txBody>
          <a:bodyPr lIns="120920" tIns="60464" rIns="120920" bIns="60464"/>
          <a:lstStyle>
            <a:lvl1pPr algn="ctr">
              <a:defRPr/>
            </a:lvl1pPr>
          </a:lstStyle>
          <a:p>
            <a:pPr>
              <a:defRPr/>
            </a:pPr>
            <a:endParaRPr lang="es-ES" dirty="0"/>
          </a:p>
        </p:txBody>
      </p:sp>
      <p:sp>
        <p:nvSpPr>
          <p:cNvPr id="4" name="2 Marcador de pie de página"/>
          <p:cNvSpPr>
            <a:spLocks noGrp="1"/>
          </p:cNvSpPr>
          <p:nvPr>
            <p:ph type="ftr" sz="quarter" idx="11"/>
          </p:nvPr>
        </p:nvSpPr>
        <p:spPr>
          <a:xfrm>
            <a:off x="4920615" y="10011258"/>
            <a:ext cx="4560570" cy="575072"/>
          </a:xfrm>
          <a:prstGeom prst="rect">
            <a:avLst/>
          </a:prstGeom>
        </p:spPr>
        <p:txBody>
          <a:bodyPr lIns="120920" tIns="60464" rIns="120920" bIns="60464"/>
          <a:lstStyle>
            <a:lvl1pPr algn="ctr">
              <a:defRPr/>
            </a:lvl1pPr>
          </a:lstStyle>
          <a:p>
            <a:pPr>
              <a:defRPr/>
            </a:pPr>
            <a:endParaRPr lang="es-ES" dirty="0"/>
          </a:p>
        </p:txBody>
      </p:sp>
      <p:sp>
        <p:nvSpPr>
          <p:cNvPr id="5" name="22 Marcador de número de diapositiva"/>
          <p:cNvSpPr>
            <a:spLocks noGrp="1"/>
          </p:cNvSpPr>
          <p:nvPr>
            <p:ph type="sldNum" sz="quarter" idx="12"/>
          </p:nvPr>
        </p:nvSpPr>
        <p:spPr>
          <a:xfrm>
            <a:off x="10321290" y="10011258"/>
            <a:ext cx="3360420" cy="575072"/>
          </a:xfrm>
          <a:prstGeom prst="rect">
            <a:avLst/>
          </a:prstGeom>
        </p:spPr>
        <p:txBody>
          <a:bodyPr lIns="120920" tIns="60464" rIns="120920" bIns="60464"/>
          <a:lstStyle>
            <a:lvl1pPr algn="ctr">
              <a:defRPr/>
            </a:lvl1pPr>
          </a:lstStyle>
          <a:p>
            <a:pPr>
              <a:defRPr/>
            </a:pPr>
            <a:fld id="{000C850A-5F28-4294-A147-94E01AAD0B8A}" type="slidenum">
              <a:rPr lang="es-ES"/>
              <a:pPr>
                <a:defRPr/>
              </a:pPr>
              <a:t>‹Nº›</a:t>
            </a:fld>
            <a:endParaRPr lang="es-ES" dirty="0"/>
          </a:p>
        </p:txBody>
      </p:sp>
    </p:spTree>
  </p:cSld>
  <p:clrMapOvr>
    <a:masterClrMapping/>
  </p:clrMapOvr>
</p:sldLayout>
</file>

<file path=ppt/slideLayouts/slideLayout325.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720090" y="600075"/>
            <a:ext cx="12961620" cy="2160270"/>
          </a:xfrm>
          <a:prstGeom prst="rect">
            <a:avLst/>
          </a:prstGeom>
        </p:spPr>
        <p:txBody>
          <a:bodyPr lIns="120920" tIns="60464" rIns="120920" bIns="60464"/>
          <a:lstStyle/>
          <a:p>
            <a:r>
              <a:rPr lang="es-ES" smtClean="0"/>
              <a:t>Haga clic para modificar el estilo de título del patrón</a:t>
            </a:r>
            <a:endParaRPr lang="es-PE"/>
          </a:p>
        </p:txBody>
      </p:sp>
      <p:sp>
        <p:nvSpPr>
          <p:cNvPr id="3" name="2 Marcador de tabla"/>
          <p:cNvSpPr>
            <a:spLocks noGrp="1"/>
          </p:cNvSpPr>
          <p:nvPr>
            <p:ph type="tbl" idx="1"/>
          </p:nvPr>
        </p:nvSpPr>
        <p:spPr>
          <a:xfrm>
            <a:off x="720090" y="3120390"/>
            <a:ext cx="12961620" cy="6480810"/>
          </a:xfrm>
          <a:prstGeom prst="rect">
            <a:avLst/>
          </a:prstGeom>
        </p:spPr>
        <p:txBody>
          <a:bodyPr lIns="120920" tIns="60464" rIns="120920" bIns="60464"/>
          <a:lstStyle/>
          <a:p>
            <a:pPr lvl="0"/>
            <a:r>
              <a:rPr lang="es-ES" noProof="0" dirty="0" smtClean="0"/>
              <a:t>Haga clic en el icono para agregar una tabla</a:t>
            </a:r>
            <a:endParaRPr lang="es-PE" noProof="0" dirty="0" smtClean="0"/>
          </a:p>
        </p:txBody>
      </p:sp>
      <p:sp>
        <p:nvSpPr>
          <p:cNvPr id="4" name="3 Marcador de fecha"/>
          <p:cNvSpPr>
            <a:spLocks noGrp="1"/>
          </p:cNvSpPr>
          <p:nvPr>
            <p:ph type="dt" sz="half" idx="10"/>
          </p:nvPr>
        </p:nvSpPr>
        <p:spPr>
          <a:xfrm>
            <a:off x="720090" y="10011258"/>
            <a:ext cx="3360420" cy="575072"/>
          </a:xfrm>
          <a:prstGeom prst="rect">
            <a:avLst/>
          </a:prstGeom>
        </p:spPr>
        <p:txBody>
          <a:bodyPr lIns="120920" tIns="60464" rIns="120920" bIns="60464"/>
          <a:lstStyle>
            <a:lvl1pPr algn="ctr">
              <a:defRPr/>
            </a:lvl1pPr>
          </a:lstStyle>
          <a:p>
            <a:pPr>
              <a:defRPr/>
            </a:pPr>
            <a:endParaRPr lang="es-ES" dirty="0"/>
          </a:p>
        </p:txBody>
      </p:sp>
      <p:sp>
        <p:nvSpPr>
          <p:cNvPr id="5" name="4 Marcador de pie de página"/>
          <p:cNvSpPr>
            <a:spLocks noGrp="1"/>
          </p:cNvSpPr>
          <p:nvPr>
            <p:ph type="ftr" sz="quarter" idx="11"/>
          </p:nvPr>
        </p:nvSpPr>
        <p:spPr>
          <a:xfrm>
            <a:off x="4920615" y="10011258"/>
            <a:ext cx="4560570" cy="575072"/>
          </a:xfrm>
          <a:prstGeom prst="rect">
            <a:avLst/>
          </a:prstGeom>
        </p:spPr>
        <p:txBody>
          <a:bodyPr lIns="120920" tIns="60464" rIns="120920" bIns="60464"/>
          <a:lstStyle>
            <a:lvl1pPr algn="ctr">
              <a:defRPr/>
            </a:lvl1pPr>
          </a:lstStyle>
          <a:p>
            <a:pPr>
              <a:defRPr/>
            </a:pPr>
            <a:endParaRPr lang="es-ES" dirty="0"/>
          </a:p>
        </p:txBody>
      </p:sp>
      <p:sp>
        <p:nvSpPr>
          <p:cNvPr id="6" name="5 Marcador de número de diapositiva"/>
          <p:cNvSpPr>
            <a:spLocks noGrp="1"/>
          </p:cNvSpPr>
          <p:nvPr>
            <p:ph type="sldNum" sz="quarter" idx="12"/>
          </p:nvPr>
        </p:nvSpPr>
        <p:spPr>
          <a:xfrm>
            <a:off x="10321290" y="10011258"/>
            <a:ext cx="3360420" cy="575072"/>
          </a:xfrm>
          <a:prstGeom prst="rect">
            <a:avLst/>
          </a:prstGeom>
        </p:spPr>
        <p:txBody>
          <a:bodyPr lIns="120920" tIns="60464" rIns="120920" bIns="60464"/>
          <a:lstStyle>
            <a:lvl1pPr algn="ctr">
              <a:defRPr/>
            </a:lvl1pPr>
          </a:lstStyle>
          <a:p>
            <a:pPr>
              <a:defRPr/>
            </a:pPr>
            <a:fld id="{DB5BBA46-D8B5-4FDB-B553-74C6D7466EB8}" type="slidenum">
              <a:rPr lang="es-ES"/>
              <a:pPr>
                <a:defRPr/>
              </a:pPr>
              <a:t>‹Nº›</a:t>
            </a:fld>
            <a:endParaRPr lang="es-ES" dirty="0"/>
          </a:p>
        </p:txBody>
      </p:sp>
    </p:spTree>
  </p:cSld>
  <p:clrMapOvr>
    <a:masterClrMapping/>
  </p:clrMapOvr>
</p:sldLayout>
</file>

<file path=ppt/slideLayouts/slideLayout326.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pic>
        <p:nvPicPr>
          <p:cNvPr id="3" name="Picture 6" descr="logo%20último%20mejorado"/>
          <p:cNvPicPr>
            <a:picLocks noChangeAspect="1" noChangeArrowheads="1"/>
          </p:cNvPicPr>
          <p:nvPr userDrawn="1"/>
        </p:nvPicPr>
        <p:blipFill>
          <a:blip r:embed="rId2" cstate="email">
            <a:clrChange>
              <a:clrFrom>
                <a:srgbClr val="FFFFFF"/>
              </a:clrFrom>
              <a:clrTo>
                <a:srgbClr val="FFFFFF">
                  <a:alpha val="0"/>
                </a:srgbClr>
              </a:clrTo>
            </a:clrChange>
            <a:lum bright="70000" contrast="-70000"/>
          </a:blip>
          <a:srcRect/>
          <a:stretch>
            <a:fillRect/>
          </a:stretch>
        </p:blipFill>
        <p:spPr bwMode="auto">
          <a:xfrm>
            <a:off x="1125100" y="7538472"/>
            <a:ext cx="4279268" cy="2029569"/>
          </a:xfrm>
          <a:prstGeom prst="rect">
            <a:avLst/>
          </a:prstGeom>
          <a:noFill/>
          <a:ln w="34925">
            <a:solidFill>
              <a:srgbClr val="FFFFFF"/>
            </a:solidFill>
            <a:miter lim="800000"/>
            <a:headEnd/>
            <a:tailEnd/>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pic>
      <p:sp>
        <p:nvSpPr>
          <p:cNvPr id="2" name="1 Título"/>
          <p:cNvSpPr>
            <a:spLocks noGrp="1"/>
          </p:cNvSpPr>
          <p:nvPr>
            <p:ph type="title"/>
          </p:nvPr>
        </p:nvSpPr>
        <p:spPr>
          <a:xfrm>
            <a:off x="720090" y="1800225"/>
            <a:ext cx="12961620" cy="1680210"/>
          </a:xfrm>
          <a:prstGeom prst="rect">
            <a:avLst/>
          </a:prstGeom>
        </p:spPr>
        <p:txBody>
          <a:bodyPr lIns="120920" tIns="60464" rIns="120920" bIns="60464"/>
          <a:lstStyle/>
          <a:p>
            <a:r>
              <a:rPr lang="es-ES" smtClean="0"/>
              <a:t>Haga clic para modificar el estilo de título del patrón</a:t>
            </a:r>
            <a:endParaRPr lang="es-ES"/>
          </a:p>
        </p:txBody>
      </p:sp>
      <p:sp>
        <p:nvSpPr>
          <p:cNvPr id="4" name="2 Marcador de fecha"/>
          <p:cNvSpPr>
            <a:spLocks noGrp="1"/>
          </p:cNvSpPr>
          <p:nvPr>
            <p:ph type="dt" sz="half" idx="10"/>
          </p:nvPr>
        </p:nvSpPr>
        <p:spPr>
          <a:xfrm>
            <a:off x="10373807" y="965121"/>
            <a:ext cx="1507687" cy="720090"/>
          </a:xfrm>
          <a:prstGeom prst="rect">
            <a:avLst/>
          </a:prstGeom>
        </p:spPr>
        <p:txBody>
          <a:bodyPr lIns="120920" tIns="60464" rIns="120920" bIns="60464"/>
          <a:lstStyle>
            <a:lvl1pPr>
              <a:defRPr/>
            </a:lvl1pPr>
          </a:lstStyle>
          <a:p>
            <a:pPr>
              <a:defRPr/>
            </a:pPr>
            <a:endParaRPr lang="en-US" dirty="0"/>
          </a:p>
        </p:txBody>
      </p:sp>
      <p:sp>
        <p:nvSpPr>
          <p:cNvPr id="5" name="3 Marcador de pie de página"/>
          <p:cNvSpPr>
            <a:spLocks noGrp="1"/>
          </p:cNvSpPr>
          <p:nvPr>
            <p:ph type="ftr" sz="quarter" idx="11"/>
          </p:nvPr>
        </p:nvSpPr>
        <p:spPr>
          <a:xfrm>
            <a:off x="8281045" y="965121"/>
            <a:ext cx="2087761" cy="720090"/>
          </a:xfrm>
          <a:prstGeom prst="rect">
            <a:avLst/>
          </a:prstGeom>
        </p:spPr>
        <p:txBody>
          <a:bodyPr lIns="120920" tIns="60464" rIns="120920" bIns="60464"/>
          <a:lstStyle>
            <a:lvl1pPr>
              <a:defRPr/>
            </a:lvl1pPr>
          </a:lstStyle>
          <a:p>
            <a:pPr>
              <a:defRPr/>
            </a:pPr>
            <a:endParaRPr lang="en-US" dirty="0"/>
          </a:p>
        </p:txBody>
      </p:sp>
      <p:sp>
        <p:nvSpPr>
          <p:cNvPr id="6" name="4 Marcador de número de diapositiva"/>
          <p:cNvSpPr>
            <a:spLocks noGrp="1"/>
          </p:cNvSpPr>
          <p:nvPr>
            <p:ph type="sldNum" sz="quarter" idx="12"/>
          </p:nvPr>
        </p:nvSpPr>
        <p:spPr>
          <a:xfrm>
            <a:off x="12874109" y="2501"/>
            <a:ext cx="1200150" cy="577571"/>
          </a:xfrm>
          <a:prstGeom prst="rect">
            <a:avLst/>
          </a:prstGeom>
        </p:spPr>
        <p:txBody>
          <a:bodyPr lIns="120920" tIns="60464" rIns="120920" bIns="60464"/>
          <a:lstStyle>
            <a:lvl1pPr>
              <a:defRPr/>
            </a:lvl1pPr>
          </a:lstStyle>
          <a:p>
            <a:pPr>
              <a:defRPr/>
            </a:pPr>
            <a:fld id="{17215F6F-F68C-42F9-B392-F57A2B82E276}" type="slidenum">
              <a:rPr lang="en-US"/>
              <a:pPr>
                <a:defRPr/>
              </a:pPr>
              <a:t>‹Nº›</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0" dur="1000" fill="hold"/>
                                        <p:tgtEl>
                                          <p:spTgt spid="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27.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1080135" y="3355436"/>
            <a:ext cx="12241530" cy="2315289"/>
          </a:xfrm>
        </p:spPr>
        <p:txBody>
          <a:bodyPr/>
          <a:lstStyle/>
          <a:p>
            <a:r>
              <a:rPr lang="es-ES" smtClean="0"/>
              <a:t>Haga clic para modificar el estilo de título del patrón</a:t>
            </a:r>
            <a:endParaRPr lang="es-PE"/>
          </a:p>
        </p:txBody>
      </p:sp>
      <p:sp>
        <p:nvSpPr>
          <p:cNvPr id="3" name="2 Subtítulo"/>
          <p:cNvSpPr>
            <a:spLocks noGrp="1"/>
          </p:cNvSpPr>
          <p:nvPr>
            <p:ph type="subTitle" idx="1"/>
          </p:nvPr>
        </p:nvSpPr>
        <p:spPr>
          <a:xfrm>
            <a:off x="2160270" y="6120765"/>
            <a:ext cx="10081260" cy="2760345"/>
          </a:xfrm>
        </p:spPr>
        <p:txBody>
          <a:bodyPr/>
          <a:lstStyle>
            <a:lvl1pPr marL="0" indent="0" algn="ctr">
              <a:buNone/>
              <a:defRPr>
                <a:solidFill>
                  <a:schemeClr val="tx1">
                    <a:tint val="75000"/>
                  </a:schemeClr>
                </a:solidFill>
              </a:defRPr>
            </a:lvl1pPr>
            <a:lvl2pPr marL="604551" indent="0" algn="ctr">
              <a:buNone/>
              <a:defRPr>
                <a:solidFill>
                  <a:schemeClr val="tx1">
                    <a:tint val="75000"/>
                  </a:schemeClr>
                </a:solidFill>
              </a:defRPr>
            </a:lvl2pPr>
            <a:lvl3pPr marL="1209103" indent="0" algn="ctr">
              <a:buNone/>
              <a:defRPr>
                <a:solidFill>
                  <a:schemeClr val="tx1">
                    <a:tint val="75000"/>
                  </a:schemeClr>
                </a:solidFill>
              </a:defRPr>
            </a:lvl3pPr>
            <a:lvl4pPr marL="1813654" indent="0" algn="ctr">
              <a:buNone/>
              <a:defRPr>
                <a:solidFill>
                  <a:schemeClr val="tx1">
                    <a:tint val="75000"/>
                  </a:schemeClr>
                </a:solidFill>
              </a:defRPr>
            </a:lvl4pPr>
            <a:lvl5pPr marL="2418206" indent="0" algn="ctr">
              <a:buNone/>
              <a:defRPr>
                <a:solidFill>
                  <a:schemeClr val="tx1">
                    <a:tint val="75000"/>
                  </a:schemeClr>
                </a:solidFill>
              </a:defRPr>
            </a:lvl5pPr>
            <a:lvl6pPr marL="3022757" indent="0" algn="ctr">
              <a:buNone/>
              <a:defRPr>
                <a:solidFill>
                  <a:schemeClr val="tx1">
                    <a:tint val="75000"/>
                  </a:schemeClr>
                </a:solidFill>
              </a:defRPr>
            </a:lvl6pPr>
            <a:lvl7pPr marL="3627309" indent="0" algn="ctr">
              <a:buNone/>
              <a:defRPr>
                <a:solidFill>
                  <a:schemeClr val="tx1">
                    <a:tint val="75000"/>
                  </a:schemeClr>
                </a:solidFill>
              </a:defRPr>
            </a:lvl7pPr>
            <a:lvl8pPr marL="4231860" indent="0" algn="ctr">
              <a:buNone/>
              <a:defRPr>
                <a:solidFill>
                  <a:schemeClr val="tx1">
                    <a:tint val="75000"/>
                  </a:schemeClr>
                </a:solidFill>
              </a:defRPr>
            </a:lvl8pPr>
            <a:lvl9pPr marL="4836412" indent="0" algn="ctr">
              <a:buNone/>
              <a:defRPr>
                <a:solidFill>
                  <a:schemeClr val="tx1">
                    <a:tint val="75000"/>
                  </a:schemeClr>
                </a:solidFill>
              </a:defRPr>
            </a:lvl9pPr>
          </a:lstStyle>
          <a:p>
            <a:r>
              <a:rPr lang="es-ES" smtClean="0"/>
              <a:t>Haga clic para modificar el estilo de subtítulo del patrón</a:t>
            </a:r>
            <a:endParaRPr lang="es-PE"/>
          </a:p>
        </p:txBody>
      </p:sp>
      <p:sp>
        <p:nvSpPr>
          <p:cNvPr id="4" name="3 Marcador de fecha"/>
          <p:cNvSpPr>
            <a:spLocks noGrp="1"/>
          </p:cNvSpPr>
          <p:nvPr>
            <p:ph type="dt" sz="half" idx="10"/>
          </p:nvPr>
        </p:nvSpPr>
        <p:spPr/>
        <p:txBody>
          <a:bodyPr/>
          <a:lstStyle>
            <a:lvl1pPr>
              <a:defRPr/>
            </a:lvl1pPr>
          </a:lstStyle>
          <a:p>
            <a:pPr>
              <a:defRPr/>
            </a:pPr>
            <a:endParaRPr lang="es-PE" dirty="0"/>
          </a:p>
        </p:txBody>
      </p:sp>
      <p:sp>
        <p:nvSpPr>
          <p:cNvPr id="5" name="4 Marcador de pie de página"/>
          <p:cNvSpPr>
            <a:spLocks noGrp="1"/>
          </p:cNvSpPr>
          <p:nvPr>
            <p:ph type="ftr" sz="quarter" idx="11"/>
          </p:nvPr>
        </p:nvSpPr>
        <p:spPr/>
        <p:txBody>
          <a:bodyPr/>
          <a:lstStyle>
            <a:lvl1pPr>
              <a:defRPr/>
            </a:lvl1pPr>
          </a:lstStyle>
          <a:p>
            <a:pPr>
              <a:defRPr/>
            </a:pPr>
            <a:endParaRPr lang="es-PE" dirty="0"/>
          </a:p>
        </p:txBody>
      </p:sp>
      <p:sp>
        <p:nvSpPr>
          <p:cNvPr id="6" name="5 Marcador de número de diapositiva"/>
          <p:cNvSpPr>
            <a:spLocks noGrp="1"/>
          </p:cNvSpPr>
          <p:nvPr>
            <p:ph type="sldNum" sz="quarter" idx="12"/>
          </p:nvPr>
        </p:nvSpPr>
        <p:spPr/>
        <p:txBody>
          <a:bodyPr/>
          <a:lstStyle>
            <a:lvl1pPr>
              <a:defRPr/>
            </a:lvl1pPr>
          </a:lstStyle>
          <a:p>
            <a:pPr>
              <a:defRPr/>
            </a:pPr>
            <a:fld id="{8236A51D-91B3-4700-8579-04C69592C3B4}" type="slidenum">
              <a:rPr lang="es-PE"/>
              <a:pPr>
                <a:defRPr/>
              </a:pPr>
              <a:t>‹Nº›</a:t>
            </a:fld>
            <a:endParaRPr lang="es-PE" dirty="0"/>
          </a:p>
        </p:txBody>
      </p:sp>
    </p:spTree>
  </p:cSld>
  <p:clrMapOvr>
    <a:masterClrMapping/>
  </p:clrMapOvr>
</p:sldLayout>
</file>

<file path=ppt/slideLayouts/slideLayout32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lvl1pPr>
              <a:defRPr/>
            </a:lvl1pPr>
          </a:lstStyle>
          <a:p>
            <a:pPr>
              <a:defRPr/>
            </a:pPr>
            <a:endParaRPr lang="es-PE" dirty="0"/>
          </a:p>
        </p:txBody>
      </p:sp>
      <p:sp>
        <p:nvSpPr>
          <p:cNvPr id="5" name="4 Marcador de pie de página"/>
          <p:cNvSpPr>
            <a:spLocks noGrp="1"/>
          </p:cNvSpPr>
          <p:nvPr>
            <p:ph type="ftr" sz="quarter" idx="11"/>
          </p:nvPr>
        </p:nvSpPr>
        <p:spPr/>
        <p:txBody>
          <a:bodyPr/>
          <a:lstStyle>
            <a:lvl1pPr>
              <a:defRPr/>
            </a:lvl1pPr>
          </a:lstStyle>
          <a:p>
            <a:pPr>
              <a:defRPr/>
            </a:pPr>
            <a:endParaRPr lang="es-PE" dirty="0"/>
          </a:p>
        </p:txBody>
      </p:sp>
      <p:sp>
        <p:nvSpPr>
          <p:cNvPr id="6" name="5 Marcador de número de diapositiva"/>
          <p:cNvSpPr>
            <a:spLocks noGrp="1"/>
          </p:cNvSpPr>
          <p:nvPr>
            <p:ph type="sldNum" sz="quarter" idx="12"/>
          </p:nvPr>
        </p:nvSpPr>
        <p:spPr/>
        <p:txBody>
          <a:bodyPr/>
          <a:lstStyle>
            <a:lvl1pPr>
              <a:defRPr/>
            </a:lvl1pPr>
          </a:lstStyle>
          <a:p>
            <a:pPr>
              <a:defRPr/>
            </a:pPr>
            <a:fld id="{5059FDD9-2CE1-48A1-B7D0-E39455A0634F}" type="slidenum">
              <a:rPr lang="es-PE"/>
              <a:pPr>
                <a:defRPr/>
              </a:pPr>
              <a:t>‹Nº›</a:t>
            </a:fld>
            <a:endParaRPr lang="es-PE" dirty="0"/>
          </a:p>
        </p:txBody>
      </p:sp>
    </p:spTree>
  </p:cSld>
  <p:clrMapOvr>
    <a:masterClrMapping/>
  </p:clrMapOvr>
</p:sldLayout>
</file>

<file path=ppt/slideLayouts/slideLayout329.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4" name="Picture 1" descr="logo%20último%20mejorado"/>
          <p:cNvPicPr>
            <a:picLocks noChangeAspect="1" noChangeArrowheads="1"/>
          </p:cNvPicPr>
          <p:nvPr userDrawn="1"/>
        </p:nvPicPr>
        <p:blipFill>
          <a:blip r:embed="rId2" cstate="email">
            <a:clrChange>
              <a:clrFrom>
                <a:srgbClr val="FFFFFF"/>
              </a:clrFrom>
              <a:clrTo>
                <a:srgbClr val="FFFFFF">
                  <a:alpha val="0"/>
                </a:srgbClr>
              </a:clrTo>
            </a:clrChange>
          </a:blip>
          <a:srcRect r="-701"/>
          <a:stretch>
            <a:fillRect/>
          </a:stretch>
        </p:blipFill>
        <p:spPr bwMode="auto">
          <a:xfrm>
            <a:off x="9563699" y="5063134"/>
            <a:ext cx="2845356" cy="1257656"/>
          </a:xfrm>
          <a:prstGeom prst="rect">
            <a:avLst/>
          </a:prstGeom>
          <a:noFill/>
          <a:ln w="9525">
            <a:noFill/>
            <a:miter lim="800000"/>
            <a:headEnd/>
            <a:tailEnd/>
          </a:ln>
        </p:spPr>
      </p:pic>
      <p:sp>
        <p:nvSpPr>
          <p:cNvPr id="2" name="1 Título"/>
          <p:cNvSpPr>
            <a:spLocks noGrp="1"/>
          </p:cNvSpPr>
          <p:nvPr>
            <p:ph type="title"/>
          </p:nvPr>
        </p:nvSpPr>
        <p:spPr>
          <a:xfrm>
            <a:off x="1137643" y="6940873"/>
            <a:ext cx="12241530" cy="2145268"/>
          </a:xfrm>
        </p:spPr>
        <p:txBody>
          <a:bodyPr anchor="t"/>
          <a:lstStyle>
            <a:lvl1pPr algn="l">
              <a:defRPr sz="5300" b="1" cap="all"/>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1137643" y="4578085"/>
            <a:ext cx="12241530" cy="2362795"/>
          </a:xfrm>
        </p:spPr>
        <p:txBody>
          <a:bodyPr anchor="b"/>
          <a:lstStyle>
            <a:lvl1pPr marL="0" indent="0">
              <a:buNone/>
              <a:defRPr sz="2600">
                <a:solidFill>
                  <a:schemeClr val="tx1">
                    <a:tint val="75000"/>
                  </a:schemeClr>
                </a:solidFill>
              </a:defRPr>
            </a:lvl1pPr>
            <a:lvl2pPr marL="604551" indent="0">
              <a:buNone/>
              <a:defRPr sz="2400">
                <a:solidFill>
                  <a:schemeClr val="tx1">
                    <a:tint val="75000"/>
                  </a:schemeClr>
                </a:solidFill>
              </a:defRPr>
            </a:lvl2pPr>
            <a:lvl3pPr marL="1209103" indent="0">
              <a:buNone/>
              <a:defRPr sz="2100">
                <a:solidFill>
                  <a:schemeClr val="tx1">
                    <a:tint val="75000"/>
                  </a:schemeClr>
                </a:solidFill>
              </a:defRPr>
            </a:lvl3pPr>
            <a:lvl4pPr marL="1813654" indent="0">
              <a:buNone/>
              <a:defRPr sz="1900">
                <a:solidFill>
                  <a:schemeClr val="tx1">
                    <a:tint val="75000"/>
                  </a:schemeClr>
                </a:solidFill>
              </a:defRPr>
            </a:lvl4pPr>
            <a:lvl5pPr marL="2418206" indent="0">
              <a:buNone/>
              <a:defRPr sz="1900">
                <a:solidFill>
                  <a:schemeClr val="tx1">
                    <a:tint val="75000"/>
                  </a:schemeClr>
                </a:solidFill>
              </a:defRPr>
            </a:lvl5pPr>
            <a:lvl6pPr marL="3022757" indent="0">
              <a:buNone/>
              <a:defRPr sz="1900">
                <a:solidFill>
                  <a:schemeClr val="tx1">
                    <a:tint val="75000"/>
                  </a:schemeClr>
                </a:solidFill>
              </a:defRPr>
            </a:lvl6pPr>
            <a:lvl7pPr marL="3627309" indent="0">
              <a:buNone/>
              <a:defRPr sz="1900">
                <a:solidFill>
                  <a:schemeClr val="tx1">
                    <a:tint val="75000"/>
                  </a:schemeClr>
                </a:solidFill>
              </a:defRPr>
            </a:lvl7pPr>
            <a:lvl8pPr marL="4231860" indent="0">
              <a:buNone/>
              <a:defRPr sz="1900">
                <a:solidFill>
                  <a:schemeClr val="tx1">
                    <a:tint val="75000"/>
                  </a:schemeClr>
                </a:solidFill>
              </a:defRPr>
            </a:lvl8pPr>
            <a:lvl9pPr marL="4836412" indent="0">
              <a:buNone/>
              <a:defRPr sz="1900">
                <a:solidFill>
                  <a:schemeClr val="tx1">
                    <a:tint val="75000"/>
                  </a:schemeClr>
                </a:solidFill>
              </a:defRPr>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endParaRPr lang="es-PE" dirty="0"/>
          </a:p>
        </p:txBody>
      </p:sp>
      <p:sp>
        <p:nvSpPr>
          <p:cNvPr id="6" name="4 Marcador de pie de página"/>
          <p:cNvSpPr>
            <a:spLocks noGrp="1"/>
          </p:cNvSpPr>
          <p:nvPr>
            <p:ph type="ftr" sz="quarter" idx="11"/>
          </p:nvPr>
        </p:nvSpPr>
        <p:spPr/>
        <p:txBody>
          <a:bodyPr/>
          <a:lstStyle>
            <a:lvl1pPr>
              <a:defRPr/>
            </a:lvl1pPr>
          </a:lstStyle>
          <a:p>
            <a:pPr>
              <a:defRPr/>
            </a:pPr>
            <a:endParaRPr lang="es-PE" dirty="0"/>
          </a:p>
        </p:txBody>
      </p:sp>
      <p:sp>
        <p:nvSpPr>
          <p:cNvPr id="7" name="5 Marcador de número de diapositiva"/>
          <p:cNvSpPr>
            <a:spLocks noGrp="1"/>
          </p:cNvSpPr>
          <p:nvPr>
            <p:ph type="sldNum" sz="quarter" idx="12"/>
          </p:nvPr>
        </p:nvSpPr>
        <p:spPr/>
        <p:txBody>
          <a:bodyPr/>
          <a:lstStyle>
            <a:lvl1pPr>
              <a:defRPr/>
            </a:lvl1pPr>
          </a:lstStyle>
          <a:p>
            <a:pPr>
              <a:defRPr/>
            </a:pPr>
            <a:fld id="{929608F4-91E9-441D-B56A-263C826E5F32}" type="slidenum">
              <a:rPr lang="es-PE"/>
              <a:pPr>
                <a:defRPr/>
              </a:pPr>
              <a:t>‹Nº›</a:t>
            </a:fld>
            <a:endParaRPr lang="es-PE"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2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330.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contenido"/>
          <p:cNvSpPr>
            <a:spLocks noGrp="1"/>
          </p:cNvSpPr>
          <p:nvPr>
            <p:ph sz="half" idx="1"/>
          </p:nvPr>
        </p:nvSpPr>
        <p:spPr>
          <a:xfrm>
            <a:off x="720090" y="2520320"/>
            <a:ext cx="6360795" cy="7128392"/>
          </a:xfrm>
        </p:spPr>
        <p:txBody>
          <a:bodyPr/>
          <a:lstStyle>
            <a:lvl1pPr>
              <a:defRPr sz="3700"/>
            </a:lvl1pPr>
            <a:lvl2pPr>
              <a:defRPr sz="3200"/>
            </a:lvl2pPr>
            <a:lvl3pPr>
              <a:defRPr sz="2600"/>
            </a:lvl3pPr>
            <a:lvl4pPr>
              <a:defRPr sz="2400"/>
            </a:lvl4pPr>
            <a:lvl5pPr>
              <a:defRPr sz="2400"/>
            </a:lvl5pPr>
            <a:lvl6pPr>
              <a:defRPr sz="2400"/>
            </a:lvl6pPr>
            <a:lvl7pPr>
              <a:defRPr sz="2400"/>
            </a:lvl7pPr>
            <a:lvl8pPr>
              <a:defRPr sz="2400"/>
            </a:lvl8pPr>
            <a:lvl9pPr>
              <a:defRPr sz="2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contenido"/>
          <p:cNvSpPr>
            <a:spLocks noGrp="1"/>
          </p:cNvSpPr>
          <p:nvPr>
            <p:ph sz="half" idx="2"/>
          </p:nvPr>
        </p:nvSpPr>
        <p:spPr>
          <a:xfrm>
            <a:off x="7320915" y="2520320"/>
            <a:ext cx="6360795" cy="7128392"/>
          </a:xfrm>
        </p:spPr>
        <p:txBody>
          <a:bodyPr/>
          <a:lstStyle>
            <a:lvl1pPr>
              <a:defRPr sz="3700"/>
            </a:lvl1pPr>
            <a:lvl2pPr>
              <a:defRPr sz="3200"/>
            </a:lvl2pPr>
            <a:lvl3pPr>
              <a:defRPr sz="2600"/>
            </a:lvl3pPr>
            <a:lvl4pPr>
              <a:defRPr sz="2400"/>
            </a:lvl4pPr>
            <a:lvl5pPr>
              <a:defRPr sz="2400"/>
            </a:lvl5pPr>
            <a:lvl6pPr>
              <a:defRPr sz="2400"/>
            </a:lvl6pPr>
            <a:lvl7pPr>
              <a:defRPr sz="2400"/>
            </a:lvl7pPr>
            <a:lvl8pPr>
              <a:defRPr sz="2400"/>
            </a:lvl8pPr>
            <a:lvl9pPr>
              <a:defRPr sz="2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3 Marcador de fecha"/>
          <p:cNvSpPr>
            <a:spLocks noGrp="1"/>
          </p:cNvSpPr>
          <p:nvPr>
            <p:ph type="dt" sz="half" idx="10"/>
          </p:nvPr>
        </p:nvSpPr>
        <p:spPr/>
        <p:txBody>
          <a:bodyPr/>
          <a:lstStyle>
            <a:lvl1pPr>
              <a:defRPr/>
            </a:lvl1pPr>
          </a:lstStyle>
          <a:p>
            <a:pPr>
              <a:defRPr/>
            </a:pPr>
            <a:endParaRPr lang="es-PE" dirty="0"/>
          </a:p>
        </p:txBody>
      </p:sp>
      <p:sp>
        <p:nvSpPr>
          <p:cNvPr id="6" name="4 Marcador de pie de página"/>
          <p:cNvSpPr>
            <a:spLocks noGrp="1"/>
          </p:cNvSpPr>
          <p:nvPr>
            <p:ph type="ftr" sz="quarter" idx="11"/>
          </p:nvPr>
        </p:nvSpPr>
        <p:spPr/>
        <p:txBody>
          <a:bodyPr/>
          <a:lstStyle>
            <a:lvl1pPr>
              <a:defRPr/>
            </a:lvl1pPr>
          </a:lstStyle>
          <a:p>
            <a:pPr>
              <a:defRPr/>
            </a:pPr>
            <a:endParaRPr lang="es-PE" dirty="0"/>
          </a:p>
        </p:txBody>
      </p:sp>
      <p:sp>
        <p:nvSpPr>
          <p:cNvPr id="7" name="5 Marcador de número de diapositiva"/>
          <p:cNvSpPr>
            <a:spLocks noGrp="1"/>
          </p:cNvSpPr>
          <p:nvPr>
            <p:ph type="sldNum" sz="quarter" idx="12"/>
          </p:nvPr>
        </p:nvSpPr>
        <p:spPr/>
        <p:txBody>
          <a:bodyPr/>
          <a:lstStyle>
            <a:lvl1pPr>
              <a:defRPr/>
            </a:lvl1pPr>
          </a:lstStyle>
          <a:p>
            <a:pPr>
              <a:defRPr/>
            </a:pPr>
            <a:fld id="{B628345F-9D01-44CE-B7E8-B01FA4522BC2}" type="slidenum">
              <a:rPr lang="es-PE"/>
              <a:pPr>
                <a:defRPr/>
              </a:pPr>
              <a:t>‹Nº›</a:t>
            </a:fld>
            <a:endParaRPr lang="es-PE" dirty="0"/>
          </a:p>
        </p:txBody>
      </p:sp>
    </p:spTree>
  </p:cSld>
  <p:clrMapOvr>
    <a:masterClrMapping/>
  </p:clrMapOvr>
</p:sldLayout>
</file>

<file path=ppt/slideLayouts/slideLayout331.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720090" y="2417803"/>
            <a:ext cx="6363296" cy="1007625"/>
          </a:xfrm>
        </p:spPr>
        <p:txBody>
          <a:bodyPr anchor="b"/>
          <a:lstStyle>
            <a:lvl1pPr marL="0" indent="0">
              <a:buNone/>
              <a:defRPr sz="3200" b="1"/>
            </a:lvl1pPr>
            <a:lvl2pPr marL="604551" indent="0">
              <a:buNone/>
              <a:defRPr sz="2600" b="1"/>
            </a:lvl2pPr>
            <a:lvl3pPr marL="1209103" indent="0">
              <a:buNone/>
              <a:defRPr sz="2400" b="1"/>
            </a:lvl3pPr>
            <a:lvl4pPr marL="1813654" indent="0">
              <a:buNone/>
              <a:defRPr sz="2100" b="1"/>
            </a:lvl4pPr>
            <a:lvl5pPr marL="2418206" indent="0">
              <a:buNone/>
              <a:defRPr sz="2100" b="1"/>
            </a:lvl5pPr>
            <a:lvl6pPr marL="3022757" indent="0">
              <a:buNone/>
              <a:defRPr sz="2100" b="1"/>
            </a:lvl6pPr>
            <a:lvl7pPr marL="3627309" indent="0">
              <a:buNone/>
              <a:defRPr sz="2100" b="1"/>
            </a:lvl7pPr>
            <a:lvl8pPr marL="4231860" indent="0">
              <a:buNone/>
              <a:defRPr sz="2100" b="1"/>
            </a:lvl8pPr>
            <a:lvl9pPr marL="4836412" indent="0">
              <a:buNone/>
              <a:defRPr sz="21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720090" y="3425428"/>
            <a:ext cx="6363296" cy="6223279"/>
          </a:xfrm>
        </p:spPr>
        <p:txBody>
          <a:bodyPr/>
          <a:lstStyle>
            <a:lvl1pPr>
              <a:defRPr sz="3200"/>
            </a:lvl1pPr>
            <a:lvl2pPr>
              <a:defRPr sz="2600"/>
            </a:lvl2pPr>
            <a:lvl3pPr>
              <a:defRPr sz="2400"/>
            </a:lvl3pPr>
            <a:lvl4pPr>
              <a:defRPr sz="2100"/>
            </a:lvl4pPr>
            <a:lvl5pPr>
              <a:defRPr sz="2100"/>
            </a:lvl5pPr>
            <a:lvl6pPr>
              <a:defRPr sz="2100"/>
            </a:lvl6pPr>
            <a:lvl7pPr>
              <a:defRPr sz="2100"/>
            </a:lvl7pPr>
            <a:lvl8pPr>
              <a:defRPr sz="2100"/>
            </a:lvl8pPr>
            <a:lvl9pPr>
              <a:defRPr sz="21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texto"/>
          <p:cNvSpPr>
            <a:spLocks noGrp="1"/>
          </p:cNvSpPr>
          <p:nvPr>
            <p:ph type="body" sz="quarter" idx="3"/>
          </p:nvPr>
        </p:nvSpPr>
        <p:spPr>
          <a:xfrm>
            <a:off x="7315926" y="2417803"/>
            <a:ext cx="6365795" cy="1007625"/>
          </a:xfrm>
        </p:spPr>
        <p:txBody>
          <a:bodyPr anchor="b"/>
          <a:lstStyle>
            <a:lvl1pPr marL="0" indent="0">
              <a:buNone/>
              <a:defRPr sz="3200" b="1"/>
            </a:lvl1pPr>
            <a:lvl2pPr marL="604551" indent="0">
              <a:buNone/>
              <a:defRPr sz="2600" b="1"/>
            </a:lvl2pPr>
            <a:lvl3pPr marL="1209103" indent="0">
              <a:buNone/>
              <a:defRPr sz="2400" b="1"/>
            </a:lvl3pPr>
            <a:lvl4pPr marL="1813654" indent="0">
              <a:buNone/>
              <a:defRPr sz="2100" b="1"/>
            </a:lvl4pPr>
            <a:lvl5pPr marL="2418206" indent="0">
              <a:buNone/>
              <a:defRPr sz="2100" b="1"/>
            </a:lvl5pPr>
            <a:lvl6pPr marL="3022757" indent="0">
              <a:buNone/>
              <a:defRPr sz="2100" b="1"/>
            </a:lvl6pPr>
            <a:lvl7pPr marL="3627309" indent="0">
              <a:buNone/>
              <a:defRPr sz="2100" b="1"/>
            </a:lvl7pPr>
            <a:lvl8pPr marL="4231860" indent="0">
              <a:buNone/>
              <a:defRPr sz="2100" b="1"/>
            </a:lvl8pPr>
            <a:lvl9pPr marL="4836412" indent="0">
              <a:buNone/>
              <a:defRPr sz="21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7315926" y="3425428"/>
            <a:ext cx="6365795" cy="6223279"/>
          </a:xfrm>
        </p:spPr>
        <p:txBody>
          <a:bodyPr/>
          <a:lstStyle>
            <a:lvl1pPr>
              <a:defRPr sz="3200"/>
            </a:lvl1pPr>
            <a:lvl2pPr>
              <a:defRPr sz="2600"/>
            </a:lvl2pPr>
            <a:lvl3pPr>
              <a:defRPr sz="2400"/>
            </a:lvl3pPr>
            <a:lvl4pPr>
              <a:defRPr sz="2100"/>
            </a:lvl4pPr>
            <a:lvl5pPr>
              <a:defRPr sz="2100"/>
            </a:lvl5pPr>
            <a:lvl6pPr>
              <a:defRPr sz="2100"/>
            </a:lvl6pPr>
            <a:lvl7pPr>
              <a:defRPr sz="2100"/>
            </a:lvl7pPr>
            <a:lvl8pPr>
              <a:defRPr sz="2100"/>
            </a:lvl8pPr>
            <a:lvl9pPr>
              <a:defRPr sz="21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7" name="3 Marcador de fecha"/>
          <p:cNvSpPr>
            <a:spLocks noGrp="1"/>
          </p:cNvSpPr>
          <p:nvPr>
            <p:ph type="dt" sz="half" idx="10"/>
          </p:nvPr>
        </p:nvSpPr>
        <p:spPr/>
        <p:txBody>
          <a:bodyPr/>
          <a:lstStyle>
            <a:lvl1pPr>
              <a:defRPr/>
            </a:lvl1pPr>
          </a:lstStyle>
          <a:p>
            <a:pPr>
              <a:defRPr/>
            </a:pPr>
            <a:endParaRPr lang="es-PE" dirty="0"/>
          </a:p>
        </p:txBody>
      </p:sp>
      <p:sp>
        <p:nvSpPr>
          <p:cNvPr id="8" name="4 Marcador de pie de página"/>
          <p:cNvSpPr>
            <a:spLocks noGrp="1"/>
          </p:cNvSpPr>
          <p:nvPr>
            <p:ph type="ftr" sz="quarter" idx="11"/>
          </p:nvPr>
        </p:nvSpPr>
        <p:spPr/>
        <p:txBody>
          <a:bodyPr/>
          <a:lstStyle>
            <a:lvl1pPr>
              <a:defRPr/>
            </a:lvl1pPr>
          </a:lstStyle>
          <a:p>
            <a:pPr>
              <a:defRPr/>
            </a:pPr>
            <a:endParaRPr lang="es-PE" dirty="0"/>
          </a:p>
        </p:txBody>
      </p:sp>
      <p:sp>
        <p:nvSpPr>
          <p:cNvPr id="9" name="5 Marcador de número de diapositiva"/>
          <p:cNvSpPr>
            <a:spLocks noGrp="1"/>
          </p:cNvSpPr>
          <p:nvPr>
            <p:ph type="sldNum" sz="quarter" idx="12"/>
          </p:nvPr>
        </p:nvSpPr>
        <p:spPr/>
        <p:txBody>
          <a:bodyPr/>
          <a:lstStyle>
            <a:lvl1pPr>
              <a:defRPr/>
            </a:lvl1pPr>
          </a:lstStyle>
          <a:p>
            <a:pPr>
              <a:defRPr/>
            </a:pPr>
            <a:fld id="{B12C276C-B17F-4BE6-A7DA-A476E63048CF}" type="slidenum">
              <a:rPr lang="es-PE"/>
              <a:pPr>
                <a:defRPr/>
              </a:pPr>
              <a:t>‹Nº›</a:t>
            </a:fld>
            <a:endParaRPr lang="es-PE" dirty="0"/>
          </a:p>
        </p:txBody>
      </p:sp>
    </p:spTree>
  </p:cSld>
  <p:clrMapOvr>
    <a:masterClrMapping/>
  </p:clrMapOvr>
</p:sldLayout>
</file>

<file path=ppt/slideLayouts/slideLayout332.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3 Marcador de fecha"/>
          <p:cNvSpPr>
            <a:spLocks noGrp="1"/>
          </p:cNvSpPr>
          <p:nvPr>
            <p:ph type="dt" sz="half" idx="10"/>
          </p:nvPr>
        </p:nvSpPr>
        <p:spPr/>
        <p:txBody>
          <a:bodyPr/>
          <a:lstStyle>
            <a:lvl1pPr>
              <a:defRPr/>
            </a:lvl1pPr>
          </a:lstStyle>
          <a:p>
            <a:pPr>
              <a:defRPr/>
            </a:pPr>
            <a:endParaRPr lang="es-PE" dirty="0"/>
          </a:p>
        </p:txBody>
      </p:sp>
      <p:sp>
        <p:nvSpPr>
          <p:cNvPr id="4" name="4 Marcador de pie de página"/>
          <p:cNvSpPr>
            <a:spLocks noGrp="1"/>
          </p:cNvSpPr>
          <p:nvPr>
            <p:ph type="ftr" sz="quarter" idx="11"/>
          </p:nvPr>
        </p:nvSpPr>
        <p:spPr/>
        <p:txBody>
          <a:bodyPr/>
          <a:lstStyle>
            <a:lvl1pPr>
              <a:defRPr/>
            </a:lvl1pPr>
          </a:lstStyle>
          <a:p>
            <a:pPr>
              <a:defRPr/>
            </a:pPr>
            <a:endParaRPr lang="es-PE" dirty="0"/>
          </a:p>
        </p:txBody>
      </p:sp>
      <p:sp>
        <p:nvSpPr>
          <p:cNvPr id="5" name="5 Marcador de número de diapositiva"/>
          <p:cNvSpPr>
            <a:spLocks noGrp="1"/>
          </p:cNvSpPr>
          <p:nvPr>
            <p:ph type="sldNum" sz="quarter" idx="12"/>
          </p:nvPr>
        </p:nvSpPr>
        <p:spPr/>
        <p:txBody>
          <a:bodyPr/>
          <a:lstStyle>
            <a:lvl1pPr>
              <a:defRPr/>
            </a:lvl1pPr>
          </a:lstStyle>
          <a:p>
            <a:pPr>
              <a:defRPr/>
            </a:pPr>
            <a:fld id="{02AC08BF-0EDB-4138-BF4A-22B545EFE329}" type="slidenum">
              <a:rPr lang="es-PE"/>
              <a:pPr>
                <a:defRPr/>
              </a:pPr>
              <a:t>‹Nº›</a:t>
            </a:fld>
            <a:endParaRPr lang="es-PE" dirty="0"/>
          </a:p>
        </p:txBody>
      </p:sp>
    </p:spTree>
  </p:cSld>
  <p:clrMapOvr>
    <a:masterClrMapping/>
  </p:clrMapOvr>
</p:sldLayout>
</file>

<file path=ppt/slideLayouts/slideLayout33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endParaRPr lang="es-PE" dirty="0"/>
          </a:p>
        </p:txBody>
      </p:sp>
      <p:sp>
        <p:nvSpPr>
          <p:cNvPr id="3" name="4 Marcador de pie de página"/>
          <p:cNvSpPr>
            <a:spLocks noGrp="1"/>
          </p:cNvSpPr>
          <p:nvPr>
            <p:ph type="ftr" sz="quarter" idx="11"/>
          </p:nvPr>
        </p:nvSpPr>
        <p:spPr/>
        <p:txBody>
          <a:bodyPr/>
          <a:lstStyle>
            <a:lvl1pPr>
              <a:defRPr/>
            </a:lvl1pPr>
          </a:lstStyle>
          <a:p>
            <a:pPr>
              <a:defRPr/>
            </a:pPr>
            <a:endParaRPr lang="es-PE" dirty="0"/>
          </a:p>
        </p:txBody>
      </p:sp>
      <p:sp>
        <p:nvSpPr>
          <p:cNvPr id="4" name="5 Marcador de número de diapositiva"/>
          <p:cNvSpPr>
            <a:spLocks noGrp="1"/>
          </p:cNvSpPr>
          <p:nvPr>
            <p:ph type="sldNum" sz="quarter" idx="12"/>
          </p:nvPr>
        </p:nvSpPr>
        <p:spPr/>
        <p:txBody>
          <a:bodyPr/>
          <a:lstStyle>
            <a:lvl1pPr>
              <a:defRPr/>
            </a:lvl1pPr>
          </a:lstStyle>
          <a:p>
            <a:pPr>
              <a:defRPr/>
            </a:pPr>
            <a:fld id="{DF7875C3-CE35-4905-A2CA-70BD297C92E3}" type="slidenum">
              <a:rPr lang="es-PE"/>
              <a:pPr>
                <a:defRPr/>
              </a:pPr>
              <a:t>‹Nº›</a:t>
            </a:fld>
            <a:endParaRPr lang="es-PE" dirty="0"/>
          </a:p>
        </p:txBody>
      </p:sp>
    </p:spTree>
  </p:cSld>
  <p:clrMapOvr>
    <a:masterClrMapping/>
  </p:clrMapOvr>
</p:sldLayout>
</file>

<file path=ppt/slideLayouts/slideLayout33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720092" y="430055"/>
            <a:ext cx="4738093" cy="1830229"/>
          </a:xfrm>
        </p:spPr>
        <p:txBody>
          <a:bodyPr anchor="b"/>
          <a:lstStyle>
            <a:lvl1pPr algn="l">
              <a:defRPr sz="2600" b="1"/>
            </a:lvl1pPr>
          </a:lstStyle>
          <a:p>
            <a:r>
              <a:rPr lang="es-ES" smtClean="0"/>
              <a:t>Haga clic para modificar el estilo de título del patrón</a:t>
            </a:r>
            <a:endParaRPr lang="es-PE"/>
          </a:p>
        </p:txBody>
      </p:sp>
      <p:sp>
        <p:nvSpPr>
          <p:cNvPr id="3" name="2 Marcador de contenido"/>
          <p:cNvSpPr>
            <a:spLocks noGrp="1"/>
          </p:cNvSpPr>
          <p:nvPr>
            <p:ph idx="1"/>
          </p:nvPr>
        </p:nvSpPr>
        <p:spPr>
          <a:xfrm>
            <a:off x="5630712" y="430070"/>
            <a:ext cx="8051007" cy="9218653"/>
          </a:xfrm>
        </p:spPr>
        <p:txBody>
          <a:bodyPr/>
          <a:lstStyle>
            <a:lvl1pPr>
              <a:defRPr sz="4200"/>
            </a:lvl1pPr>
            <a:lvl2pPr>
              <a:defRPr sz="3700"/>
            </a:lvl2pPr>
            <a:lvl3pPr>
              <a:defRPr sz="3200"/>
            </a:lvl3pPr>
            <a:lvl4pPr>
              <a:defRPr sz="2600"/>
            </a:lvl4pPr>
            <a:lvl5pPr>
              <a:defRPr sz="2600"/>
            </a:lvl5pPr>
            <a:lvl6pPr>
              <a:defRPr sz="2600"/>
            </a:lvl6pPr>
            <a:lvl7pPr>
              <a:defRPr sz="2600"/>
            </a:lvl7pPr>
            <a:lvl8pPr>
              <a:defRPr sz="2600"/>
            </a:lvl8pPr>
            <a:lvl9pPr>
              <a:defRPr sz="2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texto"/>
          <p:cNvSpPr>
            <a:spLocks noGrp="1"/>
          </p:cNvSpPr>
          <p:nvPr>
            <p:ph type="body" sz="half" idx="2"/>
          </p:nvPr>
        </p:nvSpPr>
        <p:spPr>
          <a:xfrm>
            <a:off x="720092" y="2260288"/>
            <a:ext cx="4738093" cy="7388424"/>
          </a:xfrm>
        </p:spPr>
        <p:txBody>
          <a:bodyPr/>
          <a:lstStyle>
            <a:lvl1pPr marL="0" indent="0">
              <a:buNone/>
              <a:defRPr sz="1900"/>
            </a:lvl1pPr>
            <a:lvl2pPr marL="604551" indent="0">
              <a:buNone/>
              <a:defRPr sz="1600"/>
            </a:lvl2pPr>
            <a:lvl3pPr marL="1209103" indent="0">
              <a:buNone/>
              <a:defRPr sz="1300"/>
            </a:lvl3pPr>
            <a:lvl4pPr marL="1813654" indent="0">
              <a:buNone/>
              <a:defRPr sz="1200"/>
            </a:lvl4pPr>
            <a:lvl5pPr marL="2418206" indent="0">
              <a:buNone/>
              <a:defRPr sz="1200"/>
            </a:lvl5pPr>
            <a:lvl6pPr marL="3022757" indent="0">
              <a:buNone/>
              <a:defRPr sz="1200"/>
            </a:lvl6pPr>
            <a:lvl7pPr marL="3627309" indent="0">
              <a:buNone/>
              <a:defRPr sz="1200"/>
            </a:lvl7pPr>
            <a:lvl8pPr marL="4231860" indent="0">
              <a:buNone/>
              <a:defRPr sz="1200"/>
            </a:lvl8pPr>
            <a:lvl9pPr marL="4836412" indent="0">
              <a:buNone/>
              <a:defRPr sz="12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endParaRPr lang="es-PE" dirty="0"/>
          </a:p>
        </p:txBody>
      </p:sp>
      <p:sp>
        <p:nvSpPr>
          <p:cNvPr id="6" name="4 Marcador de pie de página"/>
          <p:cNvSpPr>
            <a:spLocks noGrp="1"/>
          </p:cNvSpPr>
          <p:nvPr>
            <p:ph type="ftr" sz="quarter" idx="11"/>
          </p:nvPr>
        </p:nvSpPr>
        <p:spPr/>
        <p:txBody>
          <a:bodyPr/>
          <a:lstStyle>
            <a:lvl1pPr>
              <a:defRPr/>
            </a:lvl1pPr>
          </a:lstStyle>
          <a:p>
            <a:pPr>
              <a:defRPr/>
            </a:pPr>
            <a:endParaRPr lang="es-PE" dirty="0"/>
          </a:p>
        </p:txBody>
      </p:sp>
      <p:sp>
        <p:nvSpPr>
          <p:cNvPr id="7" name="5 Marcador de número de diapositiva"/>
          <p:cNvSpPr>
            <a:spLocks noGrp="1"/>
          </p:cNvSpPr>
          <p:nvPr>
            <p:ph type="sldNum" sz="quarter" idx="12"/>
          </p:nvPr>
        </p:nvSpPr>
        <p:spPr/>
        <p:txBody>
          <a:bodyPr/>
          <a:lstStyle>
            <a:lvl1pPr>
              <a:defRPr/>
            </a:lvl1pPr>
          </a:lstStyle>
          <a:p>
            <a:pPr>
              <a:defRPr/>
            </a:pPr>
            <a:fld id="{2264094F-C12D-495E-90FC-050DFBC53805}" type="slidenum">
              <a:rPr lang="es-PE"/>
              <a:pPr>
                <a:defRPr/>
              </a:pPr>
              <a:t>‹Nº›</a:t>
            </a:fld>
            <a:endParaRPr lang="es-PE" dirty="0"/>
          </a:p>
        </p:txBody>
      </p:sp>
    </p:spTree>
  </p:cSld>
  <p:clrMapOvr>
    <a:masterClrMapping/>
  </p:clrMapOvr>
</p:sldLayout>
</file>

<file path=ppt/slideLayouts/slideLayout335.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822853" y="7560945"/>
            <a:ext cx="8641080" cy="892612"/>
          </a:xfrm>
        </p:spPr>
        <p:txBody>
          <a:bodyPr anchor="b"/>
          <a:lstStyle>
            <a:lvl1pPr algn="l">
              <a:defRPr sz="2600" b="1"/>
            </a:lvl1pPr>
          </a:lstStyle>
          <a:p>
            <a:r>
              <a:rPr lang="es-ES" smtClean="0"/>
              <a:t>Haga clic para modificar el estilo de título del patrón</a:t>
            </a:r>
            <a:endParaRPr lang="es-PE"/>
          </a:p>
        </p:txBody>
      </p:sp>
      <p:sp>
        <p:nvSpPr>
          <p:cNvPr id="3" name="2 Marcador de posición de imagen"/>
          <p:cNvSpPr>
            <a:spLocks noGrp="1"/>
          </p:cNvSpPr>
          <p:nvPr>
            <p:ph type="pic" idx="1"/>
          </p:nvPr>
        </p:nvSpPr>
        <p:spPr>
          <a:xfrm>
            <a:off x="2822853" y="965121"/>
            <a:ext cx="8641080" cy="6480810"/>
          </a:xfrm>
        </p:spPr>
        <p:txBody>
          <a:bodyPr rtlCol="0">
            <a:normAutofit/>
          </a:bodyPr>
          <a:lstStyle>
            <a:lvl1pPr marL="0" indent="0">
              <a:buNone/>
              <a:defRPr sz="4200"/>
            </a:lvl1pPr>
            <a:lvl2pPr marL="604551" indent="0">
              <a:buNone/>
              <a:defRPr sz="3700"/>
            </a:lvl2pPr>
            <a:lvl3pPr marL="1209103" indent="0">
              <a:buNone/>
              <a:defRPr sz="3200"/>
            </a:lvl3pPr>
            <a:lvl4pPr marL="1813654" indent="0">
              <a:buNone/>
              <a:defRPr sz="2600"/>
            </a:lvl4pPr>
            <a:lvl5pPr marL="2418206" indent="0">
              <a:buNone/>
              <a:defRPr sz="2600"/>
            </a:lvl5pPr>
            <a:lvl6pPr marL="3022757" indent="0">
              <a:buNone/>
              <a:defRPr sz="2600"/>
            </a:lvl6pPr>
            <a:lvl7pPr marL="3627309" indent="0">
              <a:buNone/>
              <a:defRPr sz="2600"/>
            </a:lvl7pPr>
            <a:lvl8pPr marL="4231860" indent="0">
              <a:buNone/>
              <a:defRPr sz="2600"/>
            </a:lvl8pPr>
            <a:lvl9pPr marL="4836412" indent="0">
              <a:buNone/>
              <a:defRPr sz="2600"/>
            </a:lvl9pPr>
          </a:lstStyle>
          <a:p>
            <a:pPr lvl="0"/>
            <a:r>
              <a:rPr lang="es-ES" noProof="0" dirty="0" smtClean="0"/>
              <a:t>Haga clic en el icono para agregar una imagen</a:t>
            </a:r>
            <a:endParaRPr lang="es-PE" noProof="0" dirty="0"/>
          </a:p>
        </p:txBody>
      </p:sp>
      <p:sp>
        <p:nvSpPr>
          <p:cNvPr id="4" name="3 Marcador de texto"/>
          <p:cNvSpPr>
            <a:spLocks noGrp="1"/>
          </p:cNvSpPr>
          <p:nvPr>
            <p:ph type="body" sz="half" idx="2"/>
          </p:nvPr>
        </p:nvSpPr>
        <p:spPr>
          <a:xfrm>
            <a:off x="2822853" y="8453557"/>
            <a:ext cx="8641080" cy="1267658"/>
          </a:xfrm>
        </p:spPr>
        <p:txBody>
          <a:bodyPr/>
          <a:lstStyle>
            <a:lvl1pPr marL="0" indent="0">
              <a:buNone/>
              <a:defRPr sz="1900"/>
            </a:lvl1pPr>
            <a:lvl2pPr marL="604551" indent="0">
              <a:buNone/>
              <a:defRPr sz="1600"/>
            </a:lvl2pPr>
            <a:lvl3pPr marL="1209103" indent="0">
              <a:buNone/>
              <a:defRPr sz="1300"/>
            </a:lvl3pPr>
            <a:lvl4pPr marL="1813654" indent="0">
              <a:buNone/>
              <a:defRPr sz="1200"/>
            </a:lvl4pPr>
            <a:lvl5pPr marL="2418206" indent="0">
              <a:buNone/>
              <a:defRPr sz="1200"/>
            </a:lvl5pPr>
            <a:lvl6pPr marL="3022757" indent="0">
              <a:buNone/>
              <a:defRPr sz="1200"/>
            </a:lvl6pPr>
            <a:lvl7pPr marL="3627309" indent="0">
              <a:buNone/>
              <a:defRPr sz="1200"/>
            </a:lvl7pPr>
            <a:lvl8pPr marL="4231860" indent="0">
              <a:buNone/>
              <a:defRPr sz="1200"/>
            </a:lvl8pPr>
            <a:lvl9pPr marL="4836412" indent="0">
              <a:buNone/>
              <a:defRPr sz="12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endParaRPr lang="es-PE" dirty="0"/>
          </a:p>
        </p:txBody>
      </p:sp>
      <p:sp>
        <p:nvSpPr>
          <p:cNvPr id="6" name="4 Marcador de pie de página"/>
          <p:cNvSpPr>
            <a:spLocks noGrp="1"/>
          </p:cNvSpPr>
          <p:nvPr>
            <p:ph type="ftr" sz="quarter" idx="11"/>
          </p:nvPr>
        </p:nvSpPr>
        <p:spPr/>
        <p:txBody>
          <a:bodyPr/>
          <a:lstStyle>
            <a:lvl1pPr>
              <a:defRPr/>
            </a:lvl1pPr>
          </a:lstStyle>
          <a:p>
            <a:pPr>
              <a:defRPr/>
            </a:pPr>
            <a:endParaRPr lang="es-PE" dirty="0"/>
          </a:p>
        </p:txBody>
      </p:sp>
      <p:sp>
        <p:nvSpPr>
          <p:cNvPr id="7" name="5 Marcador de número de diapositiva"/>
          <p:cNvSpPr>
            <a:spLocks noGrp="1"/>
          </p:cNvSpPr>
          <p:nvPr>
            <p:ph type="sldNum" sz="quarter" idx="12"/>
          </p:nvPr>
        </p:nvSpPr>
        <p:spPr/>
        <p:txBody>
          <a:bodyPr/>
          <a:lstStyle>
            <a:lvl1pPr>
              <a:defRPr/>
            </a:lvl1pPr>
          </a:lstStyle>
          <a:p>
            <a:pPr>
              <a:defRPr/>
            </a:pPr>
            <a:fld id="{EA1138D2-8A9E-4AA0-BE3B-69C66D264F4D}" type="slidenum">
              <a:rPr lang="es-PE"/>
              <a:pPr>
                <a:defRPr/>
              </a:pPr>
              <a:t>‹Nº›</a:t>
            </a:fld>
            <a:endParaRPr lang="es-PE" dirty="0"/>
          </a:p>
        </p:txBody>
      </p:sp>
    </p:spTree>
  </p:cSld>
  <p:clrMapOvr>
    <a:masterClrMapping/>
  </p:clrMapOvr>
</p:sldLayout>
</file>

<file path=ppt/slideLayouts/slideLayout33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lvl1pPr>
              <a:defRPr/>
            </a:lvl1pPr>
          </a:lstStyle>
          <a:p>
            <a:pPr>
              <a:defRPr/>
            </a:pPr>
            <a:endParaRPr lang="es-PE" dirty="0"/>
          </a:p>
        </p:txBody>
      </p:sp>
      <p:sp>
        <p:nvSpPr>
          <p:cNvPr id="5" name="4 Marcador de pie de página"/>
          <p:cNvSpPr>
            <a:spLocks noGrp="1"/>
          </p:cNvSpPr>
          <p:nvPr>
            <p:ph type="ftr" sz="quarter" idx="11"/>
          </p:nvPr>
        </p:nvSpPr>
        <p:spPr/>
        <p:txBody>
          <a:bodyPr/>
          <a:lstStyle>
            <a:lvl1pPr>
              <a:defRPr/>
            </a:lvl1pPr>
          </a:lstStyle>
          <a:p>
            <a:pPr>
              <a:defRPr/>
            </a:pPr>
            <a:endParaRPr lang="es-PE" dirty="0"/>
          </a:p>
        </p:txBody>
      </p:sp>
      <p:sp>
        <p:nvSpPr>
          <p:cNvPr id="6" name="5 Marcador de número de diapositiva"/>
          <p:cNvSpPr>
            <a:spLocks noGrp="1"/>
          </p:cNvSpPr>
          <p:nvPr>
            <p:ph type="sldNum" sz="quarter" idx="12"/>
          </p:nvPr>
        </p:nvSpPr>
        <p:spPr/>
        <p:txBody>
          <a:bodyPr/>
          <a:lstStyle>
            <a:lvl1pPr>
              <a:defRPr/>
            </a:lvl1pPr>
          </a:lstStyle>
          <a:p>
            <a:pPr>
              <a:defRPr/>
            </a:pPr>
            <a:fld id="{A4FF7D0B-392B-49E0-9551-DC105C179C0F}" type="slidenum">
              <a:rPr lang="es-PE"/>
              <a:pPr>
                <a:defRPr/>
              </a:pPr>
              <a:t>‹Nº›</a:t>
            </a:fld>
            <a:endParaRPr lang="es-PE" dirty="0"/>
          </a:p>
        </p:txBody>
      </p:sp>
    </p:spTree>
  </p:cSld>
  <p:clrMapOvr>
    <a:masterClrMapping/>
  </p:clrMapOvr>
</p:sldLayout>
</file>

<file path=ppt/slideLayouts/slideLayout33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10441305" y="432560"/>
            <a:ext cx="3240405" cy="9216152"/>
          </a:xfrm>
        </p:spPr>
        <p:txBody>
          <a:bodyPr vert="eaVert"/>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a:xfrm>
            <a:off x="720090" y="432560"/>
            <a:ext cx="9481185" cy="921615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lvl1pPr>
              <a:defRPr/>
            </a:lvl1pPr>
          </a:lstStyle>
          <a:p>
            <a:pPr>
              <a:defRPr/>
            </a:pPr>
            <a:endParaRPr lang="es-PE" dirty="0"/>
          </a:p>
        </p:txBody>
      </p:sp>
      <p:sp>
        <p:nvSpPr>
          <p:cNvPr id="5" name="4 Marcador de pie de página"/>
          <p:cNvSpPr>
            <a:spLocks noGrp="1"/>
          </p:cNvSpPr>
          <p:nvPr>
            <p:ph type="ftr" sz="quarter" idx="11"/>
          </p:nvPr>
        </p:nvSpPr>
        <p:spPr/>
        <p:txBody>
          <a:bodyPr/>
          <a:lstStyle>
            <a:lvl1pPr>
              <a:defRPr/>
            </a:lvl1pPr>
          </a:lstStyle>
          <a:p>
            <a:pPr>
              <a:defRPr/>
            </a:pPr>
            <a:endParaRPr lang="es-PE" dirty="0"/>
          </a:p>
        </p:txBody>
      </p:sp>
      <p:sp>
        <p:nvSpPr>
          <p:cNvPr id="6" name="5 Marcador de número de diapositiva"/>
          <p:cNvSpPr>
            <a:spLocks noGrp="1"/>
          </p:cNvSpPr>
          <p:nvPr>
            <p:ph type="sldNum" sz="quarter" idx="12"/>
          </p:nvPr>
        </p:nvSpPr>
        <p:spPr/>
        <p:txBody>
          <a:bodyPr/>
          <a:lstStyle>
            <a:lvl1pPr>
              <a:defRPr/>
            </a:lvl1pPr>
          </a:lstStyle>
          <a:p>
            <a:pPr>
              <a:defRPr/>
            </a:pPr>
            <a:fld id="{5A470311-83DD-4FDF-A30C-A4FE9C166E96}" type="slidenum">
              <a:rPr lang="es-PE"/>
              <a:pPr>
                <a:defRPr/>
              </a:pPr>
              <a:t>‹Nº›</a:t>
            </a:fld>
            <a:endParaRPr lang="es-PE" dirty="0"/>
          </a:p>
        </p:txBody>
      </p:sp>
    </p:spTree>
  </p:cSld>
  <p:clrMapOvr>
    <a:masterClrMapping/>
  </p:clrMapOvr>
</p:sldLayout>
</file>

<file path=ppt/slideLayouts/slideLayout338.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1080135" y="3355438"/>
            <a:ext cx="12241530" cy="2315289"/>
          </a:xfrm>
        </p:spPr>
        <p:txBody>
          <a:bodyPr/>
          <a:lstStyle/>
          <a:p>
            <a:r>
              <a:rPr lang="es-ES" smtClean="0"/>
              <a:t>Haga clic para modificar el estilo de título del patrón</a:t>
            </a:r>
            <a:endParaRPr lang="es-PE"/>
          </a:p>
        </p:txBody>
      </p:sp>
      <p:sp>
        <p:nvSpPr>
          <p:cNvPr id="3" name="2 Subtítulo"/>
          <p:cNvSpPr>
            <a:spLocks noGrp="1"/>
          </p:cNvSpPr>
          <p:nvPr>
            <p:ph type="subTitle" idx="1"/>
          </p:nvPr>
        </p:nvSpPr>
        <p:spPr>
          <a:xfrm>
            <a:off x="2160270" y="6120765"/>
            <a:ext cx="10081260" cy="2760345"/>
          </a:xfrm>
        </p:spPr>
        <p:txBody>
          <a:bodyPr/>
          <a:lstStyle>
            <a:lvl1pPr marL="0" indent="0" algn="ctr">
              <a:buNone/>
              <a:defRPr>
                <a:solidFill>
                  <a:schemeClr val="tx1">
                    <a:tint val="75000"/>
                  </a:schemeClr>
                </a:solidFill>
              </a:defRPr>
            </a:lvl1pPr>
            <a:lvl2pPr marL="604505" indent="0" algn="ctr">
              <a:buNone/>
              <a:defRPr>
                <a:solidFill>
                  <a:schemeClr val="tx1">
                    <a:tint val="75000"/>
                  </a:schemeClr>
                </a:solidFill>
              </a:defRPr>
            </a:lvl2pPr>
            <a:lvl3pPr marL="1209010" indent="0" algn="ctr">
              <a:buNone/>
              <a:defRPr>
                <a:solidFill>
                  <a:schemeClr val="tx1">
                    <a:tint val="75000"/>
                  </a:schemeClr>
                </a:solidFill>
              </a:defRPr>
            </a:lvl3pPr>
            <a:lvl4pPr marL="1813515" indent="0" algn="ctr">
              <a:buNone/>
              <a:defRPr>
                <a:solidFill>
                  <a:schemeClr val="tx1">
                    <a:tint val="75000"/>
                  </a:schemeClr>
                </a:solidFill>
              </a:defRPr>
            </a:lvl4pPr>
            <a:lvl5pPr marL="2418021" indent="0" algn="ctr">
              <a:buNone/>
              <a:defRPr>
                <a:solidFill>
                  <a:schemeClr val="tx1">
                    <a:tint val="75000"/>
                  </a:schemeClr>
                </a:solidFill>
              </a:defRPr>
            </a:lvl5pPr>
            <a:lvl6pPr marL="3022526" indent="0" algn="ctr">
              <a:buNone/>
              <a:defRPr>
                <a:solidFill>
                  <a:schemeClr val="tx1">
                    <a:tint val="75000"/>
                  </a:schemeClr>
                </a:solidFill>
              </a:defRPr>
            </a:lvl6pPr>
            <a:lvl7pPr marL="3627031" indent="0" algn="ctr">
              <a:buNone/>
              <a:defRPr>
                <a:solidFill>
                  <a:schemeClr val="tx1">
                    <a:tint val="75000"/>
                  </a:schemeClr>
                </a:solidFill>
              </a:defRPr>
            </a:lvl7pPr>
            <a:lvl8pPr marL="4231536" indent="0" algn="ctr">
              <a:buNone/>
              <a:defRPr>
                <a:solidFill>
                  <a:schemeClr val="tx1">
                    <a:tint val="75000"/>
                  </a:schemeClr>
                </a:solidFill>
              </a:defRPr>
            </a:lvl8pPr>
            <a:lvl9pPr marL="4836041" indent="0" algn="ctr">
              <a:buNone/>
              <a:defRPr>
                <a:solidFill>
                  <a:schemeClr val="tx1">
                    <a:tint val="75000"/>
                  </a:schemeClr>
                </a:solidFill>
              </a:defRPr>
            </a:lvl9pPr>
          </a:lstStyle>
          <a:p>
            <a:r>
              <a:rPr lang="es-ES" smtClean="0"/>
              <a:t>Haga clic para modificar el estilo de subtítulo del patrón</a:t>
            </a:r>
            <a:endParaRPr lang="es-PE"/>
          </a:p>
        </p:txBody>
      </p:sp>
      <p:sp>
        <p:nvSpPr>
          <p:cNvPr id="4" name="3 Marcador de fecha"/>
          <p:cNvSpPr>
            <a:spLocks noGrp="1"/>
          </p:cNvSpPr>
          <p:nvPr>
            <p:ph type="dt" sz="half" idx="10"/>
          </p:nvPr>
        </p:nvSpPr>
        <p:spPr/>
        <p:txBody>
          <a:bodyPr/>
          <a:lstStyle>
            <a:lvl1pPr>
              <a:defRPr/>
            </a:lvl1pPr>
          </a:lstStyle>
          <a:p>
            <a:pPr>
              <a:defRPr/>
            </a:pPr>
            <a:endParaRPr lang="es-PE" dirty="0"/>
          </a:p>
        </p:txBody>
      </p:sp>
      <p:sp>
        <p:nvSpPr>
          <p:cNvPr id="5" name="4 Marcador de pie de página"/>
          <p:cNvSpPr>
            <a:spLocks noGrp="1"/>
          </p:cNvSpPr>
          <p:nvPr>
            <p:ph type="ftr" sz="quarter" idx="11"/>
          </p:nvPr>
        </p:nvSpPr>
        <p:spPr/>
        <p:txBody>
          <a:bodyPr/>
          <a:lstStyle>
            <a:lvl1pPr>
              <a:defRPr/>
            </a:lvl1pPr>
          </a:lstStyle>
          <a:p>
            <a:pPr>
              <a:defRPr/>
            </a:pPr>
            <a:endParaRPr lang="es-PE" dirty="0"/>
          </a:p>
        </p:txBody>
      </p:sp>
      <p:sp>
        <p:nvSpPr>
          <p:cNvPr id="6" name="5 Marcador de número de diapositiva"/>
          <p:cNvSpPr>
            <a:spLocks noGrp="1"/>
          </p:cNvSpPr>
          <p:nvPr>
            <p:ph type="sldNum" sz="quarter" idx="12"/>
          </p:nvPr>
        </p:nvSpPr>
        <p:spPr/>
        <p:txBody>
          <a:bodyPr/>
          <a:lstStyle>
            <a:lvl1pPr>
              <a:defRPr/>
            </a:lvl1pPr>
          </a:lstStyle>
          <a:p>
            <a:pPr>
              <a:defRPr/>
            </a:pPr>
            <a:fld id="{F58B6EAE-E969-429D-862A-5502EA4934FE}" type="slidenum">
              <a:rPr lang="es-PE"/>
              <a:pPr>
                <a:defRPr/>
              </a:pPr>
              <a:t>‹Nº›</a:t>
            </a:fld>
            <a:endParaRPr lang="es-PE" dirty="0"/>
          </a:p>
        </p:txBody>
      </p:sp>
    </p:spTree>
  </p:cSld>
  <p:clrMapOvr>
    <a:masterClrMapping/>
  </p:clrMapOvr>
</p:sldLayout>
</file>

<file path=ppt/slideLayouts/slideLayout339.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lvl1pPr>
              <a:defRPr/>
            </a:lvl1pPr>
          </a:lstStyle>
          <a:p>
            <a:pPr>
              <a:defRPr/>
            </a:pPr>
            <a:endParaRPr lang="es-PE" dirty="0"/>
          </a:p>
        </p:txBody>
      </p:sp>
      <p:sp>
        <p:nvSpPr>
          <p:cNvPr id="5" name="4 Marcador de pie de página"/>
          <p:cNvSpPr>
            <a:spLocks noGrp="1"/>
          </p:cNvSpPr>
          <p:nvPr>
            <p:ph type="ftr" sz="quarter" idx="11"/>
          </p:nvPr>
        </p:nvSpPr>
        <p:spPr/>
        <p:txBody>
          <a:bodyPr/>
          <a:lstStyle>
            <a:lvl1pPr>
              <a:defRPr/>
            </a:lvl1pPr>
          </a:lstStyle>
          <a:p>
            <a:pPr>
              <a:defRPr/>
            </a:pPr>
            <a:endParaRPr lang="es-PE" dirty="0"/>
          </a:p>
        </p:txBody>
      </p:sp>
      <p:sp>
        <p:nvSpPr>
          <p:cNvPr id="6" name="5 Marcador de número de diapositiva"/>
          <p:cNvSpPr>
            <a:spLocks noGrp="1"/>
          </p:cNvSpPr>
          <p:nvPr>
            <p:ph type="sldNum" sz="quarter" idx="12"/>
          </p:nvPr>
        </p:nvSpPr>
        <p:spPr/>
        <p:txBody>
          <a:bodyPr/>
          <a:lstStyle>
            <a:lvl1pPr>
              <a:defRPr/>
            </a:lvl1pPr>
          </a:lstStyle>
          <a:p>
            <a:pPr>
              <a:defRPr/>
            </a:pPr>
            <a:fld id="{C8E8D451-2EAA-46B6-8F84-26F4FFD0BC21}" type="slidenum">
              <a:rPr lang="es-PE"/>
              <a:pPr>
                <a:defRPr/>
              </a:pPr>
              <a:t>‹Nº›</a:t>
            </a:fld>
            <a:endParaRPr lang="es-PE"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3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340.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4" name="Picture 1" descr="logo%20último%20mejorado"/>
          <p:cNvPicPr>
            <a:picLocks noChangeAspect="1" noChangeArrowheads="1"/>
          </p:cNvPicPr>
          <p:nvPr userDrawn="1"/>
        </p:nvPicPr>
        <p:blipFill>
          <a:blip r:embed="rId2" cstate="email">
            <a:clrChange>
              <a:clrFrom>
                <a:srgbClr val="FFFFFF"/>
              </a:clrFrom>
              <a:clrTo>
                <a:srgbClr val="FFFFFF">
                  <a:alpha val="0"/>
                </a:srgbClr>
              </a:clrTo>
            </a:clrChange>
          </a:blip>
          <a:srcRect r="-701"/>
          <a:stretch>
            <a:fillRect/>
          </a:stretch>
        </p:blipFill>
        <p:spPr bwMode="auto">
          <a:xfrm>
            <a:off x="9563699" y="5063134"/>
            <a:ext cx="2845356" cy="1257656"/>
          </a:xfrm>
          <a:prstGeom prst="rect">
            <a:avLst/>
          </a:prstGeom>
          <a:noFill/>
          <a:ln w="9525">
            <a:noFill/>
            <a:miter lim="800000"/>
            <a:headEnd/>
            <a:tailEnd/>
          </a:ln>
        </p:spPr>
      </p:pic>
      <p:sp>
        <p:nvSpPr>
          <p:cNvPr id="2" name="1 Título"/>
          <p:cNvSpPr>
            <a:spLocks noGrp="1"/>
          </p:cNvSpPr>
          <p:nvPr>
            <p:ph type="title"/>
          </p:nvPr>
        </p:nvSpPr>
        <p:spPr>
          <a:xfrm>
            <a:off x="1137643" y="6940873"/>
            <a:ext cx="12241530" cy="2145268"/>
          </a:xfrm>
        </p:spPr>
        <p:txBody>
          <a:bodyPr anchor="t"/>
          <a:lstStyle>
            <a:lvl1pPr algn="l">
              <a:defRPr sz="5300" b="1" cap="all"/>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1137643" y="4578086"/>
            <a:ext cx="12241530" cy="2362795"/>
          </a:xfrm>
        </p:spPr>
        <p:txBody>
          <a:bodyPr anchor="b"/>
          <a:lstStyle>
            <a:lvl1pPr marL="0" indent="0">
              <a:buNone/>
              <a:defRPr sz="2600">
                <a:solidFill>
                  <a:schemeClr val="tx1">
                    <a:tint val="75000"/>
                  </a:schemeClr>
                </a:solidFill>
              </a:defRPr>
            </a:lvl1pPr>
            <a:lvl2pPr marL="604505" indent="0">
              <a:buNone/>
              <a:defRPr sz="2400">
                <a:solidFill>
                  <a:schemeClr val="tx1">
                    <a:tint val="75000"/>
                  </a:schemeClr>
                </a:solidFill>
              </a:defRPr>
            </a:lvl2pPr>
            <a:lvl3pPr marL="1209010" indent="0">
              <a:buNone/>
              <a:defRPr sz="2100">
                <a:solidFill>
                  <a:schemeClr val="tx1">
                    <a:tint val="75000"/>
                  </a:schemeClr>
                </a:solidFill>
              </a:defRPr>
            </a:lvl3pPr>
            <a:lvl4pPr marL="1813515" indent="0">
              <a:buNone/>
              <a:defRPr sz="1900">
                <a:solidFill>
                  <a:schemeClr val="tx1">
                    <a:tint val="75000"/>
                  </a:schemeClr>
                </a:solidFill>
              </a:defRPr>
            </a:lvl4pPr>
            <a:lvl5pPr marL="2418021" indent="0">
              <a:buNone/>
              <a:defRPr sz="1900">
                <a:solidFill>
                  <a:schemeClr val="tx1">
                    <a:tint val="75000"/>
                  </a:schemeClr>
                </a:solidFill>
              </a:defRPr>
            </a:lvl5pPr>
            <a:lvl6pPr marL="3022526" indent="0">
              <a:buNone/>
              <a:defRPr sz="1900">
                <a:solidFill>
                  <a:schemeClr val="tx1">
                    <a:tint val="75000"/>
                  </a:schemeClr>
                </a:solidFill>
              </a:defRPr>
            </a:lvl6pPr>
            <a:lvl7pPr marL="3627031" indent="0">
              <a:buNone/>
              <a:defRPr sz="1900">
                <a:solidFill>
                  <a:schemeClr val="tx1">
                    <a:tint val="75000"/>
                  </a:schemeClr>
                </a:solidFill>
              </a:defRPr>
            </a:lvl7pPr>
            <a:lvl8pPr marL="4231536" indent="0">
              <a:buNone/>
              <a:defRPr sz="1900">
                <a:solidFill>
                  <a:schemeClr val="tx1">
                    <a:tint val="75000"/>
                  </a:schemeClr>
                </a:solidFill>
              </a:defRPr>
            </a:lvl8pPr>
            <a:lvl9pPr marL="4836041" indent="0">
              <a:buNone/>
              <a:defRPr sz="1900">
                <a:solidFill>
                  <a:schemeClr val="tx1">
                    <a:tint val="75000"/>
                  </a:schemeClr>
                </a:solidFill>
              </a:defRPr>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endParaRPr lang="es-PE" dirty="0"/>
          </a:p>
        </p:txBody>
      </p:sp>
      <p:sp>
        <p:nvSpPr>
          <p:cNvPr id="6" name="4 Marcador de pie de página"/>
          <p:cNvSpPr>
            <a:spLocks noGrp="1"/>
          </p:cNvSpPr>
          <p:nvPr>
            <p:ph type="ftr" sz="quarter" idx="11"/>
          </p:nvPr>
        </p:nvSpPr>
        <p:spPr/>
        <p:txBody>
          <a:bodyPr/>
          <a:lstStyle>
            <a:lvl1pPr>
              <a:defRPr/>
            </a:lvl1pPr>
          </a:lstStyle>
          <a:p>
            <a:pPr>
              <a:defRPr/>
            </a:pPr>
            <a:endParaRPr lang="es-PE" dirty="0"/>
          </a:p>
        </p:txBody>
      </p:sp>
      <p:sp>
        <p:nvSpPr>
          <p:cNvPr id="7" name="5 Marcador de número de diapositiva"/>
          <p:cNvSpPr>
            <a:spLocks noGrp="1"/>
          </p:cNvSpPr>
          <p:nvPr>
            <p:ph type="sldNum" sz="quarter" idx="12"/>
          </p:nvPr>
        </p:nvSpPr>
        <p:spPr/>
        <p:txBody>
          <a:bodyPr/>
          <a:lstStyle>
            <a:lvl1pPr>
              <a:defRPr/>
            </a:lvl1pPr>
          </a:lstStyle>
          <a:p>
            <a:pPr>
              <a:defRPr/>
            </a:pPr>
            <a:fld id="{CEF3D9E3-AAAF-497C-B9CF-F96B1422873B}" type="slidenum">
              <a:rPr lang="es-PE"/>
              <a:pPr>
                <a:defRPr/>
              </a:pPr>
              <a:t>‹Nº›</a:t>
            </a:fld>
            <a:endParaRPr lang="es-PE" dirty="0"/>
          </a:p>
        </p:txBody>
      </p:sp>
    </p:spTree>
  </p:cSld>
  <p:clrMapOvr>
    <a:masterClrMapping/>
  </p:clrMapOvr>
</p:sldLayout>
</file>

<file path=ppt/slideLayouts/slideLayout341.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contenido"/>
          <p:cNvSpPr>
            <a:spLocks noGrp="1"/>
          </p:cNvSpPr>
          <p:nvPr>
            <p:ph sz="half" idx="1"/>
          </p:nvPr>
        </p:nvSpPr>
        <p:spPr>
          <a:xfrm>
            <a:off x="720090" y="2520320"/>
            <a:ext cx="6360795" cy="7128392"/>
          </a:xfrm>
        </p:spPr>
        <p:txBody>
          <a:bodyPr/>
          <a:lstStyle>
            <a:lvl1pPr>
              <a:defRPr sz="3700"/>
            </a:lvl1pPr>
            <a:lvl2pPr>
              <a:defRPr sz="3200"/>
            </a:lvl2pPr>
            <a:lvl3pPr>
              <a:defRPr sz="2600"/>
            </a:lvl3pPr>
            <a:lvl4pPr>
              <a:defRPr sz="2400"/>
            </a:lvl4pPr>
            <a:lvl5pPr>
              <a:defRPr sz="2400"/>
            </a:lvl5pPr>
            <a:lvl6pPr>
              <a:defRPr sz="2400"/>
            </a:lvl6pPr>
            <a:lvl7pPr>
              <a:defRPr sz="2400"/>
            </a:lvl7pPr>
            <a:lvl8pPr>
              <a:defRPr sz="2400"/>
            </a:lvl8pPr>
            <a:lvl9pPr>
              <a:defRPr sz="2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contenido"/>
          <p:cNvSpPr>
            <a:spLocks noGrp="1"/>
          </p:cNvSpPr>
          <p:nvPr>
            <p:ph sz="half" idx="2"/>
          </p:nvPr>
        </p:nvSpPr>
        <p:spPr>
          <a:xfrm>
            <a:off x="7320915" y="2520320"/>
            <a:ext cx="6360795" cy="7128392"/>
          </a:xfrm>
        </p:spPr>
        <p:txBody>
          <a:bodyPr/>
          <a:lstStyle>
            <a:lvl1pPr>
              <a:defRPr sz="3700"/>
            </a:lvl1pPr>
            <a:lvl2pPr>
              <a:defRPr sz="3200"/>
            </a:lvl2pPr>
            <a:lvl3pPr>
              <a:defRPr sz="2600"/>
            </a:lvl3pPr>
            <a:lvl4pPr>
              <a:defRPr sz="2400"/>
            </a:lvl4pPr>
            <a:lvl5pPr>
              <a:defRPr sz="2400"/>
            </a:lvl5pPr>
            <a:lvl6pPr>
              <a:defRPr sz="2400"/>
            </a:lvl6pPr>
            <a:lvl7pPr>
              <a:defRPr sz="2400"/>
            </a:lvl7pPr>
            <a:lvl8pPr>
              <a:defRPr sz="2400"/>
            </a:lvl8pPr>
            <a:lvl9pPr>
              <a:defRPr sz="2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3 Marcador de fecha"/>
          <p:cNvSpPr>
            <a:spLocks noGrp="1"/>
          </p:cNvSpPr>
          <p:nvPr>
            <p:ph type="dt" sz="half" idx="10"/>
          </p:nvPr>
        </p:nvSpPr>
        <p:spPr/>
        <p:txBody>
          <a:bodyPr/>
          <a:lstStyle>
            <a:lvl1pPr>
              <a:defRPr/>
            </a:lvl1pPr>
          </a:lstStyle>
          <a:p>
            <a:pPr>
              <a:defRPr/>
            </a:pPr>
            <a:endParaRPr lang="es-PE" dirty="0"/>
          </a:p>
        </p:txBody>
      </p:sp>
      <p:sp>
        <p:nvSpPr>
          <p:cNvPr id="6" name="4 Marcador de pie de página"/>
          <p:cNvSpPr>
            <a:spLocks noGrp="1"/>
          </p:cNvSpPr>
          <p:nvPr>
            <p:ph type="ftr" sz="quarter" idx="11"/>
          </p:nvPr>
        </p:nvSpPr>
        <p:spPr/>
        <p:txBody>
          <a:bodyPr/>
          <a:lstStyle>
            <a:lvl1pPr>
              <a:defRPr/>
            </a:lvl1pPr>
          </a:lstStyle>
          <a:p>
            <a:pPr>
              <a:defRPr/>
            </a:pPr>
            <a:endParaRPr lang="es-PE" dirty="0"/>
          </a:p>
        </p:txBody>
      </p:sp>
      <p:sp>
        <p:nvSpPr>
          <p:cNvPr id="7" name="5 Marcador de número de diapositiva"/>
          <p:cNvSpPr>
            <a:spLocks noGrp="1"/>
          </p:cNvSpPr>
          <p:nvPr>
            <p:ph type="sldNum" sz="quarter" idx="12"/>
          </p:nvPr>
        </p:nvSpPr>
        <p:spPr/>
        <p:txBody>
          <a:bodyPr/>
          <a:lstStyle>
            <a:lvl1pPr>
              <a:defRPr/>
            </a:lvl1pPr>
          </a:lstStyle>
          <a:p>
            <a:pPr>
              <a:defRPr/>
            </a:pPr>
            <a:fld id="{10E58D02-FA66-4561-94E2-244EC59085C5}" type="slidenum">
              <a:rPr lang="es-PE"/>
              <a:pPr>
                <a:defRPr/>
              </a:pPr>
              <a:t>‹Nº›</a:t>
            </a:fld>
            <a:endParaRPr lang="es-PE" dirty="0"/>
          </a:p>
        </p:txBody>
      </p:sp>
    </p:spTree>
  </p:cSld>
  <p:clrMapOvr>
    <a:masterClrMapping/>
  </p:clrMapOvr>
</p:sldLayout>
</file>

<file path=ppt/slideLayouts/slideLayout342.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720090" y="2417803"/>
            <a:ext cx="6363296" cy="1007625"/>
          </a:xfrm>
        </p:spPr>
        <p:txBody>
          <a:bodyPr anchor="b"/>
          <a:lstStyle>
            <a:lvl1pPr marL="0" indent="0">
              <a:buNone/>
              <a:defRPr sz="3200" b="1"/>
            </a:lvl1pPr>
            <a:lvl2pPr marL="604505" indent="0">
              <a:buNone/>
              <a:defRPr sz="2600" b="1"/>
            </a:lvl2pPr>
            <a:lvl3pPr marL="1209010" indent="0">
              <a:buNone/>
              <a:defRPr sz="2400" b="1"/>
            </a:lvl3pPr>
            <a:lvl4pPr marL="1813515" indent="0">
              <a:buNone/>
              <a:defRPr sz="2100" b="1"/>
            </a:lvl4pPr>
            <a:lvl5pPr marL="2418021" indent="0">
              <a:buNone/>
              <a:defRPr sz="2100" b="1"/>
            </a:lvl5pPr>
            <a:lvl6pPr marL="3022526" indent="0">
              <a:buNone/>
              <a:defRPr sz="2100" b="1"/>
            </a:lvl6pPr>
            <a:lvl7pPr marL="3627031" indent="0">
              <a:buNone/>
              <a:defRPr sz="2100" b="1"/>
            </a:lvl7pPr>
            <a:lvl8pPr marL="4231536" indent="0">
              <a:buNone/>
              <a:defRPr sz="2100" b="1"/>
            </a:lvl8pPr>
            <a:lvl9pPr marL="4836041" indent="0">
              <a:buNone/>
              <a:defRPr sz="21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720090" y="3425428"/>
            <a:ext cx="6363296" cy="6223279"/>
          </a:xfrm>
        </p:spPr>
        <p:txBody>
          <a:bodyPr/>
          <a:lstStyle>
            <a:lvl1pPr>
              <a:defRPr sz="3200"/>
            </a:lvl1pPr>
            <a:lvl2pPr>
              <a:defRPr sz="2600"/>
            </a:lvl2pPr>
            <a:lvl3pPr>
              <a:defRPr sz="2400"/>
            </a:lvl3pPr>
            <a:lvl4pPr>
              <a:defRPr sz="2100"/>
            </a:lvl4pPr>
            <a:lvl5pPr>
              <a:defRPr sz="2100"/>
            </a:lvl5pPr>
            <a:lvl6pPr>
              <a:defRPr sz="2100"/>
            </a:lvl6pPr>
            <a:lvl7pPr>
              <a:defRPr sz="2100"/>
            </a:lvl7pPr>
            <a:lvl8pPr>
              <a:defRPr sz="2100"/>
            </a:lvl8pPr>
            <a:lvl9pPr>
              <a:defRPr sz="21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texto"/>
          <p:cNvSpPr>
            <a:spLocks noGrp="1"/>
          </p:cNvSpPr>
          <p:nvPr>
            <p:ph type="body" sz="quarter" idx="3"/>
          </p:nvPr>
        </p:nvSpPr>
        <p:spPr>
          <a:xfrm>
            <a:off x="7315927" y="2417803"/>
            <a:ext cx="6365795" cy="1007625"/>
          </a:xfrm>
        </p:spPr>
        <p:txBody>
          <a:bodyPr anchor="b"/>
          <a:lstStyle>
            <a:lvl1pPr marL="0" indent="0">
              <a:buNone/>
              <a:defRPr sz="3200" b="1"/>
            </a:lvl1pPr>
            <a:lvl2pPr marL="604505" indent="0">
              <a:buNone/>
              <a:defRPr sz="2600" b="1"/>
            </a:lvl2pPr>
            <a:lvl3pPr marL="1209010" indent="0">
              <a:buNone/>
              <a:defRPr sz="2400" b="1"/>
            </a:lvl3pPr>
            <a:lvl4pPr marL="1813515" indent="0">
              <a:buNone/>
              <a:defRPr sz="2100" b="1"/>
            </a:lvl4pPr>
            <a:lvl5pPr marL="2418021" indent="0">
              <a:buNone/>
              <a:defRPr sz="2100" b="1"/>
            </a:lvl5pPr>
            <a:lvl6pPr marL="3022526" indent="0">
              <a:buNone/>
              <a:defRPr sz="2100" b="1"/>
            </a:lvl6pPr>
            <a:lvl7pPr marL="3627031" indent="0">
              <a:buNone/>
              <a:defRPr sz="2100" b="1"/>
            </a:lvl7pPr>
            <a:lvl8pPr marL="4231536" indent="0">
              <a:buNone/>
              <a:defRPr sz="2100" b="1"/>
            </a:lvl8pPr>
            <a:lvl9pPr marL="4836041" indent="0">
              <a:buNone/>
              <a:defRPr sz="21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7315927" y="3425428"/>
            <a:ext cx="6365795" cy="6223279"/>
          </a:xfrm>
        </p:spPr>
        <p:txBody>
          <a:bodyPr/>
          <a:lstStyle>
            <a:lvl1pPr>
              <a:defRPr sz="3200"/>
            </a:lvl1pPr>
            <a:lvl2pPr>
              <a:defRPr sz="2600"/>
            </a:lvl2pPr>
            <a:lvl3pPr>
              <a:defRPr sz="2400"/>
            </a:lvl3pPr>
            <a:lvl4pPr>
              <a:defRPr sz="2100"/>
            </a:lvl4pPr>
            <a:lvl5pPr>
              <a:defRPr sz="2100"/>
            </a:lvl5pPr>
            <a:lvl6pPr>
              <a:defRPr sz="2100"/>
            </a:lvl6pPr>
            <a:lvl7pPr>
              <a:defRPr sz="2100"/>
            </a:lvl7pPr>
            <a:lvl8pPr>
              <a:defRPr sz="2100"/>
            </a:lvl8pPr>
            <a:lvl9pPr>
              <a:defRPr sz="21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7" name="3 Marcador de fecha"/>
          <p:cNvSpPr>
            <a:spLocks noGrp="1"/>
          </p:cNvSpPr>
          <p:nvPr>
            <p:ph type="dt" sz="half" idx="10"/>
          </p:nvPr>
        </p:nvSpPr>
        <p:spPr/>
        <p:txBody>
          <a:bodyPr/>
          <a:lstStyle>
            <a:lvl1pPr>
              <a:defRPr/>
            </a:lvl1pPr>
          </a:lstStyle>
          <a:p>
            <a:pPr>
              <a:defRPr/>
            </a:pPr>
            <a:endParaRPr lang="es-PE" dirty="0"/>
          </a:p>
        </p:txBody>
      </p:sp>
      <p:sp>
        <p:nvSpPr>
          <p:cNvPr id="8" name="4 Marcador de pie de página"/>
          <p:cNvSpPr>
            <a:spLocks noGrp="1"/>
          </p:cNvSpPr>
          <p:nvPr>
            <p:ph type="ftr" sz="quarter" idx="11"/>
          </p:nvPr>
        </p:nvSpPr>
        <p:spPr/>
        <p:txBody>
          <a:bodyPr/>
          <a:lstStyle>
            <a:lvl1pPr>
              <a:defRPr/>
            </a:lvl1pPr>
          </a:lstStyle>
          <a:p>
            <a:pPr>
              <a:defRPr/>
            </a:pPr>
            <a:endParaRPr lang="es-PE" dirty="0"/>
          </a:p>
        </p:txBody>
      </p:sp>
      <p:sp>
        <p:nvSpPr>
          <p:cNvPr id="9" name="5 Marcador de número de diapositiva"/>
          <p:cNvSpPr>
            <a:spLocks noGrp="1"/>
          </p:cNvSpPr>
          <p:nvPr>
            <p:ph type="sldNum" sz="quarter" idx="12"/>
          </p:nvPr>
        </p:nvSpPr>
        <p:spPr/>
        <p:txBody>
          <a:bodyPr/>
          <a:lstStyle>
            <a:lvl1pPr>
              <a:defRPr/>
            </a:lvl1pPr>
          </a:lstStyle>
          <a:p>
            <a:pPr>
              <a:defRPr/>
            </a:pPr>
            <a:fld id="{40B872A4-403C-4A8C-BDBA-FA45AB36FC58}" type="slidenum">
              <a:rPr lang="es-PE"/>
              <a:pPr>
                <a:defRPr/>
              </a:pPr>
              <a:t>‹Nº›</a:t>
            </a:fld>
            <a:endParaRPr lang="es-PE" dirty="0"/>
          </a:p>
        </p:txBody>
      </p:sp>
    </p:spTree>
  </p:cSld>
  <p:clrMapOvr>
    <a:masterClrMapping/>
  </p:clrMapOvr>
</p:sldLayout>
</file>

<file path=ppt/slideLayouts/slideLayout343.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3 Marcador de fecha"/>
          <p:cNvSpPr>
            <a:spLocks noGrp="1"/>
          </p:cNvSpPr>
          <p:nvPr>
            <p:ph type="dt" sz="half" idx="10"/>
          </p:nvPr>
        </p:nvSpPr>
        <p:spPr/>
        <p:txBody>
          <a:bodyPr/>
          <a:lstStyle>
            <a:lvl1pPr>
              <a:defRPr/>
            </a:lvl1pPr>
          </a:lstStyle>
          <a:p>
            <a:pPr>
              <a:defRPr/>
            </a:pPr>
            <a:endParaRPr lang="es-PE" dirty="0"/>
          </a:p>
        </p:txBody>
      </p:sp>
      <p:sp>
        <p:nvSpPr>
          <p:cNvPr id="4" name="4 Marcador de pie de página"/>
          <p:cNvSpPr>
            <a:spLocks noGrp="1"/>
          </p:cNvSpPr>
          <p:nvPr>
            <p:ph type="ftr" sz="quarter" idx="11"/>
          </p:nvPr>
        </p:nvSpPr>
        <p:spPr/>
        <p:txBody>
          <a:bodyPr/>
          <a:lstStyle>
            <a:lvl1pPr>
              <a:defRPr/>
            </a:lvl1pPr>
          </a:lstStyle>
          <a:p>
            <a:pPr>
              <a:defRPr/>
            </a:pPr>
            <a:endParaRPr lang="es-PE" dirty="0"/>
          </a:p>
        </p:txBody>
      </p:sp>
      <p:sp>
        <p:nvSpPr>
          <p:cNvPr id="5" name="5 Marcador de número de diapositiva"/>
          <p:cNvSpPr>
            <a:spLocks noGrp="1"/>
          </p:cNvSpPr>
          <p:nvPr>
            <p:ph type="sldNum" sz="quarter" idx="12"/>
          </p:nvPr>
        </p:nvSpPr>
        <p:spPr/>
        <p:txBody>
          <a:bodyPr/>
          <a:lstStyle>
            <a:lvl1pPr>
              <a:defRPr/>
            </a:lvl1pPr>
          </a:lstStyle>
          <a:p>
            <a:pPr>
              <a:defRPr/>
            </a:pPr>
            <a:fld id="{75A52527-A8B2-4CFC-AED6-35174F930CB9}" type="slidenum">
              <a:rPr lang="es-PE"/>
              <a:pPr>
                <a:defRPr/>
              </a:pPr>
              <a:t>‹Nº›</a:t>
            </a:fld>
            <a:endParaRPr lang="es-PE" dirty="0"/>
          </a:p>
        </p:txBody>
      </p:sp>
    </p:spTree>
  </p:cSld>
  <p:clrMapOvr>
    <a:masterClrMapping/>
  </p:clrMapOvr>
</p:sldLayout>
</file>

<file path=ppt/slideLayouts/slideLayout344.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endParaRPr lang="es-PE" dirty="0"/>
          </a:p>
        </p:txBody>
      </p:sp>
      <p:sp>
        <p:nvSpPr>
          <p:cNvPr id="3" name="4 Marcador de pie de página"/>
          <p:cNvSpPr>
            <a:spLocks noGrp="1"/>
          </p:cNvSpPr>
          <p:nvPr>
            <p:ph type="ftr" sz="quarter" idx="11"/>
          </p:nvPr>
        </p:nvSpPr>
        <p:spPr/>
        <p:txBody>
          <a:bodyPr/>
          <a:lstStyle>
            <a:lvl1pPr>
              <a:defRPr/>
            </a:lvl1pPr>
          </a:lstStyle>
          <a:p>
            <a:pPr>
              <a:defRPr/>
            </a:pPr>
            <a:endParaRPr lang="es-PE" dirty="0"/>
          </a:p>
        </p:txBody>
      </p:sp>
      <p:sp>
        <p:nvSpPr>
          <p:cNvPr id="4" name="5 Marcador de número de diapositiva"/>
          <p:cNvSpPr>
            <a:spLocks noGrp="1"/>
          </p:cNvSpPr>
          <p:nvPr>
            <p:ph type="sldNum" sz="quarter" idx="12"/>
          </p:nvPr>
        </p:nvSpPr>
        <p:spPr/>
        <p:txBody>
          <a:bodyPr/>
          <a:lstStyle>
            <a:lvl1pPr>
              <a:defRPr/>
            </a:lvl1pPr>
          </a:lstStyle>
          <a:p>
            <a:pPr>
              <a:defRPr/>
            </a:pPr>
            <a:fld id="{A3D84DE7-7217-4506-A819-B047063B1783}" type="slidenum">
              <a:rPr lang="es-PE"/>
              <a:pPr>
                <a:defRPr/>
              </a:pPr>
              <a:t>‹Nº›</a:t>
            </a:fld>
            <a:endParaRPr lang="es-PE" dirty="0"/>
          </a:p>
        </p:txBody>
      </p:sp>
    </p:spTree>
  </p:cSld>
  <p:clrMapOvr>
    <a:masterClrMapping/>
  </p:clrMapOvr>
</p:sldLayout>
</file>

<file path=ppt/slideLayouts/slideLayout345.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720092" y="430055"/>
            <a:ext cx="4738093" cy="1830229"/>
          </a:xfrm>
        </p:spPr>
        <p:txBody>
          <a:bodyPr anchor="b"/>
          <a:lstStyle>
            <a:lvl1pPr algn="l">
              <a:defRPr sz="2600" b="1"/>
            </a:lvl1pPr>
          </a:lstStyle>
          <a:p>
            <a:r>
              <a:rPr lang="es-ES" smtClean="0"/>
              <a:t>Haga clic para modificar el estilo de título del patrón</a:t>
            </a:r>
            <a:endParaRPr lang="es-PE"/>
          </a:p>
        </p:txBody>
      </p:sp>
      <p:sp>
        <p:nvSpPr>
          <p:cNvPr id="3" name="2 Marcador de contenido"/>
          <p:cNvSpPr>
            <a:spLocks noGrp="1"/>
          </p:cNvSpPr>
          <p:nvPr>
            <p:ph idx="1"/>
          </p:nvPr>
        </p:nvSpPr>
        <p:spPr>
          <a:xfrm>
            <a:off x="5630713" y="430072"/>
            <a:ext cx="8051007" cy="9218653"/>
          </a:xfrm>
        </p:spPr>
        <p:txBody>
          <a:bodyPr/>
          <a:lstStyle>
            <a:lvl1pPr>
              <a:defRPr sz="4200"/>
            </a:lvl1pPr>
            <a:lvl2pPr>
              <a:defRPr sz="3700"/>
            </a:lvl2pPr>
            <a:lvl3pPr>
              <a:defRPr sz="3200"/>
            </a:lvl3pPr>
            <a:lvl4pPr>
              <a:defRPr sz="2600"/>
            </a:lvl4pPr>
            <a:lvl5pPr>
              <a:defRPr sz="2600"/>
            </a:lvl5pPr>
            <a:lvl6pPr>
              <a:defRPr sz="2600"/>
            </a:lvl6pPr>
            <a:lvl7pPr>
              <a:defRPr sz="2600"/>
            </a:lvl7pPr>
            <a:lvl8pPr>
              <a:defRPr sz="2600"/>
            </a:lvl8pPr>
            <a:lvl9pPr>
              <a:defRPr sz="2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texto"/>
          <p:cNvSpPr>
            <a:spLocks noGrp="1"/>
          </p:cNvSpPr>
          <p:nvPr>
            <p:ph type="body" sz="half" idx="2"/>
          </p:nvPr>
        </p:nvSpPr>
        <p:spPr>
          <a:xfrm>
            <a:off x="720092" y="2260288"/>
            <a:ext cx="4738093" cy="7388424"/>
          </a:xfrm>
        </p:spPr>
        <p:txBody>
          <a:bodyPr/>
          <a:lstStyle>
            <a:lvl1pPr marL="0" indent="0">
              <a:buNone/>
              <a:defRPr sz="1900"/>
            </a:lvl1pPr>
            <a:lvl2pPr marL="604505" indent="0">
              <a:buNone/>
              <a:defRPr sz="1600"/>
            </a:lvl2pPr>
            <a:lvl3pPr marL="1209010" indent="0">
              <a:buNone/>
              <a:defRPr sz="1300"/>
            </a:lvl3pPr>
            <a:lvl4pPr marL="1813515" indent="0">
              <a:buNone/>
              <a:defRPr sz="1200"/>
            </a:lvl4pPr>
            <a:lvl5pPr marL="2418021" indent="0">
              <a:buNone/>
              <a:defRPr sz="1200"/>
            </a:lvl5pPr>
            <a:lvl6pPr marL="3022526" indent="0">
              <a:buNone/>
              <a:defRPr sz="1200"/>
            </a:lvl6pPr>
            <a:lvl7pPr marL="3627031" indent="0">
              <a:buNone/>
              <a:defRPr sz="1200"/>
            </a:lvl7pPr>
            <a:lvl8pPr marL="4231536" indent="0">
              <a:buNone/>
              <a:defRPr sz="1200"/>
            </a:lvl8pPr>
            <a:lvl9pPr marL="4836041" indent="0">
              <a:buNone/>
              <a:defRPr sz="12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endParaRPr lang="es-PE" dirty="0"/>
          </a:p>
        </p:txBody>
      </p:sp>
      <p:sp>
        <p:nvSpPr>
          <p:cNvPr id="6" name="4 Marcador de pie de página"/>
          <p:cNvSpPr>
            <a:spLocks noGrp="1"/>
          </p:cNvSpPr>
          <p:nvPr>
            <p:ph type="ftr" sz="quarter" idx="11"/>
          </p:nvPr>
        </p:nvSpPr>
        <p:spPr/>
        <p:txBody>
          <a:bodyPr/>
          <a:lstStyle>
            <a:lvl1pPr>
              <a:defRPr/>
            </a:lvl1pPr>
          </a:lstStyle>
          <a:p>
            <a:pPr>
              <a:defRPr/>
            </a:pPr>
            <a:endParaRPr lang="es-PE" dirty="0"/>
          </a:p>
        </p:txBody>
      </p:sp>
      <p:sp>
        <p:nvSpPr>
          <p:cNvPr id="7" name="5 Marcador de número de diapositiva"/>
          <p:cNvSpPr>
            <a:spLocks noGrp="1"/>
          </p:cNvSpPr>
          <p:nvPr>
            <p:ph type="sldNum" sz="quarter" idx="12"/>
          </p:nvPr>
        </p:nvSpPr>
        <p:spPr/>
        <p:txBody>
          <a:bodyPr/>
          <a:lstStyle>
            <a:lvl1pPr>
              <a:defRPr/>
            </a:lvl1pPr>
          </a:lstStyle>
          <a:p>
            <a:pPr>
              <a:defRPr/>
            </a:pPr>
            <a:fld id="{3014F474-5185-446F-A8BF-86E803DB4EED}" type="slidenum">
              <a:rPr lang="es-PE"/>
              <a:pPr>
                <a:defRPr/>
              </a:pPr>
              <a:t>‹Nº›</a:t>
            </a:fld>
            <a:endParaRPr lang="es-PE" dirty="0"/>
          </a:p>
        </p:txBody>
      </p:sp>
    </p:spTree>
  </p:cSld>
  <p:clrMapOvr>
    <a:masterClrMapping/>
  </p:clrMapOvr>
</p:sldLayout>
</file>

<file path=ppt/slideLayouts/slideLayout346.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822853" y="7560945"/>
            <a:ext cx="8641080" cy="892612"/>
          </a:xfrm>
        </p:spPr>
        <p:txBody>
          <a:bodyPr anchor="b"/>
          <a:lstStyle>
            <a:lvl1pPr algn="l">
              <a:defRPr sz="2600" b="1"/>
            </a:lvl1pPr>
          </a:lstStyle>
          <a:p>
            <a:r>
              <a:rPr lang="es-ES" smtClean="0"/>
              <a:t>Haga clic para modificar el estilo de título del patrón</a:t>
            </a:r>
            <a:endParaRPr lang="es-PE"/>
          </a:p>
        </p:txBody>
      </p:sp>
      <p:sp>
        <p:nvSpPr>
          <p:cNvPr id="3" name="2 Marcador de posición de imagen"/>
          <p:cNvSpPr>
            <a:spLocks noGrp="1"/>
          </p:cNvSpPr>
          <p:nvPr>
            <p:ph type="pic" idx="1"/>
          </p:nvPr>
        </p:nvSpPr>
        <p:spPr>
          <a:xfrm>
            <a:off x="2822853" y="965121"/>
            <a:ext cx="8641080" cy="6480810"/>
          </a:xfrm>
        </p:spPr>
        <p:txBody>
          <a:bodyPr rtlCol="0">
            <a:normAutofit/>
          </a:bodyPr>
          <a:lstStyle>
            <a:lvl1pPr marL="0" indent="0">
              <a:buNone/>
              <a:defRPr sz="4200"/>
            </a:lvl1pPr>
            <a:lvl2pPr marL="604505" indent="0">
              <a:buNone/>
              <a:defRPr sz="3700"/>
            </a:lvl2pPr>
            <a:lvl3pPr marL="1209010" indent="0">
              <a:buNone/>
              <a:defRPr sz="3200"/>
            </a:lvl3pPr>
            <a:lvl4pPr marL="1813515" indent="0">
              <a:buNone/>
              <a:defRPr sz="2600"/>
            </a:lvl4pPr>
            <a:lvl5pPr marL="2418021" indent="0">
              <a:buNone/>
              <a:defRPr sz="2600"/>
            </a:lvl5pPr>
            <a:lvl6pPr marL="3022526" indent="0">
              <a:buNone/>
              <a:defRPr sz="2600"/>
            </a:lvl6pPr>
            <a:lvl7pPr marL="3627031" indent="0">
              <a:buNone/>
              <a:defRPr sz="2600"/>
            </a:lvl7pPr>
            <a:lvl8pPr marL="4231536" indent="0">
              <a:buNone/>
              <a:defRPr sz="2600"/>
            </a:lvl8pPr>
            <a:lvl9pPr marL="4836041" indent="0">
              <a:buNone/>
              <a:defRPr sz="2600"/>
            </a:lvl9pPr>
          </a:lstStyle>
          <a:p>
            <a:pPr lvl="0"/>
            <a:r>
              <a:rPr lang="es-ES" noProof="0" dirty="0" smtClean="0"/>
              <a:t>Haga clic en el icono para agregar una imagen</a:t>
            </a:r>
            <a:endParaRPr lang="es-PE" noProof="0" dirty="0"/>
          </a:p>
        </p:txBody>
      </p:sp>
      <p:sp>
        <p:nvSpPr>
          <p:cNvPr id="4" name="3 Marcador de texto"/>
          <p:cNvSpPr>
            <a:spLocks noGrp="1"/>
          </p:cNvSpPr>
          <p:nvPr>
            <p:ph type="body" sz="half" idx="2"/>
          </p:nvPr>
        </p:nvSpPr>
        <p:spPr>
          <a:xfrm>
            <a:off x="2822853" y="8453557"/>
            <a:ext cx="8641080" cy="1267658"/>
          </a:xfrm>
        </p:spPr>
        <p:txBody>
          <a:bodyPr/>
          <a:lstStyle>
            <a:lvl1pPr marL="0" indent="0">
              <a:buNone/>
              <a:defRPr sz="1900"/>
            </a:lvl1pPr>
            <a:lvl2pPr marL="604505" indent="0">
              <a:buNone/>
              <a:defRPr sz="1600"/>
            </a:lvl2pPr>
            <a:lvl3pPr marL="1209010" indent="0">
              <a:buNone/>
              <a:defRPr sz="1300"/>
            </a:lvl3pPr>
            <a:lvl4pPr marL="1813515" indent="0">
              <a:buNone/>
              <a:defRPr sz="1200"/>
            </a:lvl4pPr>
            <a:lvl5pPr marL="2418021" indent="0">
              <a:buNone/>
              <a:defRPr sz="1200"/>
            </a:lvl5pPr>
            <a:lvl6pPr marL="3022526" indent="0">
              <a:buNone/>
              <a:defRPr sz="1200"/>
            </a:lvl6pPr>
            <a:lvl7pPr marL="3627031" indent="0">
              <a:buNone/>
              <a:defRPr sz="1200"/>
            </a:lvl7pPr>
            <a:lvl8pPr marL="4231536" indent="0">
              <a:buNone/>
              <a:defRPr sz="1200"/>
            </a:lvl8pPr>
            <a:lvl9pPr marL="4836041" indent="0">
              <a:buNone/>
              <a:defRPr sz="12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endParaRPr lang="es-PE" dirty="0"/>
          </a:p>
        </p:txBody>
      </p:sp>
      <p:sp>
        <p:nvSpPr>
          <p:cNvPr id="6" name="4 Marcador de pie de página"/>
          <p:cNvSpPr>
            <a:spLocks noGrp="1"/>
          </p:cNvSpPr>
          <p:nvPr>
            <p:ph type="ftr" sz="quarter" idx="11"/>
          </p:nvPr>
        </p:nvSpPr>
        <p:spPr/>
        <p:txBody>
          <a:bodyPr/>
          <a:lstStyle>
            <a:lvl1pPr>
              <a:defRPr/>
            </a:lvl1pPr>
          </a:lstStyle>
          <a:p>
            <a:pPr>
              <a:defRPr/>
            </a:pPr>
            <a:endParaRPr lang="es-PE" dirty="0"/>
          </a:p>
        </p:txBody>
      </p:sp>
      <p:sp>
        <p:nvSpPr>
          <p:cNvPr id="7" name="5 Marcador de número de diapositiva"/>
          <p:cNvSpPr>
            <a:spLocks noGrp="1"/>
          </p:cNvSpPr>
          <p:nvPr>
            <p:ph type="sldNum" sz="quarter" idx="12"/>
          </p:nvPr>
        </p:nvSpPr>
        <p:spPr/>
        <p:txBody>
          <a:bodyPr/>
          <a:lstStyle>
            <a:lvl1pPr>
              <a:defRPr/>
            </a:lvl1pPr>
          </a:lstStyle>
          <a:p>
            <a:pPr>
              <a:defRPr/>
            </a:pPr>
            <a:fld id="{48796731-8ADC-4C4E-9739-6757D98D962D}" type="slidenum">
              <a:rPr lang="es-PE"/>
              <a:pPr>
                <a:defRPr/>
              </a:pPr>
              <a:t>‹Nº›</a:t>
            </a:fld>
            <a:endParaRPr lang="es-PE" dirty="0"/>
          </a:p>
        </p:txBody>
      </p:sp>
    </p:spTree>
  </p:cSld>
  <p:clrMapOvr>
    <a:masterClrMapping/>
  </p:clrMapOvr>
</p:sldLayout>
</file>

<file path=ppt/slideLayouts/slideLayout347.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lvl1pPr>
              <a:defRPr/>
            </a:lvl1pPr>
          </a:lstStyle>
          <a:p>
            <a:pPr>
              <a:defRPr/>
            </a:pPr>
            <a:endParaRPr lang="es-PE" dirty="0"/>
          </a:p>
        </p:txBody>
      </p:sp>
      <p:sp>
        <p:nvSpPr>
          <p:cNvPr id="5" name="4 Marcador de pie de página"/>
          <p:cNvSpPr>
            <a:spLocks noGrp="1"/>
          </p:cNvSpPr>
          <p:nvPr>
            <p:ph type="ftr" sz="quarter" idx="11"/>
          </p:nvPr>
        </p:nvSpPr>
        <p:spPr/>
        <p:txBody>
          <a:bodyPr/>
          <a:lstStyle>
            <a:lvl1pPr>
              <a:defRPr/>
            </a:lvl1pPr>
          </a:lstStyle>
          <a:p>
            <a:pPr>
              <a:defRPr/>
            </a:pPr>
            <a:endParaRPr lang="es-PE" dirty="0"/>
          </a:p>
        </p:txBody>
      </p:sp>
      <p:sp>
        <p:nvSpPr>
          <p:cNvPr id="6" name="5 Marcador de número de diapositiva"/>
          <p:cNvSpPr>
            <a:spLocks noGrp="1"/>
          </p:cNvSpPr>
          <p:nvPr>
            <p:ph type="sldNum" sz="quarter" idx="12"/>
          </p:nvPr>
        </p:nvSpPr>
        <p:spPr/>
        <p:txBody>
          <a:bodyPr/>
          <a:lstStyle>
            <a:lvl1pPr>
              <a:defRPr/>
            </a:lvl1pPr>
          </a:lstStyle>
          <a:p>
            <a:pPr>
              <a:defRPr/>
            </a:pPr>
            <a:fld id="{852BE97F-A256-4B3F-A4C8-C746C1CE5979}" type="slidenum">
              <a:rPr lang="es-PE"/>
              <a:pPr>
                <a:defRPr/>
              </a:pPr>
              <a:t>‹Nº›</a:t>
            </a:fld>
            <a:endParaRPr lang="es-PE" dirty="0"/>
          </a:p>
        </p:txBody>
      </p:sp>
    </p:spTree>
  </p:cSld>
  <p:clrMapOvr>
    <a:masterClrMapping/>
  </p:clrMapOvr>
</p:sldLayout>
</file>

<file path=ppt/slideLayouts/slideLayout348.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10441305" y="432560"/>
            <a:ext cx="3240405" cy="9216152"/>
          </a:xfrm>
        </p:spPr>
        <p:txBody>
          <a:bodyPr vert="eaVert"/>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a:xfrm>
            <a:off x="720090" y="432560"/>
            <a:ext cx="9481185" cy="921615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lvl1pPr>
              <a:defRPr/>
            </a:lvl1pPr>
          </a:lstStyle>
          <a:p>
            <a:pPr>
              <a:defRPr/>
            </a:pPr>
            <a:endParaRPr lang="es-PE" dirty="0"/>
          </a:p>
        </p:txBody>
      </p:sp>
      <p:sp>
        <p:nvSpPr>
          <p:cNvPr id="5" name="4 Marcador de pie de página"/>
          <p:cNvSpPr>
            <a:spLocks noGrp="1"/>
          </p:cNvSpPr>
          <p:nvPr>
            <p:ph type="ftr" sz="quarter" idx="11"/>
          </p:nvPr>
        </p:nvSpPr>
        <p:spPr/>
        <p:txBody>
          <a:bodyPr/>
          <a:lstStyle>
            <a:lvl1pPr>
              <a:defRPr/>
            </a:lvl1pPr>
          </a:lstStyle>
          <a:p>
            <a:pPr>
              <a:defRPr/>
            </a:pPr>
            <a:endParaRPr lang="es-PE" dirty="0"/>
          </a:p>
        </p:txBody>
      </p:sp>
      <p:sp>
        <p:nvSpPr>
          <p:cNvPr id="6" name="5 Marcador de número de diapositiva"/>
          <p:cNvSpPr>
            <a:spLocks noGrp="1"/>
          </p:cNvSpPr>
          <p:nvPr>
            <p:ph type="sldNum" sz="quarter" idx="12"/>
          </p:nvPr>
        </p:nvSpPr>
        <p:spPr/>
        <p:txBody>
          <a:bodyPr/>
          <a:lstStyle>
            <a:lvl1pPr>
              <a:defRPr/>
            </a:lvl1pPr>
          </a:lstStyle>
          <a:p>
            <a:pPr>
              <a:defRPr/>
            </a:pPr>
            <a:fld id="{5BC5171E-E746-4ADF-8417-14B6B6EFD06D}" type="slidenum">
              <a:rPr lang="es-PE"/>
              <a:pPr>
                <a:defRPr/>
              </a:pPr>
              <a:t>‹Nº›</a:t>
            </a:fld>
            <a:endParaRPr lang="es-PE" dirty="0"/>
          </a:p>
        </p:txBody>
      </p:sp>
    </p:spTree>
  </p:cSld>
  <p:clrMapOvr>
    <a:masterClrMapping/>
  </p:clrMapOvr>
</p:sldLayout>
</file>

<file path=ppt/slideLayouts/slideLayout349.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720090" y="600075"/>
            <a:ext cx="12961620" cy="2160270"/>
          </a:xfrm>
          <a:prstGeom prst="rect">
            <a:avLst/>
          </a:prstGeo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720090" y="3120390"/>
            <a:ext cx="6360795" cy="6480810"/>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7320915" y="3120390"/>
            <a:ext cx="6360795" cy="6480810"/>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13 Marcador de fecha"/>
          <p:cNvSpPr>
            <a:spLocks noGrp="1"/>
          </p:cNvSpPr>
          <p:nvPr>
            <p:ph type="dt" sz="half" idx="10"/>
          </p:nvPr>
        </p:nvSpPr>
        <p:spPr>
          <a:xfrm>
            <a:off x="10201275" y="10106270"/>
            <a:ext cx="3360420" cy="575072"/>
          </a:xfrm>
        </p:spPr>
        <p:txBody>
          <a:bodyPr/>
          <a:lstStyle>
            <a:lvl1pPr>
              <a:defRPr/>
            </a:lvl1pPr>
          </a:lstStyle>
          <a:p>
            <a:pPr>
              <a:defRPr/>
            </a:pPr>
            <a:endParaRPr lang="es-ES" dirty="0"/>
          </a:p>
        </p:txBody>
      </p:sp>
      <p:sp>
        <p:nvSpPr>
          <p:cNvPr id="6" name="2 Marcador de pie de página"/>
          <p:cNvSpPr>
            <a:spLocks noGrp="1"/>
          </p:cNvSpPr>
          <p:nvPr>
            <p:ph type="ftr" sz="quarter" idx="11"/>
          </p:nvPr>
        </p:nvSpPr>
        <p:spPr>
          <a:xfrm>
            <a:off x="1440180" y="10106270"/>
            <a:ext cx="8761095" cy="575072"/>
          </a:xfrm>
        </p:spPr>
        <p:txBody>
          <a:bodyPr/>
          <a:lstStyle>
            <a:lvl1pPr>
              <a:defRPr/>
            </a:lvl1pPr>
          </a:lstStyle>
          <a:p>
            <a:pPr>
              <a:defRPr/>
            </a:pPr>
            <a:endParaRPr lang="es-ES" dirty="0"/>
          </a:p>
        </p:txBody>
      </p:sp>
      <p:sp>
        <p:nvSpPr>
          <p:cNvPr id="7" name="22 Marcador de número de diapositiva"/>
          <p:cNvSpPr>
            <a:spLocks noGrp="1"/>
          </p:cNvSpPr>
          <p:nvPr>
            <p:ph type="sldNum" sz="quarter" idx="12"/>
          </p:nvPr>
        </p:nvSpPr>
        <p:spPr>
          <a:xfrm>
            <a:off x="13561695" y="10106270"/>
            <a:ext cx="720090" cy="575072"/>
          </a:xfrm>
        </p:spPr>
        <p:txBody>
          <a:bodyPr/>
          <a:lstStyle>
            <a:lvl1pPr>
              <a:defRPr/>
            </a:lvl1pPr>
          </a:lstStyle>
          <a:p>
            <a:pPr>
              <a:defRPr/>
            </a:pPr>
            <a:fld id="{E753C681-C51B-4951-BF2F-BC94DCDABD71}" type="slidenum">
              <a:rPr lang="es-ES"/>
              <a:pPr>
                <a:defRPr/>
              </a:pPr>
              <a:t>‹Nº›</a:t>
            </a:fld>
            <a:endParaRPr lang="es-ES"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4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350.xml><?xml version="1.0" encoding="utf-8"?>
<p:sldLayout xmlns:a="http://schemas.openxmlformats.org/drawingml/2006/main" xmlns:r="http://schemas.openxmlformats.org/officeDocument/2006/relationships" xmlns:p="http://schemas.openxmlformats.org/presentationml/2006/main" type="objAndTwoObj" preserve="1">
  <p:cSld name="Título, 1 obje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720090" y="432555"/>
            <a:ext cx="12961620" cy="1800225"/>
          </a:xfrm>
          <a:prstGeom prst="rect">
            <a:avLst/>
          </a:prstGeom>
        </p:spPr>
        <p:txBody>
          <a:bodyPr/>
          <a:lstStyle/>
          <a:p>
            <a:r>
              <a:rPr lang="es-ES" smtClean="0"/>
              <a:t>Haga clic para modificar el estilo de título del patrón</a:t>
            </a:r>
            <a:endParaRPr lang="es-PE"/>
          </a:p>
        </p:txBody>
      </p:sp>
      <p:sp>
        <p:nvSpPr>
          <p:cNvPr id="3" name="2 Marcador de contenido"/>
          <p:cNvSpPr>
            <a:spLocks noGrp="1"/>
          </p:cNvSpPr>
          <p:nvPr>
            <p:ph sz="half" idx="1"/>
          </p:nvPr>
        </p:nvSpPr>
        <p:spPr>
          <a:xfrm>
            <a:off x="720090" y="2520320"/>
            <a:ext cx="6360795" cy="7128392"/>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contenido"/>
          <p:cNvSpPr>
            <a:spLocks noGrp="1"/>
          </p:cNvSpPr>
          <p:nvPr>
            <p:ph sz="quarter" idx="2"/>
          </p:nvPr>
        </p:nvSpPr>
        <p:spPr>
          <a:xfrm>
            <a:off x="7320915" y="2520315"/>
            <a:ext cx="6360795" cy="3442931"/>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contenido"/>
          <p:cNvSpPr>
            <a:spLocks noGrp="1"/>
          </p:cNvSpPr>
          <p:nvPr>
            <p:ph sz="quarter" idx="3"/>
          </p:nvPr>
        </p:nvSpPr>
        <p:spPr>
          <a:xfrm>
            <a:off x="7320915" y="6203294"/>
            <a:ext cx="6360795" cy="3445431"/>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6" name="5 Marcador de fecha"/>
          <p:cNvSpPr>
            <a:spLocks noGrp="1"/>
          </p:cNvSpPr>
          <p:nvPr>
            <p:ph type="dt" sz="half" idx="10"/>
          </p:nvPr>
        </p:nvSpPr>
        <p:spPr>
          <a:xfrm>
            <a:off x="720090" y="9836229"/>
            <a:ext cx="3360420" cy="750094"/>
          </a:xfrm>
        </p:spPr>
        <p:txBody>
          <a:bodyPr/>
          <a:lstStyle>
            <a:lvl1pPr>
              <a:defRPr/>
            </a:lvl1pPr>
          </a:lstStyle>
          <a:p>
            <a:pPr>
              <a:defRPr/>
            </a:pPr>
            <a:endParaRPr lang="es-ES" dirty="0"/>
          </a:p>
        </p:txBody>
      </p:sp>
      <p:sp>
        <p:nvSpPr>
          <p:cNvPr id="7" name="6 Marcador de pie de página"/>
          <p:cNvSpPr>
            <a:spLocks noGrp="1"/>
          </p:cNvSpPr>
          <p:nvPr>
            <p:ph type="ftr" sz="quarter" idx="11"/>
          </p:nvPr>
        </p:nvSpPr>
        <p:spPr>
          <a:xfrm>
            <a:off x="4920615" y="9836229"/>
            <a:ext cx="4560570" cy="750094"/>
          </a:xfrm>
        </p:spPr>
        <p:txBody>
          <a:bodyPr/>
          <a:lstStyle>
            <a:lvl1pPr>
              <a:defRPr/>
            </a:lvl1pPr>
          </a:lstStyle>
          <a:p>
            <a:pPr>
              <a:defRPr/>
            </a:pPr>
            <a:endParaRPr lang="es-ES" dirty="0"/>
          </a:p>
        </p:txBody>
      </p:sp>
      <p:sp>
        <p:nvSpPr>
          <p:cNvPr id="8" name="7 Marcador de número de diapositiva"/>
          <p:cNvSpPr>
            <a:spLocks noGrp="1"/>
          </p:cNvSpPr>
          <p:nvPr>
            <p:ph type="sldNum" sz="quarter" idx="12"/>
          </p:nvPr>
        </p:nvSpPr>
        <p:spPr>
          <a:xfrm>
            <a:off x="10321290" y="9836229"/>
            <a:ext cx="3360420" cy="750094"/>
          </a:xfrm>
        </p:spPr>
        <p:txBody>
          <a:bodyPr/>
          <a:lstStyle>
            <a:lvl1pPr>
              <a:defRPr/>
            </a:lvl1pPr>
          </a:lstStyle>
          <a:p>
            <a:pPr>
              <a:defRPr/>
            </a:pPr>
            <a:fld id="{DF54A01F-6F5D-4DE0-9868-60AA18528BFB}" type="slidenum">
              <a:rPr lang="es-ES"/>
              <a:pPr>
                <a:defRPr/>
              </a:pPr>
              <a:t>‹Nº›</a:t>
            </a:fld>
            <a:endParaRPr lang="es-ES" dirty="0"/>
          </a:p>
        </p:txBody>
      </p:sp>
    </p:spTree>
  </p:cSld>
  <p:clrMapOvr>
    <a:masterClrMapping/>
  </p:clrMapOvr>
</p:sldLayout>
</file>

<file path=ppt/slideLayouts/slideLayout351.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720090" y="600075"/>
            <a:ext cx="12961620" cy="2160270"/>
          </a:xfrm>
          <a:prstGeom prst="rect">
            <a:avLst/>
          </a:prstGeom>
        </p:spPr>
        <p:txBody>
          <a:bodyPr/>
          <a:lstStyle/>
          <a:p>
            <a:r>
              <a:rPr lang="es-ES" smtClean="0"/>
              <a:t>Haga clic para modificar el estilo de título del patrón</a:t>
            </a:r>
            <a:endParaRPr lang="es-PE"/>
          </a:p>
        </p:txBody>
      </p:sp>
      <p:sp>
        <p:nvSpPr>
          <p:cNvPr id="3" name="2 Marcador de tabla"/>
          <p:cNvSpPr>
            <a:spLocks noGrp="1"/>
          </p:cNvSpPr>
          <p:nvPr>
            <p:ph type="tbl" idx="1"/>
          </p:nvPr>
        </p:nvSpPr>
        <p:spPr>
          <a:xfrm>
            <a:off x="720090" y="3120390"/>
            <a:ext cx="12961620" cy="6480810"/>
          </a:xfrm>
          <a:prstGeom prst="rect">
            <a:avLst/>
          </a:prstGeom>
        </p:spPr>
        <p:txBody>
          <a:bodyPr/>
          <a:lstStyle/>
          <a:p>
            <a:pPr lvl="0"/>
            <a:r>
              <a:rPr lang="es-ES" noProof="0" dirty="0" smtClean="0"/>
              <a:t>Haga clic en el icono para agregar una tabla</a:t>
            </a:r>
            <a:endParaRPr lang="es-PE" noProof="0" dirty="0" smtClean="0"/>
          </a:p>
        </p:txBody>
      </p:sp>
      <p:sp>
        <p:nvSpPr>
          <p:cNvPr id="4" name="3 Marcador de fecha"/>
          <p:cNvSpPr>
            <a:spLocks noGrp="1"/>
          </p:cNvSpPr>
          <p:nvPr>
            <p:ph type="dt" sz="half" idx="10"/>
          </p:nvPr>
        </p:nvSpPr>
        <p:spPr/>
        <p:txBody>
          <a:bodyPr/>
          <a:lstStyle>
            <a:lvl1pPr>
              <a:defRPr/>
            </a:lvl1pPr>
          </a:lstStyle>
          <a:p>
            <a:pPr>
              <a:defRPr/>
            </a:pPr>
            <a:endParaRPr lang="es-ES" dirty="0"/>
          </a:p>
        </p:txBody>
      </p:sp>
      <p:sp>
        <p:nvSpPr>
          <p:cNvPr id="5" name="4 Marcador de pie de página"/>
          <p:cNvSpPr>
            <a:spLocks noGrp="1"/>
          </p:cNvSpPr>
          <p:nvPr>
            <p:ph type="ftr" sz="quarter" idx="11"/>
          </p:nvPr>
        </p:nvSpPr>
        <p:spPr/>
        <p:txBody>
          <a:bodyPr/>
          <a:lstStyle>
            <a:lvl1pPr>
              <a:defRPr/>
            </a:lvl1pPr>
          </a:lstStyle>
          <a:p>
            <a:pPr>
              <a:defRPr/>
            </a:pPr>
            <a:endParaRPr lang="es-ES" dirty="0"/>
          </a:p>
        </p:txBody>
      </p:sp>
      <p:sp>
        <p:nvSpPr>
          <p:cNvPr id="6" name="5 Marcador de número de diapositiva"/>
          <p:cNvSpPr>
            <a:spLocks noGrp="1"/>
          </p:cNvSpPr>
          <p:nvPr>
            <p:ph type="sldNum" sz="quarter" idx="12"/>
          </p:nvPr>
        </p:nvSpPr>
        <p:spPr/>
        <p:txBody>
          <a:bodyPr/>
          <a:lstStyle>
            <a:lvl1pPr>
              <a:defRPr/>
            </a:lvl1pPr>
          </a:lstStyle>
          <a:p>
            <a:pPr>
              <a:defRPr/>
            </a:pPr>
            <a:fld id="{F38266A0-AFFB-48CA-B98C-4668F05FBFEF}" type="slidenum">
              <a:rPr lang="es-ES"/>
              <a:pPr>
                <a:defRPr/>
              </a:pPr>
              <a:t>‹Nº›</a:t>
            </a:fld>
            <a:endParaRPr lang="es-ES" dirty="0"/>
          </a:p>
        </p:txBody>
      </p:sp>
    </p:spTree>
  </p:cSld>
  <p:clrMapOvr>
    <a:masterClrMapping/>
  </p:clrMapOvr>
</p:sldLayout>
</file>

<file path=ppt/slideLayouts/slideLayout35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720090" y="10011258"/>
            <a:ext cx="3360420" cy="575072"/>
          </a:xfrm>
          <a:prstGeom prst="rect">
            <a:avLst/>
          </a:prstGeom>
        </p:spPr>
        <p:txBody>
          <a:bodyPr/>
          <a:lstStyle>
            <a:lvl1pPr algn="ctr">
              <a:defRPr/>
            </a:lvl1pPr>
          </a:lstStyle>
          <a:p>
            <a:pPr>
              <a:defRPr/>
            </a:pPr>
            <a:endParaRPr lang="es-ES" dirty="0"/>
          </a:p>
        </p:txBody>
      </p:sp>
      <p:sp>
        <p:nvSpPr>
          <p:cNvPr id="3" name="2 Marcador de pie de página"/>
          <p:cNvSpPr>
            <a:spLocks noGrp="1"/>
          </p:cNvSpPr>
          <p:nvPr>
            <p:ph type="ftr" sz="quarter" idx="11"/>
          </p:nvPr>
        </p:nvSpPr>
        <p:spPr>
          <a:xfrm>
            <a:off x="4920615" y="10011258"/>
            <a:ext cx="4560570" cy="575072"/>
          </a:xfrm>
          <a:prstGeom prst="rect">
            <a:avLst/>
          </a:prstGeom>
        </p:spPr>
        <p:txBody>
          <a:bodyPr/>
          <a:lstStyle>
            <a:lvl1pPr algn="ctr">
              <a:defRPr/>
            </a:lvl1pPr>
          </a:lstStyle>
          <a:p>
            <a:pPr>
              <a:defRPr/>
            </a:pPr>
            <a:endParaRPr lang="es-ES" dirty="0"/>
          </a:p>
        </p:txBody>
      </p:sp>
      <p:sp>
        <p:nvSpPr>
          <p:cNvPr id="4" name="3 Marcador de número de diapositiva"/>
          <p:cNvSpPr>
            <a:spLocks noGrp="1"/>
          </p:cNvSpPr>
          <p:nvPr>
            <p:ph type="sldNum" sz="quarter" idx="12"/>
          </p:nvPr>
        </p:nvSpPr>
        <p:spPr>
          <a:xfrm>
            <a:off x="10321290" y="10011258"/>
            <a:ext cx="3360420" cy="575072"/>
          </a:xfrm>
          <a:prstGeom prst="rect">
            <a:avLst/>
          </a:prstGeom>
        </p:spPr>
        <p:txBody>
          <a:bodyPr/>
          <a:lstStyle>
            <a:lvl1pPr algn="ctr">
              <a:defRPr/>
            </a:lvl1pPr>
          </a:lstStyle>
          <a:p>
            <a:pPr>
              <a:defRPr/>
            </a:pPr>
            <a:fld id="{7A195951-1F56-42E1-9EE4-25976DB7085E}" type="slidenum">
              <a:rPr lang="es-ES"/>
              <a:pPr>
                <a:defRPr/>
              </a:pPr>
              <a:t>‹Nº›</a:t>
            </a:fld>
            <a:endParaRPr lang="es-ES" dirty="0"/>
          </a:p>
        </p:txBody>
      </p:sp>
    </p:spTree>
  </p:cSld>
  <p:clrMapOvr>
    <a:masterClrMapping/>
  </p:clrMapOvr>
</p:sldLayout>
</file>

<file path=ppt/slideLayouts/slideLayout35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720090" y="432555"/>
            <a:ext cx="12961620" cy="1800225"/>
          </a:xfrm>
          <a:prstGeom prst="rect">
            <a:avLst/>
          </a:prstGeom>
        </p:spPr>
        <p:txBody>
          <a:bodyPr/>
          <a:lstStyle/>
          <a:p>
            <a:r>
              <a:rPr lang="es-ES" smtClean="0"/>
              <a:t>Haga clic para modificar el estilo de título del patrón</a:t>
            </a:r>
            <a:endParaRPr lang="es-PE"/>
          </a:p>
        </p:txBody>
      </p:sp>
      <p:sp>
        <p:nvSpPr>
          <p:cNvPr id="3" name="2 Marcador de contenido"/>
          <p:cNvSpPr>
            <a:spLocks noGrp="1"/>
          </p:cNvSpPr>
          <p:nvPr>
            <p:ph idx="1"/>
          </p:nvPr>
        </p:nvSpPr>
        <p:spPr>
          <a:xfrm>
            <a:off x="720090" y="2520320"/>
            <a:ext cx="12961620" cy="7128392"/>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a:xfrm>
            <a:off x="720090" y="10011258"/>
            <a:ext cx="3360420" cy="575072"/>
          </a:xfrm>
          <a:prstGeom prst="rect">
            <a:avLst/>
          </a:prstGeom>
        </p:spPr>
        <p:txBody>
          <a:bodyPr/>
          <a:lstStyle>
            <a:lvl1pPr algn="ctr">
              <a:defRPr/>
            </a:lvl1pPr>
          </a:lstStyle>
          <a:p>
            <a:pPr>
              <a:defRPr/>
            </a:pPr>
            <a:endParaRPr lang="es-ES" dirty="0"/>
          </a:p>
        </p:txBody>
      </p:sp>
      <p:sp>
        <p:nvSpPr>
          <p:cNvPr id="5" name="4 Marcador de pie de página"/>
          <p:cNvSpPr>
            <a:spLocks noGrp="1"/>
          </p:cNvSpPr>
          <p:nvPr>
            <p:ph type="ftr" sz="quarter" idx="11"/>
          </p:nvPr>
        </p:nvSpPr>
        <p:spPr>
          <a:xfrm>
            <a:off x="4920615" y="10011258"/>
            <a:ext cx="4560570" cy="575072"/>
          </a:xfrm>
          <a:prstGeom prst="rect">
            <a:avLst/>
          </a:prstGeom>
        </p:spPr>
        <p:txBody>
          <a:bodyPr/>
          <a:lstStyle>
            <a:lvl1pPr algn="ctr">
              <a:defRPr/>
            </a:lvl1pPr>
          </a:lstStyle>
          <a:p>
            <a:pPr>
              <a:defRPr/>
            </a:pPr>
            <a:endParaRPr lang="es-ES" dirty="0"/>
          </a:p>
        </p:txBody>
      </p:sp>
      <p:sp>
        <p:nvSpPr>
          <p:cNvPr id="6" name="5 Marcador de número de diapositiva"/>
          <p:cNvSpPr>
            <a:spLocks noGrp="1"/>
          </p:cNvSpPr>
          <p:nvPr>
            <p:ph type="sldNum" sz="quarter" idx="12"/>
          </p:nvPr>
        </p:nvSpPr>
        <p:spPr>
          <a:xfrm>
            <a:off x="10321290" y="10011258"/>
            <a:ext cx="3360420" cy="575072"/>
          </a:xfrm>
          <a:prstGeom prst="rect">
            <a:avLst/>
          </a:prstGeom>
        </p:spPr>
        <p:txBody>
          <a:bodyPr/>
          <a:lstStyle>
            <a:lvl1pPr algn="ctr">
              <a:defRPr/>
            </a:lvl1pPr>
          </a:lstStyle>
          <a:p>
            <a:pPr>
              <a:defRPr/>
            </a:pPr>
            <a:fld id="{BC831F0C-DEF6-4707-9971-0F5491CE32AB}" type="slidenum">
              <a:rPr lang="es-ES"/>
              <a:pPr>
                <a:defRPr/>
              </a:pPr>
              <a:t>‹Nº›</a:t>
            </a:fld>
            <a:endParaRPr lang="es-ES" dirty="0"/>
          </a:p>
        </p:txBody>
      </p:sp>
    </p:spTree>
  </p:cSld>
  <p:clrMapOvr>
    <a:masterClrMapping/>
  </p:clrMapOvr>
  <p:timing>
    <p:tnLst>
      <p:par>
        <p:cTn id="1" dur="indefinite" restart="never" nodeType="tmRoot"/>
      </p:par>
    </p:tnLst>
  </p:timing>
</p:sldLayout>
</file>

<file path=ppt/slideLayouts/slideLayout354.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3 Rectángulo"/>
          <p:cNvSpPr/>
          <p:nvPr/>
        </p:nvSpPr>
        <p:spPr>
          <a:xfrm flipV="1">
            <a:off x="8521065" y="6000750"/>
            <a:ext cx="5880735" cy="142519"/>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120883" tIns="60448" rIns="120883" bIns="60448" anchor="ctr"/>
          <a:lstStyle/>
          <a:p>
            <a:pPr algn="ctr">
              <a:defRPr/>
            </a:pPr>
            <a:endParaRPr lang="en-US" dirty="0"/>
          </a:p>
        </p:txBody>
      </p:sp>
      <p:sp>
        <p:nvSpPr>
          <p:cNvPr id="5" name="4 Rectángulo"/>
          <p:cNvSpPr/>
          <p:nvPr/>
        </p:nvSpPr>
        <p:spPr>
          <a:xfrm flipV="1">
            <a:off x="8521065" y="6138289"/>
            <a:ext cx="5880735" cy="30253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120883" tIns="60448" rIns="120883" bIns="60448" anchor="ctr"/>
          <a:lstStyle/>
          <a:p>
            <a:pPr algn="ctr">
              <a:defRPr/>
            </a:pPr>
            <a:endParaRPr lang="en-US" dirty="0"/>
          </a:p>
        </p:txBody>
      </p:sp>
      <p:sp>
        <p:nvSpPr>
          <p:cNvPr id="6" name="5 Rectángulo"/>
          <p:cNvSpPr/>
          <p:nvPr/>
        </p:nvSpPr>
        <p:spPr>
          <a:xfrm flipV="1">
            <a:off x="8521065" y="6480812"/>
            <a:ext cx="5880735" cy="15002"/>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120883" tIns="60448" rIns="120883" bIns="60448" anchor="ctr"/>
          <a:lstStyle/>
          <a:p>
            <a:pPr algn="ctr">
              <a:defRPr/>
            </a:pPr>
            <a:endParaRPr lang="en-US" dirty="0"/>
          </a:p>
        </p:txBody>
      </p:sp>
      <p:sp>
        <p:nvSpPr>
          <p:cNvPr id="7" name="6 Rectángulo"/>
          <p:cNvSpPr/>
          <p:nvPr/>
        </p:nvSpPr>
        <p:spPr>
          <a:xfrm flipV="1">
            <a:off x="8521068" y="6558320"/>
            <a:ext cx="3095386" cy="30004"/>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120883" tIns="60448" rIns="120883" bIns="60448" anchor="ctr"/>
          <a:lstStyle/>
          <a:p>
            <a:pPr algn="ctr">
              <a:defRPr/>
            </a:pPr>
            <a:endParaRPr lang="en-US" dirty="0"/>
          </a:p>
        </p:txBody>
      </p:sp>
      <p:sp>
        <p:nvSpPr>
          <p:cNvPr id="10" name="9 Rectángulo"/>
          <p:cNvSpPr/>
          <p:nvPr/>
        </p:nvSpPr>
        <p:spPr>
          <a:xfrm flipV="1">
            <a:off x="8521068" y="6613334"/>
            <a:ext cx="3095386" cy="15002"/>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120883" tIns="60448" rIns="120883" bIns="60448" anchor="ctr"/>
          <a:lstStyle/>
          <a:p>
            <a:pPr algn="ctr">
              <a:defRPr/>
            </a:pPr>
            <a:endParaRPr lang="en-US" dirty="0"/>
          </a:p>
        </p:txBody>
      </p:sp>
      <p:sp useBgFill="1">
        <p:nvSpPr>
          <p:cNvPr id="11" name="10 Rectángulo redondeado"/>
          <p:cNvSpPr/>
          <p:nvPr/>
        </p:nvSpPr>
        <p:spPr bwMode="white">
          <a:xfrm>
            <a:off x="8521070" y="6240780"/>
            <a:ext cx="4825604" cy="4250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120883" tIns="60448" rIns="120883" bIns="60448" anchor="ctr"/>
          <a:lstStyle/>
          <a:p>
            <a:pPr algn="ctr">
              <a:defRPr/>
            </a:pPr>
            <a:endParaRPr lang="en-US" dirty="0"/>
          </a:p>
        </p:txBody>
      </p:sp>
      <p:sp useBgFill="1">
        <p:nvSpPr>
          <p:cNvPr id="12" name="11 Rectángulo redondeado"/>
          <p:cNvSpPr/>
          <p:nvPr/>
        </p:nvSpPr>
        <p:spPr bwMode="white">
          <a:xfrm>
            <a:off x="11618953" y="6395803"/>
            <a:ext cx="2520315" cy="57508"/>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120883" tIns="60448" rIns="120883" bIns="60448" anchor="ctr"/>
          <a:lstStyle/>
          <a:p>
            <a:pPr algn="ctr">
              <a:defRPr/>
            </a:pPr>
            <a:endParaRPr lang="en-US" dirty="0"/>
          </a:p>
        </p:txBody>
      </p:sp>
      <p:sp>
        <p:nvSpPr>
          <p:cNvPr id="13" name="12 Rectángulo"/>
          <p:cNvSpPr/>
          <p:nvPr/>
        </p:nvSpPr>
        <p:spPr>
          <a:xfrm>
            <a:off x="0" y="5748226"/>
            <a:ext cx="14401800" cy="385048"/>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120883" tIns="60448" rIns="120883" bIns="60448" anchor="ctr"/>
          <a:lstStyle/>
          <a:p>
            <a:pPr algn="ctr">
              <a:defRPr/>
            </a:pPr>
            <a:endParaRPr lang="en-US" dirty="0"/>
          </a:p>
        </p:txBody>
      </p:sp>
      <p:sp>
        <p:nvSpPr>
          <p:cNvPr id="14" name="13 Rectángulo"/>
          <p:cNvSpPr/>
          <p:nvPr/>
        </p:nvSpPr>
        <p:spPr>
          <a:xfrm>
            <a:off x="0" y="5788246"/>
            <a:ext cx="14401800" cy="22252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120883" tIns="60448" rIns="120883" bIns="60448" anchor="ctr"/>
          <a:lstStyle/>
          <a:p>
            <a:pPr algn="ctr">
              <a:defRPr/>
            </a:pPr>
            <a:endParaRPr lang="en-US" dirty="0"/>
          </a:p>
        </p:txBody>
      </p:sp>
      <p:sp>
        <p:nvSpPr>
          <p:cNvPr id="15" name="14 Rectángulo"/>
          <p:cNvSpPr/>
          <p:nvPr/>
        </p:nvSpPr>
        <p:spPr>
          <a:xfrm flipV="1">
            <a:off x="10101265" y="5738218"/>
            <a:ext cx="4300538" cy="390049"/>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120883" tIns="60448" rIns="120883" bIns="60448" anchor="ctr"/>
          <a:lstStyle/>
          <a:p>
            <a:pPr algn="ctr">
              <a:defRPr/>
            </a:pPr>
            <a:endParaRPr lang="en-US" dirty="0"/>
          </a:p>
        </p:txBody>
      </p:sp>
      <p:sp>
        <p:nvSpPr>
          <p:cNvPr id="16" name="15 Rectángulo"/>
          <p:cNvSpPr/>
          <p:nvPr/>
        </p:nvSpPr>
        <p:spPr>
          <a:xfrm>
            <a:off x="0" y="0"/>
            <a:ext cx="14401800" cy="5830729"/>
          </a:xfrm>
          <a:prstGeom prst="rect">
            <a:avLst/>
          </a:prstGeom>
          <a:solidFill>
            <a:srgbClr val="02358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120883" tIns="60448" rIns="120883" bIns="60448" anchor="ctr"/>
          <a:lstStyle/>
          <a:p>
            <a:pPr algn="ctr">
              <a:defRPr/>
            </a:pPr>
            <a:endParaRPr lang="en-US" dirty="0"/>
          </a:p>
        </p:txBody>
      </p:sp>
      <p:sp>
        <p:nvSpPr>
          <p:cNvPr id="8" name="7 Título"/>
          <p:cNvSpPr>
            <a:spLocks noGrp="1"/>
          </p:cNvSpPr>
          <p:nvPr>
            <p:ph type="ctrTitle"/>
          </p:nvPr>
        </p:nvSpPr>
        <p:spPr>
          <a:xfrm>
            <a:off x="720090" y="3782993"/>
            <a:ext cx="13321665" cy="2315289"/>
          </a:xfrm>
        </p:spPr>
        <p:txBody>
          <a:bodyPr anchor="b"/>
          <a:lstStyle>
            <a:lvl1pPr>
              <a:defRPr sz="5800">
                <a:solidFill>
                  <a:schemeClr val="bg1"/>
                </a:solidFill>
              </a:defRPr>
            </a:lvl1pPr>
          </a:lstStyle>
          <a:p>
            <a:r>
              <a:rPr lang="es-ES" smtClean="0"/>
              <a:t>Haga clic para modificar el estilo de título del patrón</a:t>
            </a:r>
            <a:endParaRPr lang="en-US"/>
          </a:p>
        </p:txBody>
      </p:sp>
      <p:sp>
        <p:nvSpPr>
          <p:cNvPr id="9" name="8 Subtítulo"/>
          <p:cNvSpPr>
            <a:spLocks noGrp="1"/>
          </p:cNvSpPr>
          <p:nvPr>
            <p:ph type="subTitle" idx="1"/>
          </p:nvPr>
        </p:nvSpPr>
        <p:spPr>
          <a:xfrm>
            <a:off x="720090" y="6142402"/>
            <a:ext cx="7800975" cy="2760345"/>
          </a:xfrm>
        </p:spPr>
        <p:txBody>
          <a:bodyPr/>
          <a:lstStyle>
            <a:lvl1pPr marL="84616" indent="0" algn="l">
              <a:buNone/>
              <a:defRPr sz="3200">
                <a:solidFill>
                  <a:schemeClr val="tx2"/>
                </a:solidFill>
              </a:defRPr>
            </a:lvl1pPr>
            <a:lvl2pPr marL="604413" indent="0" algn="ctr">
              <a:buNone/>
            </a:lvl2pPr>
            <a:lvl3pPr marL="1208825" indent="0" algn="ctr">
              <a:buNone/>
            </a:lvl3pPr>
            <a:lvl4pPr marL="1813238" indent="0" algn="ctr">
              <a:buNone/>
            </a:lvl4pPr>
            <a:lvl5pPr marL="2417650" indent="0" algn="ctr">
              <a:buNone/>
            </a:lvl5pPr>
            <a:lvl6pPr marL="3022063" indent="0" algn="ctr">
              <a:buNone/>
            </a:lvl6pPr>
            <a:lvl7pPr marL="3626475" indent="0" algn="ctr">
              <a:buNone/>
            </a:lvl7pPr>
            <a:lvl8pPr marL="4230888" indent="0" algn="ctr">
              <a:buNone/>
            </a:lvl8pPr>
            <a:lvl9pPr marL="4835300" indent="0" algn="ctr">
              <a:buNone/>
            </a:lvl9pPr>
          </a:lstStyle>
          <a:p>
            <a:r>
              <a:rPr lang="es-ES" smtClean="0"/>
              <a:t>Haga clic para modificar el estilo de subtítulo del patrón</a:t>
            </a:r>
            <a:endParaRPr lang="en-US"/>
          </a:p>
        </p:txBody>
      </p:sp>
      <p:sp>
        <p:nvSpPr>
          <p:cNvPr id="17" name="27 Marcador de fecha"/>
          <p:cNvSpPr>
            <a:spLocks noGrp="1"/>
          </p:cNvSpPr>
          <p:nvPr>
            <p:ph type="dt" sz="half" idx="10"/>
          </p:nvPr>
        </p:nvSpPr>
        <p:spPr>
          <a:xfrm>
            <a:off x="10561320" y="6625828"/>
            <a:ext cx="1512690" cy="720090"/>
          </a:xfrm>
        </p:spPr>
        <p:txBody>
          <a:bodyPr/>
          <a:lstStyle>
            <a:lvl1pPr>
              <a:defRPr/>
            </a:lvl1pPr>
          </a:lstStyle>
          <a:p>
            <a:pPr>
              <a:defRPr/>
            </a:pPr>
            <a:endParaRPr lang="es-ES" dirty="0"/>
          </a:p>
        </p:txBody>
      </p:sp>
      <p:sp>
        <p:nvSpPr>
          <p:cNvPr id="18" name="16 Marcador de pie de página"/>
          <p:cNvSpPr>
            <a:spLocks noGrp="1"/>
          </p:cNvSpPr>
          <p:nvPr>
            <p:ph type="ftr" sz="quarter" idx="11"/>
          </p:nvPr>
        </p:nvSpPr>
        <p:spPr>
          <a:xfrm>
            <a:off x="8521065" y="6623329"/>
            <a:ext cx="2040255" cy="720090"/>
          </a:xfrm>
        </p:spPr>
        <p:txBody>
          <a:bodyPr/>
          <a:lstStyle>
            <a:lvl1pPr>
              <a:defRPr/>
            </a:lvl1pPr>
          </a:lstStyle>
          <a:p>
            <a:pPr>
              <a:defRPr/>
            </a:pPr>
            <a:endParaRPr lang="es-ES" dirty="0"/>
          </a:p>
        </p:txBody>
      </p:sp>
      <p:sp>
        <p:nvSpPr>
          <p:cNvPr id="19" name="28 Marcador de número de diapositiva"/>
          <p:cNvSpPr>
            <a:spLocks noGrp="1"/>
          </p:cNvSpPr>
          <p:nvPr>
            <p:ph type="sldNum" sz="quarter" idx="12"/>
          </p:nvPr>
        </p:nvSpPr>
        <p:spPr>
          <a:xfrm>
            <a:off x="13104143" y="2508"/>
            <a:ext cx="1177646" cy="575072"/>
          </a:xfrm>
        </p:spPr>
        <p:txBody>
          <a:bodyPr/>
          <a:lstStyle>
            <a:lvl1pPr algn="r">
              <a:defRPr sz="2400" smtClean="0">
                <a:solidFill>
                  <a:schemeClr val="bg1"/>
                </a:solidFill>
              </a:defRPr>
            </a:lvl1pPr>
          </a:lstStyle>
          <a:p>
            <a:pPr>
              <a:defRPr/>
            </a:pPr>
            <a:fld id="{DF6906CC-63F4-4950-B8E9-C1CEA36DA950}" type="slidenum">
              <a:rPr lang="es-ES" smtClean="0"/>
              <a:pPr>
                <a:defRPr/>
              </a:pPr>
              <a:t>‹Nº›</a:t>
            </a:fld>
            <a:endParaRPr lang="es-ES" dirty="0"/>
          </a:p>
        </p:txBody>
      </p:sp>
    </p:spTree>
  </p:cSld>
  <p:clrMapOvr>
    <a:masterClrMapping/>
  </p:clrMapOvr>
</p:sldLayout>
</file>

<file path=ppt/slideLayouts/slideLayout35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lvl1pPr>
              <a:defRPr/>
            </a:lvl1pPr>
          </a:lstStyle>
          <a:p>
            <a:pPr>
              <a:defRPr/>
            </a:pPr>
            <a:endParaRPr lang="es-ES" dirty="0"/>
          </a:p>
        </p:txBody>
      </p:sp>
      <p:sp>
        <p:nvSpPr>
          <p:cNvPr id="5" name="4 Marcador de pie de página"/>
          <p:cNvSpPr>
            <a:spLocks noGrp="1"/>
          </p:cNvSpPr>
          <p:nvPr>
            <p:ph type="ftr" sz="quarter" idx="11"/>
          </p:nvPr>
        </p:nvSpPr>
        <p:spPr/>
        <p:txBody>
          <a:bodyPr/>
          <a:lstStyle>
            <a:lvl1pPr>
              <a:defRPr/>
            </a:lvl1pPr>
          </a:lstStyle>
          <a:p>
            <a:pPr>
              <a:defRPr/>
            </a:pPr>
            <a:endParaRPr lang="es-ES" dirty="0"/>
          </a:p>
        </p:txBody>
      </p:sp>
      <p:sp>
        <p:nvSpPr>
          <p:cNvPr id="6" name="5 Marcador de número de diapositiva"/>
          <p:cNvSpPr>
            <a:spLocks noGrp="1"/>
          </p:cNvSpPr>
          <p:nvPr>
            <p:ph type="sldNum" sz="quarter" idx="12"/>
          </p:nvPr>
        </p:nvSpPr>
        <p:spPr/>
        <p:txBody>
          <a:bodyPr/>
          <a:lstStyle>
            <a:lvl1pPr>
              <a:defRPr/>
            </a:lvl1pPr>
          </a:lstStyle>
          <a:p>
            <a:pPr>
              <a:defRPr/>
            </a:pPr>
            <a:fld id="{BC831F0C-DEF6-4707-9971-0F5491CE32AB}" type="slidenum">
              <a:rPr lang="es-ES" smtClean="0"/>
              <a:pPr>
                <a:defRPr/>
              </a:pPr>
              <a:t>‹Nº›</a:t>
            </a:fld>
            <a:endParaRPr lang="es-ES" dirty="0"/>
          </a:p>
        </p:txBody>
      </p:sp>
    </p:spTree>
  </p:cSld>
  <p:clrMapOvr>
    <a:masterClrMapping/>
  </p:clrMapOvr>
  <p:timing>
    <p:tnLst>
      <p:par>
        <p:cTn id="1" dur="indefinite" restart="never" nodeType="tmRoot"/>
      </p:par>
    </p:tnLst>
  </p:timing>
</p:sldLayout>
</file>

<file path=ppt/slideLayouts/slideLayout35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1137643" y="3120397"/>
            <a:ext cx="12241530" cy="2145268"/>
          </a:xfrm>
        </p:spPr>
        <p:txBody>
          <a:bodyPr anchor="b">
            <a:noAutofit/>
          </a:bodyPr>
          <a:lstStyle>
            <a:lvl1pPr algn="l">
              <a:buNone/>
              <a:defRPr sz="57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1137643" y="5303164"/>
            <a:ext cx="12241530" cy="2377796"/>
          </a:xfrm>
        </p:spPr>
        <p:txBody>
          <a:bodyPr/>
          <a:lstStyle>
            <a:lvl1pPr marL="60448" indent="0">
              <a:buNone/>
              <a:defRPr sz="2800" b="0">
                <a:solidFill>
                  <a:schemeClr val="tx2"/>
                </a:solidFill>
              </a:defRPr>
            </a:lvl1pPr>
            <a:lvl2pPr>
              <a:buNone/>
              <a:defRPr sz="2400">
                <a:solidFill>
                  <a:schemeClr val="tx1">
                    <a:tint val="75000"/>
                  </a:schemeClr>
                </a:solidFill>
              </a:defRPr>
            </a:lvl2pPr>
            <a:lvl3pPr>
              <a:buNone/>
              <a:defRPr sz="2100">
                <a:solidFill>
                  <a:schemeClr val="tx1">
                    <a:tint val="75000"/>
                  </a:schemeClr>
                </a:solidFill>
              </a:defRPr>
            </a:lvl3pPr>
            <a:lvl4pPr>
              <a:buNone/>
              <a:defRPr sz="1900">
                <a:solidFill>
                  <a:schemeClr val="tx1">
                    <a:tint val="75000"/>
                  </a:schemeClr>
                </a:solidFill>
              </a:defRPr>
            </a:lvl4pPr>
            <a:lvl5pPr>
              <a:buNone/>
              <a:defRPr sz="1900">
                <a:solidFill>
                  <a:schemeClr val="tx1">
                    <a:tint val="75000"/>
                  </a:schemeClr>
                </a:solidFill>
              </a:defRPr>
            </a:lvl5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endParaRPr lang="es-ES" dirty="0"/>
          </a:p>
        </p:txBody>
      </p:sp>
      <p:sp>
        <p:nvSpPr>
          <p:cNvPr id="6" name="4 Marcador de pie de página"/>
          <p:cNvSpPr>
            <a:spLocks noGrp="1"/>
          </p:cNvSpPr>
          <p:nvPr>
            <p:ph type="ftr" sz="quarter" idx="11"/>
          </p:nvPr>
        </p:nvSpPr>
        <p:spPr/>
        <p:txBody>
          <a:bodyPr/>
          <a:lstStyle>
            <a:lvl1pPr>
              <a:defRPr/>
            </a:lvl1pPr>
          </a:lstStyle>
          <a:p>
            <a:pPr>
              <a:defRPr/>
            </a:pPr>
            <a:endParaRPr lang="es-ES" dirty="0"/>
          </a:p>
        </p:txBody>
      </p:sp>
      <p:sp>
        <p:nvSpPr>
          <p:cNvPr id="7" name="5 Marcador de número de diapositiva"/>
          <p:cNvSpPr>
            <a:spLocks noGrp="1"/>
          </p:cNvSpPr>
          <p:nvPr>
            <p:ph type="sldNum" sz="quarter" idx="12"/>
          </p:nvPr>
        </p:nvSpPr>
        <p:spPr/>
        <p:txBody>
          <a:bodyPr/>
          <a:lstStyle>
            <a:lvl1pPr>
              <a:defRPr/>
            </a:lvl1pPr>
          </a:lstStyle>
          <a:p>
            <a:pPr>
              <a:defRPr/>
            </a:pPr>
            <a:fld id="{DF6906CC-63F4-4950-B8E9-C1CEA36DA950}" type="slidenum">
              <a:rPr lang="es-ES" smtClean="0"/>
              <a:pPr>
                <a:defRPr/>
              </a:pPr>
              <a:t>‹Nº›</a:t>
            </a:fld>
            <a:endParaRPr lang="es-ES" dirty="0"/>
          </a:p>
        </p:txBody>
      </p:sp>
    </p:spTree>
  </p:cSld>
  <p:clrMapOvr>
    <a:masterClrMapping/>
  </p:clrMapOvr>
</p:sldLayout>
</file>

<file path=ppt/slideLayouts/slideLayout35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720090" y="3542848"/>
            <a:ext cx="6360795" cy="7128392"/>
          </a:xfrm>
        </p:spPr>
        <p:txBody>
          <a:bodyPr/>
          <a:lstStyle>
            <a:lvl1pPr>
              <a:defRPr sz="2600"/>
            </a:lvl1pPr>
            <a:lvl2pPr>
              <a:defRPr sz="2500"/>
            </a:lvl2pPr>
            <a:lvl3pPr>
              <a:defRPr sz="2400"/>
            </a:lvl3pPr>
            <a:lvl4pPr>
              <a:defRPr sz="2400"/>
            </a:lvl4pPr>
            <a:lvl5pPr>
              <a:defRPr sz="24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7320915" y="3542848"/>
            <a:ext cx="6360795" cy="7128392"/>
          </a:xfrm>
        </p:spPr>
        <p:txBody>
          <a:bodyPr/>
          <a:lstStyle>
            <a:lvl1pPr>
              <a:defRPr sz="2600"/>
            </a:lvl1pPr>
            <a:lvl2pPr>
              <a:defRPr sz="2500"/>
            </a:lvl2pPr>
            <a:lvl3pPr>
              <a:defRPr sz="2400"/>
            </a:lvl3pPr>
            <a:lvl4pPr>
              <a:defRPr sz="2400"/>
            </a:lvl4pPr>
            <a:lvl5pPr>
              <a:defRPr sz="24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lvl1pPr>
              <a:defRPr/>
            </a:lvl1pPr>
          </a:lstStyle>
          <a:p>
            <a:pPr>
              <a:defRPr/>
            </a:pPr>
            <a:endParaRPr lang="es-ES" dirty="0"/>
          </a:p>
        </p:txBody>
      </p:sp>
      <p:sp>
        <p:nvSpPr>
          <p:cNvPr id="6" name="5 Marcador de pie de página"/>
          <p:cNvSpPr>
            <a:spLocks noGrp="1"/>
          </p:cNvSpPr>
          <p:nvPr>
            <p:ph type="ftr" sz="quarter" idx="11"/>
          </p:nvPr>
        </p:nvSpPr>
        <p:spPr/>
        <p:txBody>
          <a:bodyPr/>
          <a:lstStyle>
            <a:lvl1pPr>
              <a:defRPr/>
            </a:lvl1pPr>
          </a:lstStyle>
          <a:p>
            <a:pPr>
              <a:defRPr/>
            </a:pPr>
            <a:endParaRPr lang="es-ES" dirty="0"/>
          </a:p>
        </p:txBody>
      </p:sp>
      <p:sp>
        <p:nvSpPr>
          <p:cNvPr id="7" name="6 Marcador de número de diapositiva"/>
          <p:cNvSpPr>
            <a:spLocks noGrp="1"/>
          </p:cNvSpPr>
          <p:nvPr>
            <p:ph type="sldNum" sz="quarter" idx="12"/>
          </p:nvPr>
        </p:nvSpPr>
        <p:spPr/>
        <p:txBody>
          <a:bodyPr/>
          <a:lstStyle>
            <a:lvl1pPr>
              <a:defRPr/>
            </a:lvl1pPr>
          </a:lstStyle>
          <a:p>
            <a:pPr>
              <a:defRPr/>
            </a:pPr>
            <a:fld id="{DF6906CC-63F4-4950-B8E9-C1CEA36DA950}" type="slidenum">
              <a:rPr lang="es-ES" smtClean="0"/>
              <a:pPr>
                <a:defRPr/>
              </a:pPr>
              <a:t>‹Nº›</a:t>
            </a:fld>
            <a:endParaRPr lang="es-ES" dirty="0"/>
          </a:p>
        </p:txBody>
      </p:sp>
    </p:spTree>
  </p:cSld>
  <p:clrMapOvr>
    <a:masterClrMapping/>
  </p:clrMapOvr>
</p:sldLayout>
</file>

<file path=ppt/slideLayouts/slideLayout35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600075" y="1800225"/>
            <a:ext cx="13201650" cy="1685011"/>
          </a:xfrm>
        </p:spPr>
        <p:txBody>
          <a:bodyPr/>
          <a:lstStyle>
            <a:lvl1pPr>
              <a:defRPr sz="5300" b="0" i="0" cap="none" baseline="0"/>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600075" y="3535828"/>
            <a:ext cx="6365596" cy="720090"/>
          </a:xfrm>
          <a:solidFill>
            <a:schemeClr val="accent2">
              <a:satMod val="150000"/>
              <a:alpha val="25000"/>
            </a:schemeClr>
          </a:solidFill>
          <a:ln w="12700">
            <a:solidFill>
              <a:schemeClr val="accent2"/>
            </a:solidFill>
          </a:ln>
        </p:spPr>
        <p:txBody>
          <a:bodyPr anchor="ctr">
            <a:noAutofit/>
          </a:bodyPr>
          <a:lstStyle>
            <a:lvl1pPr marL="60448" indent="0">
              <a:buNone/>
              <a:defRPr sz="2500" b="1">
                <a:solidFill>
                  <a:schemeClr val="tx1">
                    <a:tint val="95000"/>
                  </a:schemeClr>
                </a:solidFill>
              </a:defRPr>
            </a:lvl1pPr>
            <a:lvl2pPr>
              <a:buNone/>
              <a:defRPr sz="2600" b="1"/>
            </a:lvl2pPr>
            <a:lvl3pPr>
              <a:buNone/>
              <a:defRPr sz="2400" b="1"/>
            </a:lvl3pPr>
            <a:lvl4pPr>
              <a:buNone/>
              <a:defRPr sz="2100" b="1"/>
            </a:lvl4pPr>
            <a:lvl5pPr>
              <a:buNone/>
              <a:defRPr sz="21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7435945" y="3535828"/>
            <a:ext cx="6365795" cy="720090"/>
          </a:xfrm>
          <a:solidFill>
            <a:schemeClr val="accent2">
              <a:satMod val="150000"/>
              <a:alpha val="25000"/>
            </a:schemeClr>
          </a:solidFill>
          <a:ln w="12700">
            <a:solidFill>
              <a:schemeClr val="accent2"/>
            </a:solidFill>
          </a:ln>
        </p:spPr>
        <p:txBody>
          <a:bodyPr anchor="ctr">
            <a:noAutofit/>
          </a:bodyPr>
          <a:lstStyle>
            <a:lvl1pPr marL="60448" indent="0">
              <a:buNone/>
              <a:defRPr sz="2500" b="1">
                <a:solidFill>
                  <a:schemeClr val="tx1">
                    <a:tint val="95000"/>
                  </a:schemeClr>
                </a:solidFill>
              </a:defRPr>
            </a:lvl1pPr>
            <a:lvl2pPr>
              <a:buNone/>
              <a:defRPr sz="2600" b="1"/>
            </a:lvl2pPr>
            <a:lvl3pPr>
              <a:buNone/>
              <a:defRPr sz="2400" b="1"/>
            </a:lvl3pPr>
            <a:lvl4pPr>
              <a:buNone/>
              <a:defRPr sz="2100" b="1"/>
            </a:lvl4pPr>
            <a:lvl5pPr>
              <a:buNone/>
              <a:defRPr sz="2100" b="1"/>
            </a:lvl5pPr>
          </a:lstStyle>
          <a:p>
            <a:pPr lvl="0"/>
            <a:r>
              <a:rPr lang="es-ES" smtClean="0"/>
              <a:t>Haga clic para modificar el estilo de texto del patrón</a:t>
            </a:r>
          </a:p>
        </p:txBody>
      </p:sp>
      <p:sp>
        <p:nvSpPr>
          <p:cNvPr id="5" name="4 Marcador de contenido"/>
          <p:cNvSpPr>
            <a:spLocks noGrp="1"/>
          </p:cNvSpPr>
          <p:nvPr>
            <p:ph sz="quarter" idx="2"/>
          </p:nvPr>
        </p:nvSpPr>
        <p:spPr>
          <a:xfrm>
            <a:off x="600075" y="4265917"/>
            <a:ext cx="6365596" cy="6120765"/>
          </a:xfrm>
        </p:spPr>
        <p:txBody>
          <a:bodyPr/>
          <a:lstStyle>
            <a:lvl1pPr>
              <a:defRPr sz="2600"/>
            </a:lvl1pPr>
            <a:lvl2pPr>
              <a:defRPr sz="2600"/>
            </a:lvl2pPr>
            <a:lvl3pPr>
              <a:defRPr sz="2400"/>
            </a:lvl3pPr>
            <a:lvl4pPr>
              <a:defRPr sz="2100"/>
            </a:lvl4pPr>
            <a:lvl5pPr>
              <a:defRPr sz="21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7431344" y="4265917"/>
            <a:ext cx="6365795" cy="6120765"/>
          </a:xfrm>
        </p:spPr>
        <p:txBody>
          <a:bodyPr/>
          <a:lstStyle>
            <a:lvl1pPr>
              <a:defRPr sz="2600"/>
            </a:lvl1pPr>
            <a:lvl2pPr>
              <a:defRPr sz="2600"/>
            </a:lvl2pPr>
            <a:lvl3pPr>
              <a:defRPr sz="2400"/>
            </a:lvl3pPr>
            <a:lvl4pPr>
              <a:defRPr sz="2100"/>
            </a:lvl4pPr>
            <a:lvl5pPr>
              <a:defRPr sz="21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25 Marcador de fecha"/>
          <p:cNvSpPr>
            <a:spLocks noGrp="1"/>
          </p:cNvSpPr>
          <p:nvPr>
            <p:ph type="dt" sz="half" idx="10"/>
          </p:nvPr>
        </p:nvSpPr>
        <p:spPr/>
        <p:txBody>
          <a:bodyPr rtlCol="0"/>
          <a:lstStyle>
            <a:lvl1pPr>
              <a:defRPr/>
            </a:lvl1pPr>
          </a:lstStyle>
          <a:p>
            <a:pPr>
              <a:defRPr/>
            </a:pPr>
            <a:endParaRPr lang="es-ES" dirty="0"/>
          </a:p>
        </p:txBody>
      </p:sp>
      <p:sp>
        <p:nvSpPr>
          <p:cNvPr id="8" name="26 Marcador de número de diapositiva"/>
          <p:cNvSpPr>
            <a:spLocks noGrp="1"/>
          </p:cNvSpPr>
          <p:nvPr>
            <p:ph type="sldNum" sz="quarter" idx="11"/>
          </p:nvPr>
        </p:nvSpPr>
        <p:spPr/>
        <p:txBody>
          <a:bodyPr rtlCol="0"/>
          <a:lstStyle>
            <a:lvl1pPr>
              <a:defRPr/>
            </a:lvl1pPr>
          </a:lstStyle>
          <a:p>
            <a:pPr>
              <a:defRPr/>
            </a:pPr>
            <a:fld id="{DF6906CC-63F4-4950-B8E9-C1CEA36DA950}" type="slidenum">
              <a:rPr lang="es-ES" smtClean="0"/>
              <a:pPr>
                <a:defRPr/>
              </a:pPr>
              <a:t>‹Nº›</a:t>
            </a:fld>
            <a:endParaRPr lang="es-ES" dirty="0"/>
          </a:p>
        </p:txBody>
      </p:sp>
      <p:sp>
        <p:nvSpPr>
          <p:cNvPr id="9" name="27 Marcador de pie de página"/>
          <p:cNvSpPr>
            <a:spLocks noGrp="1"/>
          </p:cNvSpPr>
          <p:nvPr>
            <p:ph type="ftr" sz="quarter" idx="12"/>
          </p:nvPr>
        </p:nvSpPr>
        <p:spPr/>
        <p:txBody>
          <a:bodyPr rtlCol="0"/>
          <a:lstStyle>
            <a:lvl1pPr>
              <a:defRPr/>
            </a:lvl1pPr>
          </a:lstStyle>
          <a:p>
            <a:pPr>
              <a:defRPr/>
            </a:pPr>
            <a:endParaRPr lang="es-ES" dirty="0"/>
          </a:p>
        </p:txBody>
      </p:sp>
    </p:spTree>
  </p:cSld>
  <p:clrMapOvr>
    <a:masterClrMapping/>
  </p:clrMapOvr>
</p:sldLayout>
</file>

<file path=ppt/slideLayouts/slideLayout35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720090" y="1800225"/>
            <a:ext cx="12961620" cy="1685011"/>
          </a:xfrm>
        </p:spPr>
        <p:txBody>
          <a:bodyPr/>
          <a:lstStyle>
            <a:lvl1pPr>
              <a:defRPr sz="5300">
                <a:solidFill>
                  <a:schemeClr val="tx2"/>
                </a:solidFill>
              </a:defRPr>
            </a:lvl1pPr>
          </a:lstStyle>
          <a:p>
            <a:r>
              <a:rPr lang="es-ES" smtClean="0"/>
              <a:t>Haga clic para modificar el estilo de título del patrón</a:t>
            </a:r>
            <a:endParaRPr lang="en-US"/>
          </a:p>
        </p:txBody>
      </p:sp>
      <p:sp>
        <p:nvSpPr>
          <p:cNvPr id="3" name="2 Marcador de fecha"/>
          <p:cNvSpPr>
            <a:spLocks noGrp="1"/>
          </p:cNvSpPr>
          <p:nvPr>
            <p:ph type="dt" sz="half" idx="10"/>
          </p:nvPr>
        </p:nvSpPr>
        <p:spPr>
          <a:xfrm>
            <a:off x="10368811" y="965121"/>
            <a:ext cx="1507687" cy="720090"/>
          </a:xfrm>
        </p:spPr>
        <p:txBody>
          <a:bodyPr/>
          <a:lstStyle>
            <a:lvl1pPr>
              <a:defRPr/>
            </a:lvl1pPr>
          </a:lstStyle>
          <a:p>
            <a:pPr>
              <a:defRPr/>
            </a:pPr>
            <a:endParaRPr lang="es-ES" dirty="0"/>
          </a:p>
        </p:txBody>
      </p:sp>
      <p:sp>
        <p:nvSpPr>
          <p:cNvPr id="4" name="3 Marcador de pie de página"/>
          <p:cNvSpPr>
            <a:spLocks noGrp="1"/>
          </p:cNvSpPr>
          <p:nvPr>
            <p:ph type="ftr" sz="quarter" idx="11"/>
          </p:nvPr>
        </p:nvSpPr>
        <p:spPr/>
        <p:txBody>
          <a:bodyPr/>
          <a:lstStyle>
            <a:lvl1pPr>
              <a:defRPr/>
            </a:lvl1pPr>
          </a:lstStyle>
          <a:p>
            <a:pPr>
              <a:defRPr/>
            </a:pPr>
            <a:endParaRPr lang="es-ES" dirty="0"/>
          </a:p>
        </p:txBody>
      </p:sp>
      <p:sp>
        <p:nvSpPr>
          <p:cNvPr id="5" name="4 Marcador de número de diapositiva"/>
          <p:cNvSpPr>
            <a:spLocks noGrp="1"/>
          </p:cNvSpPr>
          <p:nvPr>
            <p:ph type="sldNum" sz="quarter" idx="12"/>
          </p:nvPr>
        </p:nvSpPr>
        <p:spPr/>
        <p:txBody>
          <a:bodyPr/>
          <a:lstStyle>
            <a:lvl1pPr>
              <a:defRPr/>
            </a:lvl1pPr>
          </a:lstStyle>
          <a:p>
            <a:pPr>
              <a:defRPr/>
            </a:pPr>
            <a:fld id="{DF6906CC-63F4-4950-B8E9-C1CEA36DA950}" type="slidenum">
              <a:rPr lang="es-ES" smtClean="0"/>
              <a:pPr>
                <a:defRPr/>
              </a:pPr>
              <a:t>‹Nº›</a:t>
            </a:fld>
            <a:endParaRPr lang="es-ES"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5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36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pPr>
              <a:defRPr/>
            </a:pPr>
            <a:endParaRPr lang="es-ES" dirty="0"/>
          </a:p>
        </p:txBody>
      </p:sp>
      <p:sp>
        <p:nvSpPr>
          <p:cNvPr id="3" name="2 Marcador de pie de página"/>
          <p:cNvSpPr>
            <a:spLocks noGrp="1"/>
          </p:cNvSpPr>
          <p:nvPr>
            <p:ph type="ftr" sz="quarter" idx="11"/>
          </p:nvPr>
        </p:nvSpPr>
        <p:spPr/>
        <p:txBody>
          <a:bodyPr/>
          <a:lstStyle>
            <a:lvl1pPr>
              <a:defRPr/>
            </a:lvl1pPr>
          </a:lstStyle>
          <a:p>
            <a:pPr>
              <a:defRPr/>
            </a:pPr>
            <a:endParaRPr lang="es-ES" dirty="0"/>
          </a:p>
        </p:txBody>
      </p:sp>
      <p:sp>
        <p:nvSpPr>
          <p:cNvPr id="4" name="3 Marcador de número de diapositiva"/>
          <p:cNvSpPr>
            <a:spLocks noGrp="1"/>
          </p:cNvSpPr>
          <p:nvPr>
            <p:ph type="sldNum" sz="quarter" idx="12"/>
          </p:nvPr>
        </p:nvSpPr>
        <p:spPr/>
        <p:txBody>
          <a:bodyPr/>
          <a:lstStyle>
            <a:lvl1pPr>
              <a:defRPr/>
            </a:lvl1pPr>
          </a:lstStyle>
          <a:p>
            <a:pPr>
              <a:defRPr/>
            </a:pPr>
            <a:fld id="{7A195951-1F56-42E1-9EE4-25976DB7085E}" type="slidenum">
              <a:rPr lang="es-ES" smtClean="0"/>
              <a:pPr>
                <a:defRPr/>
              </a:pPr>
              <a:t>‹Nº›</a:t>
            </a:fld>
            <a:endParaRPr lang="es-ES" dirty="0"/>
          </a:p>
        </p:txBody>
      </p:sp>
    </p:spTree>
  </p:cSld>
  <p:clrMapOvr>
    <a:masterClrMapping/>
  </p:clrMapOvr>
  <p:timing>
    <p:tnLst>
      <p:par>
        <p:cTn id="1" dur="indefinite" restart="never" nodeType="tmRoot"/>
      </p:par>
    </p:tnLst>
  </p:timing>
</p:sldLayout>
</file>

<file path=ppt/slideLayouts/slideLayout36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8431757" y="1735604"/>
            <a:ext cx="5328666" cy="1382573"/>
          </a:xfrm>
        </p:spPr>
        <p:txBody>
          <a:bodyPr anchor="b"/>
          <a:lstStyle>
            <a:lvl1pPr algn="l">
              <a:buNone/>
              <a:defRPr sz="2400" b="1"/>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8431757" y="3166895"/>
            <a:ext cx="5328666" cy="7272909"/>
          </a:xfrm>
        </p:spPr>
        <p:txBody>
          <a:bodyPr/>
          <a:lstStyle>
            <a:lvl1pPr marL="12098" indent="0">
              <a:buNone/>
              <a:defRPr sz="1900"/>
            </a:lvl1pPr>
            <a:lvl2pPr>
              <a:buNone/>
              <a:defRPr sz="1600"/>
            </a:lvl2pPr>
            <a:lvl3pPr>
              <a:buNone/>
              <a:defRPr sz="1300"/>
            </a:lvl3pPr>
            <a:lvl4pPr>
              <a:buNone/>
              <a:defRPr sz="1200"/>
            </a:lvl4pPr>
            <a:lvl5pPr>
              <a:buNone/>
              <a:defRPr sz="1200"/>
            </a:lvl5pPr>
          </a:lstStyle>
          <a:p>
            <a:pPr lvl="0"/>
            <a:r>
              <a:rPr lang="es-ES" smtClean="0"/>
              <a:t>Haga clic para modificar el estilo de texto del patrón</a:t>
            </a:r>
          </a:p>
        </p:txBody>
      </p:sp>
      <p:sp>
        <p:nvSpPr>
          <p:cNvPr id="4" name="3 Marcador de contenido"/>
          <p:cNvSpPr>
            <a:spLocks noGrp="1"/>
          </p:cNvSpPr>
          <p:nvPr>
            <p:ph sz="half" idx="1"/>
          </p:nvPr>
        </p:nvSpPr>
        <p:spPr>
          <a:xfrm>
            <a:off x="240030" y="1222652"/>
            <a:ext cx="8036204" cy="9217152"/>
          </a:xfrm>
        </p:spPr>
        <p:txBody>
          <a:bodyPr/>
          <a:lstStyle>
            <a:lvl1pPr>
              <a:defRPr sz="4200"/>
            </a:lvl1pPr>
            <a:lvl2pPr>
              <a:defRPr sz="3700"/>
            </a:lvl2pPr>
            <a:lvl3pPr>
              <a:defRPr sz="3200"/>
            </a:lvl3pPr>
            <a:lvl4pPr>
              <a:defRPr sz="2600"/>
            </a:lvl4pPr>
            <a:lvl5pPr>
              <a:defRPr sz="2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lvl1pPr>
              <a:defRPr/>
            </a:lvl1pPr>
          </a:lstStyle>
          <a:p>
            <a:pPr>
              <a:defRPr/>
            </a:pPr>
            <a:endParaRPr lang="es-ES" dirty="0"/>
          </a:p>
        </p:txBody>
      </p:sp>
      <p:sp>
        <p:nvSpPr>
          <p:cNvPr id="6" name="5 Marcador de pie de página"/>
          <p:cNvSpPr>
            <a:spLocks noGrp="1"/>
          </p:cNvSpPr>
          <p:nvPr>
            <p:ph type="ftr" sz="quarter" idx="11"/>
          </p:nvPr>
        </p:nvSpPr>
        <p:spPr/>
        <p:txBody>
          <a:bodyPr/>
          <a:lstStyle>
            <a:lvl1pPr>
              <a:defRPr/>
            </a:lvl1pPr>
          </a:lstStyle>
          <a:p>
            <a:pPr>
              <a:defRPr/>
            </a:pPr>
            <a:endParaRPr lang="es-ES" dirty="0"/>
          </a:p>
        </p:txBody>
      </p:sp>
      <p:sp>
        <p:nvSpPr>
          <p:cNvPr id="7" name="6 Marcador de número de diapositiva"/>
          <p:cNvSpPr>
            <a:spLocks noGrp="1"/>
          </p:cNvSpPr>
          <p:nvPr>
            <p:ph type="sldNum" sz="quarter" idx="12"/>
          </p:nvPr>
        </p:nvSpPr>
        <p:spPr/>
        <p:txBody>
          <a:bodyPr/>
          <a:lstStyle>
            <a:lvl1pPr>
              <a:defRPr/>
            </a:lvl1pPr>
          </a:lstStyle>
          <a:p>
            <a:pPr>
              <a:defRPr/>
            </a:pPr>
            <a:fld id="{DF6906CC-63F4-4950-B8E9-C1CEA36DA950}" type="slidenum">
              <a:rPr lang="es-ES" smtClean="0"/>
              <a:pPr>
                <a:defRPr/>
              </a:pPr>
              <a:t>‹Nº›</a:t>
            </a:fld>
            <a:endParaRPr lang="es-ES" dirty="0"/>
          </a:p>
        </p:txBody>
      </p:sp>
    </p:spTree>
  </p:cSld>
  <p:clrMapOvr>
    <a:masterClrMapping/>
  </p:clrMapOvr>
</p:sldLayout>
</file>

<file path=ppt/slideLayouts/slideLayout36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8568687" y="1746931"/>
            <a:ext cx="924215" cy="7373578"/>
          </a:xfrm>
        </p:spPr>
        <p:txBody>
          <a:bodyPr vert="vert270" lIns="60448" tIns="0" rIns="60448" anchor="t"/>
          <a:lstStyle>
            <a:lvl1pPr algn="ctr">
              <a:buNone/>
              <a:defRPr sz="2600" b="1"/>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635782" y="1800225"/>
            <a:ext cx="7200900" cy="72009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4200"/>
            </a:lvl1pPr>
          </a:lstStyle>
          <a:p>
            <a:pPr lvl="0"/>
            <a:r>
              <a:rPr lang="es-ES" noProof="0" dirty="0" smtClean="0"/>
              <a:t>Haga clic en el icono para agregar una imagen</a:t>
            </a:r>
            <a:endParaRPr lang="en-US" noProof="0" dirty="0"/>
          </a:p>
        </p:txBody>
      </p:sp>
      <p:sp>
        <p:nvSpPr>
          <p:cNvPr id="4" name="3 Marcador de texto"/>
          <p:cNvSpPr>
            <a:spLocks noGrp="1"/>
          </p:cNvSpPr>
          <p:nvPr>
            <p:ph type="body" sz="half" idx="2"/>
          </p:nvPr>
        </p:nvSpPr>
        <p:spPr>
          <a:xfrm>
            <a:off x="9589298" y="5157042"/>
            <a:ext cx="4080510" cy="3963470"/>
          </a:xfrm>
        </p:spPr>
        <p:txBody>
          <a:bodyPr lIns="0" tIns="0" rIns="60448"/>
          <a:lstStyle>
            <a:lvl1pPr marL="0" indent="0">
              <a:lnSpc>
                <a:spcPct val="100000"/>
              </a:lnSpc>
              <a:spcBef>
                <a:spcPts val="0"/>
              </a:spcBef>
              <a:buFontTx/>
              <a:buNone/>
              <a:defRPr sz="1700"/>
            </a:lvl1pPr>
            <a:lvl2pPr>
              <a:buFontTx/>
              <a:buNone/>
              <a:defRPr sz="1600"/>
            </a:lvl2pPr>
            <a:lvl3pPr>
              <a:buFontTx/>
              <a:buNone/>
              <a:defRPr sz="1300"/>
            </a:lvl3pPr>
            <a:lvl4pPr>
              <a:buFontTx/>
              <a:buNone/>
              <a:defRPr sz="1200"/>
            </a:lvl4pPr>
            <a:lvl5pPr>
              <a:buFontTx/>
              <a:buNone/>
              <a:defRPr sz="1200"/>
            </a:lvl5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pPr>
              <a:defRPr/>
            </a:pPr>
            <a:endParaRPr lang="es-ES" dirty="0"/>
          </a:p>
        </p:txBody>
      </p:sp>
      <p:sp>
        <p:nvSpPr>
          <p:cNvPr id="6" name="5 Marcador de pie de página"/>
          <p:cNvSpPr>
            <a:spLocks noGrp="1"/>
          </p:cNvSpPr>
          <p:nvPr>
            <p:ph type="ftr" sz="quarter" idx="11"/>
          </p:nvPr>
        </p:nvSpPr>
        <p:spPr/>
        <p:txBody>
          <a:bodyPr/>
          <a:lstStyle>
            <a:lvl1pPr>
              <a:defRPr/>
            </a:lvl1pPr>
          </a:lstStyle>
          <a:p>
            <a:pPr>
              <a:defRPr/>
            </a:pPr>
            <a:endParaRPr lang="es-ES" dirty="0"/>
          </a:p>
        </p:txBody>
      </p:sp>
      <p:sp>
        <p:nvSpPr>
          <p:cNvPr id="7" name="6 Marcador de número de diapositiva"/>
          <p:cNvSpPr>
            <a:spLocks noGrp="1"/>
          </p:cNvSpPr>
          <p:nvPr>
            <p:ph type="sldNum" sz="quarter" idx="12"/>
          </p:nvPr>
        </p:nvSpPr>
        <p:spPr/>
        <p:txBody>
          <a:bodyPr/>
          <a:lstStyle>
            <a:lvl1pPr>
              <a:defRPr/>
            </a:lvl1pPr>
          </a:lstStyle>
          <a:p>
            <a:pPr>
              <a:defRPr/>
            </a:pPr>
            <a:fld id="{DF6906CC-63F4-4950-B8E9-C1CEA36DA950}" type="slidenum">
              <a:rPr lang="es-ES" smtClean="0"/>
              <a:pPr>
                <a:defRPr/>
              </a:pPr>
              <a:t>‹Nº›</a:t>
            </a:fld>
            <a:endParaRPr lang="es-ES" dirty="0"/>
          </a:p>
        </p:txBody>
      </p:sp>
    </p:spTree>
  </p:cSld>
  <p:clrMapOvr>
    <a:masterClrMapping/>
  </p:clrMapOvr>
</p:sldLayout>
</file>

<file path=ppt/slideLayouts/slideLayout36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lvl1pPr>
              <a:defRPr/>
            </a:lvl1pPr>
          </a:lstStyle>
          <a:p>
            <a:pPr>
              <a:defRPr/>
            </a:pPr>
            <a:endParaRPr lang="es-ES" dirty="0"/>
          </a:p>
        </p:txBody>
      </p:sp>
      <p:sp>
        <p:nvSpPr>
          <p:cNvPr id="5" name="4 Marcador de pie de página"/>
          <p:cNvSpPr>
            <a:spLocks noGrp="1"/>
          </p:cNvSpPr>
          <p:nvPr>
            <p:ph type="ftr" sz="quarter" idx="11"/>
          </p:nvPr>
        </p:nvSpPr>
        <p:spPr/>
        <p:txBody>
          <a:bodyPr/>
          <a:lstStyle>
            <a:lvl1pPr>
              <a:defRPr/>
            </a:lvl1pPr>
          </a:lstStyle>
          <a:p>
            <a:pPr>
              <a:defRPr/>
            </a:pPr>
            <a:endParaRPr lang="es-ES" dirty="0"/>
          </a:p>
        </p:txBody>
      </p:sp>
      <p:sp>
        <p:nvSpPr>
          <p:cNvPr id="6" name="5 Marcador de número de diapositiva"/>
          <p:cNvSpPr>
            <a:spLocks noGrp="1"/>
          </p:cNvSpPr>
          <p:nvPr>
            <p:ph type="sldNum" sz="quarter" idx="12"/>
          </p:nvPr>
        </p:nvSpPr>
        <p:spPr/>
        <p:txBody>
          <a:bodyPr/>
          <a:lstStyle>
            <a:lvl1pPr>
              <a:defRPr/>
            </a:lvl1pPr>
          </a:lstStyle>
          <a:p>
            <a:pPr>
              <a:defRPr/>
            </a:pPr>
            <a:fld id="{DF6906CC-63F4-4950-B8E9-C1CEA36DA950}" type="slidenum">
              <a:rPr lang="es-ES" smtClean="0"/>
              <a:pPr>
                <a:defRPr/>
              </a:pPr>
              <a:t>‹Nº›</a:t>
            </a:fld>
            <a:endParaRPr lang="es-ES" dirty="0"/>
          </a:p>
        </p:txBody>
      </p:sp>
    </p:spTree>
  </p:cSld>
  <p:clrMapOvr>
    <a:masterClrMapping/>
  </p:clrMapOvr>
</p:sldLayout>
</file>

<file path=ppt/slideLayouts/slideLayout36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10681335" y="1800225"/>
            <a:ext cx="3000375" cy="8641080"/>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720090" y="1800225"/>
            <a:ext cx="9841230" cy="864108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lvl1pPr>
              <a:defRPr/>
            </a:lvl1pPr>
          </a:lstStyle>
          <a:p>
            <a:pPr>
              <a:defRPr/>
            </a:pPr>
            <a:endParaRPr lang="es-ES" dirty="0"/>
          </a:p>
        </p:txBody>
      </p:sp>
      <p:sp>
        <p:nvSpPr>
          <p:cNvPr id="5" name="4 Marcador de pie de página"/>
          <p:cNvSpPr>
            <a:spLocks noGrp="1"/>
          </p:cNvSpPr>
          <p:nvPr>
            <p:ph type="ftr" sz="quarter" idx="11"/>
          </p:nvPr>
        </p:nvSpPr>
        <p:spPr/>
        <p:txBody>
          <a:bodyPr/>
          <a:lstStyle>
            <a:lvl1pPr>
              <a:defRPr/>
            </a:lvl1pPr>
          </a:lstStyle>
          <a:p>
            <a:pPr>
              <a:defRPr/>
            </a:pPr>
            <a:endParaRPr lang="es-ES" dirty="0"/>
          </a:p>
        </p:txBody>
      </p:sp>
      <p:sp>
        <p:nvSpPr>
          <p:cNvPr id="6" name="5 Marcador de número de diapositiva"/>
          <p:cNvSpPr>
            <a:spLocks noGrp="1"/>
          </p:cNvSpPr>
          <p:nvPr>
            <p:ph type="sldNum" sz="quarter" idx="12"/>
          </p:nvPr>
        </p:nvSpPr>
        <p:spPr/>
        <p:txBody>
          <a:bodyPr/>
          <a:lstStyle>
            <a:lvl1pPr>
              <a:defRPr/>
            </a:lvl1pPr>
          </a:lstStyle>
          <a:p>
            <a:pPr>
              <a:defRPr/>
            </a:pPr>
            <a:fld id="{DF6906CC-63F4-4950-B8E9-C1CEA36DA950}" type="slidenum">
              <a:rPr lang="es-ES" smtClean="0"/>
              <a:pPr>
                <a:defRPr/>
              </a:pPr>
              <a:t>‹Nº›</a:t>
            </a:fld>
            <a:endParaRPr lang="es-ES" dirty="0"/>
          </a:p>
        </p:txBody>
      </p:sp>
    </p:spTree>
  </p:cSld>
  <p:clrMapOvr>
    <a:masterClrMapping/>
  </p:clrMapOvr>
</p:sldLayout>
</file>

<file path=ppt/slideLayouts/slideLayout365.xml><?xml version="1.0" encoding="utf-8"?>
<p:sldLayout xmlns:a="http://schemas.openxmlformats.org/drawingml/2006/main" xmlns:r="http://schemas.openxmlformats.org/officeDocument/2006/relationships" xmlns:p="http://schemas.openxmlformats.org/presentationml/2006/main" preserve="1">
  <p:cSld name="Diseño personalizado">
    <p:spTree>
      <p:nvGrpSpPr>
        <p:cNvPr id="1" name=""/>
        <p:cNvGrpSpPr/>
        <p:nvPr/>
      </p:nvGrpSpPr>
      <p:grpSpPr>
        <a:xfrm>
          <a:off x="0" y="0"/>
          <a:ext cx="0" cy="0"/>
          <a:chOff x="0" y="0"/>
          <a:chExt cx="0" cy="0"/>
        </a:xfrm>
      </p:grpSpPr>
      <p:pic>
        <p:nvPicPr>
          <p:cNvPr id="3" name="Picture 6" descr="logo%20último%20mejorado"/>
          <p:cNvPicPr>
            <a:picLocks noChangeAspect="1" noChangeArrowheads="1"/>
          </p:cNvPicPr>
          <p:nvPr/>
        </p:nvPicPr>
        <p:blipFill>
          <a:blip r:embed="rId2" cstate="email">
            <a:clrChange>
              <a:clrFrom>
                <a:srgbClr val="FFFFFF"/>
              </a:clrFrom>
              <a:clrTo>
                <a:srgbClr val="FFFFFF">
                  <a:alpha val="0"/>
                </a:srgbClr>
              </a:clrTo>
            </a:clrChange>
            <a:lum bright="70000" contrast="-70000"/>
          </a:blip>
          <a:srcRect/>
          <a:stretch>
            <a:fillRect/>
          </a:stretch>
        </p:blipFill>
        <p:spPr bwMode="auto">
          <a:xfrm>
            <a:off x="1125100" y="7538478"/>
            <a:ext cx="4279268" cy="2029569"/>
          </a:xfrm>
          <a:prstGeom prst="rect">
            <a:avLst/>
          </a:prstGeom>
          <a:noFill/>
          <a:ln w="34925">
            <a:solidFill>
              <a:srgbClr val="FFFFFF"/>
            </a:solidFill>
            <a:miter lim="800000"/>
            <a:headEnd/>
            <a:tailEnd/>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pic>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4" name="2 Marcador de fecha"/>
          <p:cNvSpPr>
            <a:spLocks noGrp="1"/>
          </p:cNvSpPr>
          <p:nvPr>
            <p:ph type="dt" sz="half" idx="10"/>
          </p:nvPr>
        </p:nvSpPr>
        <p:spPr/>
        <p:txBody>
          <a:bodyPr/>
          <a:lstStyle>
            <a:lvl1pPr>
              <a:defRPr/>
            </a:lvl1pPr>
          </a:lstStyle>
          <a:p>
            <a:pPr>
              <a:defRPr/>
            </a:pPr>
            <a:endParaRPr lang="es-ES" dirty="0"/>
          </a:p>
        </p:txBody>
      </p:sp>
      <p:sp>
        <p:nvSpPr>
          <p:cNvPr id="5" name="3 Marcador de pie de página"/>
          <p:cNvSpPr>
            <a:spLocks noGrp="1"/>
          </p:cNvSpPr>
          <p:nvPr>
            <p:ph type="ftr" sz="quarter" idx="11"/>
          </p:nvPr>
        </p:nvSpPr>
        <p:spPr/>
        <p:txBody>
          <a:bodyPr/>
          <a:lstStyle>
            <a:lvl1pPr>
              <a:defRPr/>
            </a:lvl1pPr>
          </a:lstStyle>
          <a:p>
            <a:pPr>
              <a:defRPr/>
            </a:pPr>
            <a:endParaRPr lang="es-ES" dirty="0"/>
          </a:p>
        </p:txBody>
      </p:sp>
      <p:sp>
        <p:nvSpPr>
          <p:cNvPr id="6" name="4 Marcador de número de diapositiva"/>
          <p:cNvSpPr>
            <a:spLocks noGrp="1"/>
          </p:cNvSpPr>
          <p:nvPr>
            <p:ph type="sldNum" sz="quarter" idx="12"/>
          </p:nvPr>
        </p:nvSpPr>
        <p:spPr/>
        <p:txBody>
          <a:bodyPr/>
          <a:lstStyle>
            <a:lvl1pPr>
              <a:defRPr/>
            </a:lvl1pPr>
          </a:lstStyle>
          <a:p>
            <a:pPr>
              <a:defRPr/>
            </a:pPr>
            <a:fld id="{DF6906CC-63F4-4950-B8E9-C1CEA36DA950}" type="slidenum">
              <a:rPr lang="es-ES" smtClean="0"/>
              <a:pPr>
                <a:defRPr/>
              </a:pPr>
              <a:t>‹Nº›</a:t>
            </a:fld>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0" dur="1000" fill="hold"/>
                                        <p:tgtEl>
                                          <p:spTgt spid="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66.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1080135" y="3355442"/>
            <a:ext cx="12241530" cy="2315289"/>
          </a:xfrm>
          <a:prstGeom prst="rect">
            <a:avLst/>
          </a:prstGeom>
        </p:spPr>
        <p:txBody>
          <a:bodyPr lIns="120873" tIns="60444" rIns="120873" bIns="60444"/>
          <a:lstStyle/>
          <a:p>
            <a:r>
              <a:rPr lang="es-ES" smtClean="0"/>
              <a:t>Haga clic para modificar el estilo de título del patrón</a:t>
            </a:r>
            <a:endParaRPr lang="es-PE"/>
          </a:p>
        </p:txBody>
      </p:sp>
      <p:sp>
        <p:nvSpPr>
          <p:cNvPr id="3" name="2 Subtítulo"/>
          <p:cNvSpPr>
            <a:spLocks noGrp="1"/>
          </p:cNvSpPr>
          <p:nvPr>
            <p:ph type="subTitle" idx="1"/>
          </p:nvPr>
        </p:nvSpPr>
        <p:spPr>
          <a:xfrm>
            <a:off x="2160270" y="6120765"/>
            <a:ext cx="10081260" cy="2760345"/>
          </a:xfrm>
          <a:prstGeom prst="rect">
            <a:avLst/>
          </a:prstGeom>
        </p:spPr>
        <p:txBody>
          <a:bodyPr lIns="120873" tIns="60444" rIns="120873" bIns="60444"/>
          <a:lstStyle>
            <a:lvl1pPr marL="0" indent="0" algn="ctr">
              <a:buNone/>
              <a:defRPr>
                <a:solidFill>
                  <a:schemeClr val="tx1">
                    <a:tint val="75000"/>
                  </a:schemeClr>
                </a:solidFill>
              </a:defRPr>
            </a:lvl1pPr>
            <a:lvl2pPr marL="604366" indent="0" algn="ctr">
              <a:buNone/>
              <a:defRPr>
                <a:solidFill>
                  <a:schemeClr val="tx1">
                    <a:tint val="75000"/>
                  </a:schemeClr>
                </a:solidFill>
              </a:defRPr>
            </a:lvl2pPr>
            <a:lvl3pPr marL="1208732" indent="0" algn="ctr">
              <a:buNone/>
              <a:defRPr>
                <a:solidFill>
                  <a:schemeClr val="tx1">
                    <a:tint val="75000"/>
                  </a:schemeClr>
                </a:solidFill>
              </a:defRPr>
            </a:lvl3pPr>
            <a:lvl4pPr marL="1813099" indent="0" algn="ctr">
              <a:buNone/>
              <a:defRPr>
                <a:solidFill>
                  <a:schemeClr val="tx1">
                    <a:tint val="75000"/>
                  </a:schemeClr>
                </a:solidFill>
              </a:defRPr>
            </a:lvl4pPr>
            <a:lvl5pPr marL="2417465" indent="0" algn="ctr">
              <a:buNone/>
              <a:defRPr>
                <a:solidFill>
                  <a:schemeClr val="tx1">
                    <a:tint val="75000"/>
                  </a:schemeClr>
                </a:solidFill>
              </a:defRPr>
            </a:lvl5pPr>
            <a:lvl6pPr marL="3021831" indent="0" algn="ctr">
              <a:buNone/>
              <a:defRPr>
                <a:solidFill>
                  <a:schemeClr val="tx1">
                    <a:tint val="75000"/>
                  </a:schemeClr>
                </a:solidFill>
              </a:defRPr>
            </a:lvl6pPr>
            <a:lvl7pPr marL="3626197" indent="0" algn="ctr">
              <a:buNone/>
              <a:defRPr>
                <a:solidFill>
                  <a:schemeClr val="tx1">
                    <a:tint val="75000"/>
                  </a:schemeClr>
                </a:solidFill>
              </a:defRPr>
            </a:lvl7pPr>
            <a:lvl8pPr marL="4230564" indent="0" algn="ctr">
              <a:buNone/>
              <a:defRPr>
                <a:solidFill>
                  <a:schemeClr val="tx1">
                    <a:tint val="75000"/>
                  </a:schemeClr>
                </a:solidFill>
              </a:defRPr>
            </a:lvl8pPr>
            <a:lvl9pPr marL="4834930" indent="0" algn="ctr">
              <a:buNone/>
              <a:defRPr>
                <a:solidFill>
                  <a:schemeClr val="tx1">
                    <a:tint val="75000"/>
                  </a:schemeClr>
                </a:solidFill>
              </a:defRPr>
            </a:lvl9pPr>
          </a:lstStyle>
          <a:p>
            <a:r>
              <a:rPr lang="es-ES" smtClean="0"/>
              <a:t>Haga clic para modificar el estilo de subtítulo del patrón</a:t>
            </a:r>
            <a:endParaRPr lang="es-PE"/>
          </a:p>
        </p:txBody>
      </p:sp>
      <p:sp>
        <p:nvSpPr>
          <p:cNvPr id="4" name="3 Marcador de fecha"/>
          <p:cNvSpPr>
            <a:spLocks noGrp="1"/>
          </p:cNvSpPr>
          <p:nvPr>
            <p:ph type="dt" sz="half" idx="10"/>
          </p:nvPr>
        </p:nvSpPr>
        <p:spPr>
          <a:xfrm>
            <a:off x="720090" y="10011258"/>
            <a:ext cx="3360420" cy="575072"/>
          </a:xfrm>
          <a:prstGeom prst="rect">
            <a:avLst/>
          </a:prstGeom>
        </p:spPr>
        <p:txBody>
          <a:bodyPr lIns="120873" tIns="60444" rIns="120873" bIns="60444"/>
          <a:lstStyle>
            <a:lvl1pPr algn="ctr">
              <a:defRPr/>
            </a:lvl1pPr>
          </a:lstStyle>
          <a:p>
            <a:pPr>
              <a:defRPr/>
            </a:pPr>
            <a:endParaRPr lang="es-ES" dirty="0"/>
          </a:p>
        </p:txBody>
      </p:sp>
      <p:sp>
        <p:nvSpPr>
          <p:cNvPr id="5" name="4 Marcador de pie de página"/>
          <p:cNvSpPr>
            <a:spLocks noGrp="1"/>
          </p:cNvSpPr>
          <p:nvPr>
            <p:ph type="ftr" sz="quarter" idx="11"/>
          </p:nvPr>
        </p:nvSpPr>
        <p:spPr>
          <a:xfrm>
            <a:off x="4920615" y="10011258"/>
            <a:ext cx="4560570" cy="575072"/>
          </a:xfrm>
          <a:prstGeom prst="rect">
            <a:avLst/>
          </a:prstGeom>
        </p:spPr>
        <p:txBody>
          <a:bodyPr lIns="120873" tIns="60444" rIns="120873" bIns="60444"/>
          <a:lstStyle>
            <a:lvl1pPr algn="ctr">
              <a:defRPr/>
            </a:lvl1pPr>
          </a:lstStyle>
          <a:p>
            <a:pPr>
              <a:defRPr/>
            </a:pPr>
            <a:endParaRPr lang="es-ES" dirty="0"/>
          </a:p>
        </p:txBody>
      </p:sp>
      <p:sp>
        <p:nvSpPr>
          <p:cNvPr id="6" name="5 Marcador de número de diapositiva"/>
          <p:cNvSpPr>
            <a:spLocks noGrp="1"/>
          </p:cNvSpPr>
          <p:nvPr>
            <p:ph type="sldNum" sz="quarter" idx="12"/>
          </p:nvPr>
        </p:nvSpPr>
        <p:spPr>
          <a:xfrm>
            <a:off x="10321290" y="10011258"/>
            <a:ext cx="3360420" cy="575072"/>
          </a:xfrm>
          <a:prstGeom prst="rect">
            <a:avLst/>
          </a:prstGeom>
        </p:spPr>
        <p:txBody>
          <a:bodyPr lIns="120873" tIns="60444" rIns="120873" bIns="60444"/>
          <a:lstStyle>
            <a:lvl1pPr algn="ctr">
              <a:defRPr/>
            </a:lvl1pPr>
          </a:lstStyle>
          <a:p>
            <a:pPr>
              <a:defRPr/>
            </a:pPr>
            <a:fld id="{FBFFCF60-AC90-4138-921B-034C78D2FB91}" type="slidenum">
              <a:rPr lang="es-ES"/>
              <a:pPr>
                <a:defRPr/>
              </a:pPr>
              <a:t>‹Nº›</a:t>
            </a:fld>
            <a:endParaRPr lang="es-ES" dirty="0"/>
          </a:p>
        </p:txBody>
      </p:sp>
    </p:spTree>
  </p:cSld>
  <p:clrMapOvr>
    <a:masterClrMapping/>
  </p:clrMapOvr>
</p:sldLayout>
</file>

<file path=ppt/slideLayouts/slideLayout36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720090" y="432555"/>
            <a:ext cx="12961620" cy="1800225"/>
          </a:xfrm>
          <a:prstGeom prst="rect">
            <a:avLst/>
          </a:prstGeom>
        </p:spPr>
        <p:txBody>
          <a:bodyPr lIns="120873" tIns="60444" rIns="120873" bIns="60444"/>
          <a:lstStyle/>
          <a:p>
            <a:r>
              <a:rPr lang="es-ES" smtClean="0"/>
              <a:t>Haga clic para modificar el estilo de título del patrón</a:t>
            </a:r>
            <a:endParaRPr lang="es-PE"/>
          </a:p>
        </p:txBody>
      </p:sp>
      <p:sp>
        <p:nvSpPr>
          <p:cNvPr id="3" name="2 Marcador de contenido"/>
          <p:cNvSpPr>
            <a:spLocks noGrp="1"/>
          </p:cNvSpPr>
          <p:nvPr>
            <p:ph idx="1"/>
          </p:nvPr>
        </p:nvSpPr>
        <p:spPr>
          <a:xfrm>
            <a:off x="720090" y="2520320"/>
            <a:ext cx="12961620" cy="7128392"/>
          </a:xfrm>
          <a:prstGeom prst="rect">
            <a:avLst/>
          </a:prstGeom>
        </p:spPr>
        <p:txBody>
          <a:bodyPr lIns="120873" tIns="60444" rIns="120873" bIns="60444"/>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a:xfrm>
            <a:off x="720090" y="10011258"/>
            <a:ext cx="3360420" cy="575072"/>
          </a:xfrm>
          <a:prstGeom prst="rect">
            <a:avLst/>
          </a:prstGeom>
        </p:spPr>
        <p:txBody>
          <a:bodyPr lIns="120873" tIns="60444" rIns="120873" bIns="60444"/>
          <a:lstStyle>
            <a:lvl1pPr algn="ctr">
              <a:defRPr/>
            </a:lvl1pPr>
          </a:lstStyle>
          <a:p>
            <a:pPr>
              <a:defRPr/>
            </a:pPr>
            <a:endParaRPr lang="es-ES" dirty="0"/>
          </a:p>
        </p:txBody>
      </p:sp>
      <p:sp>
        <p:nvSpPr>
          <p:cNvPr id="5" name="4 Marcador de pie de página"/>
          <p:cNvSpPr>
            <a:spLocks noGrp="1"/>
          </p:cNvSpPr>
          <p:nvPr>
            <p:ph type="ftr" sz="quarter" idx="11"/>
          </p:nvPr>
        </p:nvSpPr>
        <p:spPr>
          <a:xfrm>
            <a:off x="4920615" y="10011258"/>
            <a:ext cx="4560570" cy="575072"/>
          </a:xfrm>
          <a:prstGeom prst="rect">
            <a:avLst/>
          </a:prstGeom>
        </p:spPr>
        <p:txBody>
          <a:bodyPr lIns="120873" tIns="60444" rIns="120873" bIns="60444"/>
          <a:lstStyle>
            <a:lvl1pPr algn="ctr">
              <a:defRPr/>
            </a:lvl1pPr>
          </a:lstStyle>
          <a:p>
            <a:pPr>
              <a:defRPr/>
            </a:pPr>
            <a:endParaRPr lang="es-ES" dirty="0"/>
          </a:p>
        </p:txBody>
      </p:sp>
      <p:sp>
        <p:nvSpPr>
          <p:cNvPr id="6" name="5 Marcador de número de diapositiva"/>
          <p:cNvSpPr>
            <a:spLocks noGrp="1"/>
          </p:cNvSpPr>
          <p:nvPr>
            <p:ph type="sldNum" sz="quarter" idx="12"/>
          </p:nvPr>
        </p:nvSpPr>
        <p:spPr>
          <a:xfrm>
            <a:off x="10321290" y="10011258"/>
            <a:ext cx="3360420" cy="575072"/>
          </a:xfrm>
          <a:prstGeom prst="rect">
            <a:avLst/>
          </a:prstGeom>
        </p:spPr>
        <p:txBody>
          <a:bodyPr lIns="120873" tIns="60444" rIns="120873" bIns="60444"/>
          <a:lstStyle>
            <a:lvl1pPr algn="ctr">
              <a:defRPr/>
            </a:lvl1pPr>
          </a:lstStyle>
          <a:p>
            <a:pPr>
              <a:defRPr/>
            </a:pPr>
            <a:fld id="{BC831F0C-DEF6-4707-9971-0F5491CE32AB}" type="slidenum">
              <a:rPr lang="es-ES"/>
              <a:pPr>
                <a:defRPr/>
              </a:pPr>
              <a:t>‹Nº›</a:t>
            </a:fld>
            <a:endParaRPr lang="es-ES" dirty="0"/>
          </a:p>
        </p:txBody>
      </p:sp>
    </p:spTree>
  </p:cSld>
  <p:clrMapOvr>
    <a:masterClrMapping/>
  </p:clrMapOvr>
</p:sldLayout>
</file>

<file path=ppt/slideLayouts/slideLayout368.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4" name="Picture 1" descr="logo%20último%20mejorado"/>
          <p:cNvPicPr>
            <a:picLocks noChangeAspect="1" noChangeArrowheads="1"/>
          </p:cNvPicPr>
          <p:nvPr/>
        </p:nvPicPr>
        <p:blipFill>
          <a:blip r:embed="rId2" cstate="email">
            <a:clrChange>
              <a:clrFrom>
                <a:srgbClr val="FFFFFF"/>
              </a:clrFrom>
              <a:clrTo>
                <a:srgbClr val="FFFFFF">
                  <a:alpha val="0"/>
                </a:srgbClr>
              </a:clrTo>
            </a:clrChange>
          </a:blip>
          <a:srcRect r="-701"/>
          <a:stretch>
            <a:fillRect/>
          </a:stretch>
        </p:blipFill>
        <p:spPr bwMode="auto">
          <a:xfrm>
            <a:off x="9563699" y="5063134"/>
            <a:ext cx="2845356" cy="1257656"/>
          </a:xfrm>
          <a:prstGeom prst="rect">
            <a:avLst/>
          </a:prstGeom>
          <a:noFill/>
          <a:ln w="9525">
            <a:noFill/>
            <a:miter lim="800000"/>
            <a:headEnd/>
            <a:tailEnd/>
          </a:ln>
        </p:spPr>
      </p:pic>
      <p:sp>
        <p:nvSpPr>
          <p:cNvPr id="2" name="1 Título"/>
          <p:cNvSpPr>
            <a:spLocks noGrp="1"/>
          </p:cNvSpPr>
          <p:nvPr>
            <p:ph type="title"/>
          </p:nvPr>
        </p:nvSpPr>
        <p:spPr>
          <a:xfrm>
            <a:off x="1137643" y="6940873"/>
            <a:ext cx="12241530" cy="2145268"/>
          </a:xfrm>
          <a:prstGeom prst="rect">
            <a:avLst/>
          </a:prstGeom>
        </p:spPr>
        <p:txBody>
          <a:bodyPr lIns="120873" tIns="60444" rIns="120873" bIns="60444" anchor="t"/>
          <a:lstStyle>
            <a:lvl1pPr algn="l">
              <a:defRPr sz="5300" b="1" cap="all"/>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1137643" y="4578091"/>
            <a:ext cx="12241530" cy="2362795"/>
          </a:xfrm>
          <a:prstGeom prst="rect">
            <a:avLst/>
          </a:prstGeom>
        </p:spPr>
        <p:txBody>
          <a:bodyPr lIns="120873" tIns="60444" rIns="120873" bIns="60444" anchor="b"/>
          <a:lstStyle>
            <a:lvl1pPr marL="0" indent="0">
              <a:buNone/>
              <a:defRPr sz="2600">
                <a:solidFill>
                  <a:schemeClr val="tx1">
                    <a:tint val="75000"/>
                  </a:schemeClr>
                </a:solidFill>
              </a:defRPr>
            </a:lvl1pPr>
            <a:lvl2pPr marL="604366" indent="0">
              <a:buNone/>
              <a:defRPr sz="2400">
                <a:solidFill>
                  <a:schemeClr val="tx1">
                    <a:tint val="75000"/>
                  </a:schemeClr>
                </a:solidFill>
              </a:defRPr>
            </a:lvl2pPr>
            <a:lvl3pPr marL="1208732" indent="0">
              <a:buNone/>
              <a:defRPr sz="2100">
                <a:solidFill>
                  <a:schemeClr val="tx1">
                    <a:tint val="75000"/>
                  </a:schemeClr>
                </a:solidFill>
              </a:defRPr>
            </a:lvl3pPr>
            <a:lvl4pPr marL="1813099" indent="0">
              <a:buNone/>
              <a:defRPr sz="1900">
                <a:solidFill>
                  <a:schemeClr val="tx1">
                    <a:tint val="75000"/>
                  </a:schemeClr>
                </a:solidFill>
              </a:defRPr>
            </a:lvl4pPr>
            <a:lvl5pPr marL="2417465" indent="0">
              <a:buNone/>
              <a:defRPr sz="1900">
                <a:solidFill>
                  <a:schemeClr val="tx1">
                    <a:tint val="75000"/>
                  </a:schemeClr>
                </a:solidFill>
              </a:defRPr>
            </a:lvl5pPr>
            <a:lvl6pPr marL="3021831" indent="0">
              <a:buNone/>
              <a:defRPr sz="1900">
                <a:solidFill>
                  <a:schemeClr val="tx1">
                    <a:tint val="75000"/>
                  </a:schemeClr>
                </a:solidFill>
              </a:defRPr>
            </a:lvl6pPr>
            <a:lvl7pPr marL="3626197" indent="0">
              <a:buNone/>
              <a:defRPr sz="1900">
                <a:solidFill>
                  <a:schemeClr val="tx1">
                    <a:tint val="75000"/>
                  </a:schemeClr>
                </a:solidFill>
              </a:defRPr>
            </a:lvl7pPr>
            <a:lvl8pPr marL="4230564" indent="0">
              <a:buNone/>
              <a:defRPr sz="1900">
                <a:solidFill>
                  <a:schemeClr val="tx1">
                    <a:tint val="75000"/>
                  </a:schemeClr>
                </a:solidFill>
              </a:defRPr>
            </a:lvl8pPr>
            <a:lvl9pPr marL="4834930" indent="0">
              <a:buNone/>
              <a:defRPr sz="1900">
                <a:solidFill>
                  <a:schemeClr val="tx1">
                    <a:tint val="75000"/>
                  </a:schemeClr>
                </a:solidFill>
              </a:defRPr>
            </a:lvl9pPr>
          </a:lstStyle>
          <a:p>
            <a:pPr lvl="0"/>
            <a:r>
              <a:rPr lang="es-ES" smtClean="0"/>
              <a:t>Haga clic para modificar el estilo de texto del patrón</a:t>
            </a:r>
          </a:p>
        </p:txBody>
      </p:sp>
      <p:sp>
        <p:nvSpPr>
          <p:cNvPr id="5" name="3 Marcador de fecha"/>
          <p:cNvSpPr>
            <a:spLocks noGrp="1"/>
          </p:cNvSpPr>
          <p:nvPr>
            <p:ph type="dt" sz="half" idx="10"/>
          </p:nvPr>
        </p:nvSpPr>
        <p:spPr>
          <a:xfrm>
            <a:off x="720090" y="10011258"/>
            <a:ext cx="3360420" cy="575072"/>
          </a:xfrm>
          <a:prstGeom prst="rect">
            <a:avLst/>
          </a:prstGeom>
        </p:spPr>
        <p:txBody>
          <a:bodyPr lIns="120873" tIns="60444" rIns="120873" bIns="60444"/>
          <a:lstStyle>
            <a:lvl1pPr algn="ctr">
              <a:defRPr/>
            </a:lvl1pPr>
          </a:lstStyle>
          <a:p>
            <a:pPr>
              <a:defRPr/>
            </a:pPr>
            <a:endParaRPr lang="es-ES" dirty="0"/>
          </a:p>
        </p:txBody>
      </p:sp>
      <p:sp>
        <p:nvSpPr>
          <p:cNvPr id="6" name="4 Marcador de pie de página"/>
          <p:cNvSpPr>
            <a:spLocks noGrp="1"/>
          </p:cNvSpPr>
          <p:nvPr>
            <p:ph type="ftr" sz="quarter" idx="11"/>
          </p:nvPr>
        </p:nvSpPr>
        <p:spPr>
          <a:xfrm>
            <a:off x="4920615" y="10011258"/>
            <a:ext cx="4560570" cy="575072"/>
          </a:xfrm>
          <a:prstGeom prst="rect">
            <a:avLst/>
          </a:prstGeom>
        </p:spPr>
        <p:txBody>
          <a:bodyPr lIns="120873" tIns="60444" rIns="120873" bIns="60444"/>
          <a:lstStyle>
            <a:lvl1pPr algn="ctr">
              <a:defRPr/>
            </a:lvl1pPr>
          </a:lstStyle>
          <a:p>
            <a:pPr>
              <a:defRPr/>
            </a:pPr>
            <a:endParaRPr lang="es-ES" dirty="0"/>
          </a:p>
        </p:txBody>
      </p:sp>
      <p:sp>
        <p:nvSpPr>
          <p:cNvPr id="7" name="5 Marcador de número de diapositiva"/>
          <p:cNvSpPr>
            <a:spLocks noGrp="1"/>
          </p:cNvSpPr>
          <p:nvPr>
            <p:ph type="sldNum" sz="quarter" idx="12"/>
          </p:nvPr>
        </p:nvSpPr>
        <p:spPr>
          <a:xfrm>
            <a:off x="10321290" y="10011258"/>
            <a:ext cx="3360420" cy="575072"/>
          </a:xfrm>
          <a:prstGeom prst="rect">
            <a:avLst/>
          </a:prstGeom>
        </p:spPr>
        <p:txBody>
          <a:bodyPr lIns="120873" tIns="60444" rIns="120873" bIns="60444"/>
          <a:lstStyle>
            <a:lvl1pPr algn="ctr">
              <a:defRPr/>
            </a:lvl1pPr>
          </a:lstStyle>
          <a:p>
            <a:pPr>
              <a:defRPr/>
            </a:pPr>
            <a:fld id="{C539C8BC-5A7C-44EB-B12D-42548235AA08}" type="slidenum">
              <a:rPr lang="es-ES"/>
              <a:pPr>
                <a:defRPr/>
              </a:pPr>
              <a:t>‹Nº›</a:t>
            </a:fld>
            <a:endParaRPr lang="es-ES" dirty="0"/>
          </a:p>
        </p:txBody>
      </p:sp>
    </p:spTree>
  </p:cSld>
  <p:clrMapOvr>
    <a:masterClrMapping/>
  </p:clrMapOvr>
</p:sldLayout>
</file>

<file path=ppt/slideLayouts/slideLayout369.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720090" y="432555"/>
            <a:ext cx="12961620" cy="1800225"/>
          </a:xfrm>
          <a:prstGeom prst="rect">
            <a:avLst/>
          </a:prstGeom>
        </p:spPr>
        <p:txBody>
          <a:bodyPr lIns="120873" tIns="60444" rIns="120873" bIns="60444"/>
          <a:lstStyle/>
          <a:p>
            <a:r>
              <a:rPr lang="es-ES" smtClean="0"/>
              <a:t>Haga clic para modificar el estilo de título del patrón</a:t>
            </a:r>
            <a:endParaRPr lang="es-PE"/>
          </a:p>
        </p:txBody>
      </p:sp>
      <p:sp>
        <p:nvSpPr>
          <p:cNvPr id="3" name="2 Marcador de contenido"/>
          <p:cNvSpPr>
            <a:spLocks noGrp="1"/>
          </p:cNvSpPr>
          <p:nvPr>
            <p:ph sz="half" idx="1"/>
          </p:nvPr>
        </p:nvSpPr>
        <p:spPr>
          <a:xfrm>
            <a:off x="675038" y="2025236"/>
            <a:ext cx="6360795" cy="7128392"/>
          </a:xfrm>
          <a:prstGeom prst="rect">
            <a:avLst/>
          </a:prstGeom>
        </p:spPr>
        <p:txBody>
          <a:bodyPr lIns="120873" tIns="60444" rIns="120873" bIns="60444"/>
          <a:lstStyle>
            <a:lvl1pPr>
              <a:defRPr sz="3700"/>
            </a:lvl1pPr>
            <a:lvl2pPr>
              <a:defRPr sz="3200"/>
            </a:lvl2pPr>
            <a:lvl3pPr>
              <a:defRPr sz="2600"/>
            </a:lvl3pPr>
            <a:lvl4pPr>
              <a:defRPr sz="2400"/>
            </a:lvl4pPr>
            <a:lvl5pPr>
              <a:defRPr sz="2400"/>
            </a:lvl5pPr>
            <a:lvl6pPr>
              <a:defRPr sz="2400"/>
            </a:lvl6pPr>
            <a:lvl7pPr>
              <a:defRPr sz="2400"/>
            </a:lvl7pPr>
            <a:lvl8pPr>
              <a:defRPr sz="2400"/>
            </a:lvl8pPr>
            <a:lvl9pPr>
              <a:defRPr sz="2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contenido"/>
          <p:cNvSpPr>
            <a:spLocks noGrp="1"/>
          </p:cNvSpPr>
          <p:nvPr>
            <p:ph sz="half" idx="2"/>
          </p:nvPr>
        </p:nvSpPr>
        <p:spPr>
          <a:xfrm>
            <a:off x="7320915" y="2520320"/>
            <a:ext cx="6360795" cy="7128392"/>
          </a:xfrm>
          <a:prstGeom prst="rect">
            <a:avLst/>
          </a:prstGeom>
        </p:spPr>
        <p:txBody>
          <a:bodyPr lIns="120873" tIns="60444" rIns="120873" bIns="60444"/>
          <a:lstStyle>
            <a:lvl1pPr>
              <a:defRPr sz="3700"/>
            </a:lvl1pPr>
            <a:lvl2pPr>
              <a:defRPr sz="3200"/>
            </a:lvl2pPr>
            <a:lvl3pPr>
              <a:defRPr sz="2600"/>
            </a:lvl3pPr>
            <a:lvl4pPr>
              <a:defRPr sz="2400"/>
            </a:lvl4pPr>
            <a:lvl5pPr>
              <a:defRPr sz="2400"/>
            </a:lvl5pPr>
            <a:lvl6pPr>
              <a:defRPr sz="2400"/>
            </a:lvl6pPr>
            <a:lvl7pPr>
              <a:defRPr sz="2400"/>
            </a:lvl7pPr>
            <a:lvl8pPr>
              <a:defRPr sz="2400"/>
            </a:lvl8pPr>
            <a:lvl9pPr>
              <a:defRPr sz="2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5 Marcador de pie de página"/>
          <p:cNvSpPr>
            <a:spLocks noGrp="1"/>
          </p:cNvSpPr>
          <p:nvPr>
            <p:ph type="ftr" sz="quarter" idx="10"/>
          </p:nvPr>
        </p:nvSpPr>
        <p:spPr>
          <a:xfrm>
            <a:off x="4920615" y="10011258"/>
            <a:ext cx="4560570" cy="575072"/>
          </a:xfrm>
          <a:prstGeom prst="rect">
            <a:avLst/>
          </a:prstGeom>
        </p:spPr>
        <p:txBody>
          <a:bodyPr lIns="120873" tIns="60444" rIns="120873" bIns="60444"/>
          <a:lstStyle>
            <a:lvl1pPr algn="ctr">
              <a:defRPr/>
            </a:lvl1pPr>
          </a:lstStyle>
          <a:p>
            <a:pPr>
              <a:defRPr/>
            </a:pPr>
            <a:endParaRPr lang="es-ES" dirty="0"/>
          </a:p>
        </p:txBody>
      </p:sp>
      <p:sp>
        <p:nvSpPr>
          <p:cNvPr id="6" name="6 Marcador de número de diapositiva"/>
          <p:cNvSpPr>
            <a:spLocks noGrp="1"/>
          </p:cNvSpPr>
          <p:nvPr>
            <p:ph type="sldNum" sz="quarter" idx="11"/>
          </p:nvPr>
        </p:nvSpPr>
        <p:spPr>
          <a:xfrm>
            <a:off x="10321290" y="10011258"/>
            <a:ext cx="3360420" cy="575072"/>
          </a:xfrm>
          <a:prstGeom prst="rect">
            <a:avLst/>
          </a:prstGeom>
        </p:spPr>
        <p:txBody>
          <a:bodyPr lIns="120873" tIns="60444" rIns="120873" bIns="60444"/>
          <a:lstStyle>
            <a:lvl1pPr algn="ctr">
              <a:defRPr/>
            </a:lvl1pPr>
          </a:lstStyle>
          <a:p>
            <a:pPr>
              <a:defRPr/>
            </a:pPr>
            <a:fld id="{D7FD4070-2319-471C-9F1C-1FC6BC8C8279}" type="slidenum">
              <a:rPr lang="es-ES"/>
              <a:pPr>
                <a:defRPr/>
              </a:pPr>
              <a:t>‹Nº›</a:t>
            </a:fld>
            <a:endParaRPr lang="es-ES"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26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37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720090" y="432555"/>
            <a:ext cx="12961620" cy="1800225"/>
          </a:xfrm>
          <a:prstGeom prst="rect">
            <a:avLst/>
          </a:prstGeom>
        </p:spPr>
        <p:txBody>
          <a:bodyPr lIns="120873" tIns="60444" rIns="120873" bIns="60444"/>
          <a:lstStyle>
            <a:lvl1pPr>
              <a:defRPr/>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720090" y="2417803"/>
            <a:ext cx="6363296" cy="1007625"/>
          </a:xfrm>
          <a:prstGeom prst="rect">
            <a:avLst/>
          </a:prstGeom>
        </p:spPr>
        <p:txBody>
          <a:bodyPr lIns="120873" tIns="60444" rIns="120873" bIns="60444" anchor="b"/>
          <a:lstStyle>
            <a:lvl1pPr marL="0" indent="0">
              <a:buNone/>
              <a:defRPr sz="3200" b="1"/>
            </a:lvl1pPr>
            <a:lvl2pPr marL="604366" indent="0">
              <a:buNone/>
              <a:defRPr sz="2600" b="1"/>
            </a:lvl2pPr>
            <a:lvl3pPr marL="1208732" indent="0">
              <a:buNone/>
              <a:defRPr sz="2400" b="1"/>
            </a:lvl3pPr>
            <a:lvl4pPr marL="1813099" indent="0">
              <a:buNone/>
              <a:defRPr sz="2100" b="1"/>
            </a:lvl4pPr>
            <a:lvl5pPr marL="2417465" indent="0">
              <a:buNone/>
              <a:defRPr sz="2100" b="1"/>
            </a:lvl5pPr>
            <a:lvl6pPr marL="3021831" indent="0">
              <a:buNone/>
              <a:defRPr sz="2100" b="1"/>
            </a:lvl6pPr>
            <a:lvl7pPr marL="3626197" indent="0">
              <a:buNone/>
              <a:defRPr sz="2100" b="1"/>
            </a:lvl7pPr>
            <a:lvl8pPr marL="4230564" indent="0">
              <a:buNone/>
              <a:defRPr sz="2100" b="1"/>
            </a:lvl8pPr>
            <a:lvl9pPr marL="4834930" indent="0">
              <a:buNone/>
              <a:defRPr sz="21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720090" y="3425428"/>
            <a:ext cx="6363296" cy="6223279"/>
          </a:xfrm>
          <a:prstGeom prst="rect">
            <a:avLst/>
          </a:prstGeom>
        </p:spPr>
        <p:txBody>
          <a:bodyPr lIns="120873" tIns="60444" rIns="120873" bIns="60444"/>
          <a:lstStyle>
            <a:lvl1pPr>
              <a:defRPr sz="3200"/>
            </a:lvl1pPr>
            <a:lvl2pPr>
              <a:defRPr sz="2600"/>
            </a:lvl2pPr>
            <a:lvl3pPr>
              <a:defRPr sz="2400"/>
            </a:lvl3pPr>
            <a:lvl4pPr>
              <a:defRPr sz="2100"/>
            </a:lvl4pPr>
            <a:lvl5pPr>
              <a:defRPr sz="2100"/>
            </a:lvl5pPr>
            <a:lvl6pPr>
              <a:defRPr sz="2100"/>
            </a:lvl6pPr>
            <a:lvl7pPr>
              <a:defRPr sz="2100"/>
            </a:lvl7pPr>
            <a:lvl8pPr>
              <a:defRPr sz="2100"/>
            </a:lvl8pPr>
            <a:lvl9pPr>
              <a:defRPr sz="21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texto"/>
          <p:cNvSpPr>
            <a:spLocks noGrp="1"/>
          </p:cNvSpPr>
          <p:nvPr>
            <p:ph type="body" sz="quarter" idx="3"/>
          </p:nvPr>
        </p:nvSpPr>
        <p:spPr>
          <a:xfrm>
            <a:off x="7315931" y="2417803"/>
            <a:ext cx="6365795" cy="1007625"/>
          </a:xfrm>
          <a:prstGeom prst="rect">
            <a:avLst/>
          </a:prstGeom>
        </p:spPr>
        <p:txBody>
          <a:bodyPr lIns="120873" tIns="60444" rIns="120873" bIns="60444" anchor="b"/>
          <a:lstStyle>
            <a:lvl1pPr marL="0" indent="0">
              <a:buNone/>
              <a:defRPr sz="3200" b="1"/>
            </a:lvl1pPr>
            <a:lvl2pPr marL="604366" indent="0">
              <a:buNone/>
              <a:defRPr sz="2600" b="1"/>
            </a:lvl2pPr>
            <a:lvl3pPr marL="1208732" indent="0">
              <a:buNone/>
              <a:defRPr sz="2400" b="1"/>
            </a:lvl3pPr>
            <a:lvl4pPr marL="1813099" indent="0">
              <a:buNone/>
              <a:defRPr sz="2100" b="1"/>
            </a:lvl4pPr>
            <a:lvl5pPr marL="2417465" indent="0">
              <a:buNone/>
              <a:defRPr sz="2100" b="1"/>
            </a:lvl5pPr>
            <a:lvl6pPr marL="3021831" indent="0">
              <a:buNone/>
              <a:defRPr sz="2100" b="1"/>
            </a:lvl6pPr>
            <a:lvl7pPr marL="3626197" indent="0">
              <a:buNone/>
              <a:defRPr sz="2100" b="1"/>
            </a:lvl7pPr>
            <a:lvl8pPr marL="4230564" indent="0">
              <a:buNone/>
              <a:defRPr sz="2100" b="1"/>
            </a:lvl8pPr>
            <a:lvl9pPr marL="4834930" indent="0">
              <a:buNone/>
              <a:defRPr sz="21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7315931" y="3425428"/>
            <a:ext cx="6365795" cy="6223279"/>
          </a:xfrm>
          <a:prstGeom prst="rect">
            <a:avLst/>
          </a:prstGeom>
        </p:spPr>
        <p:txBody>
          <a:bodyPr lIns="120873" tIns="60444" rIns="120873" bIns="60444"/>
          <a:lstStyle>
            <a:lvl1pPr>
              <a:defRPr sz="3200"/>
            </a:lvl1pPr>
            <a:lvl2pPr>
              <a:defRPr sz="2600"/>
            </a:lvl2pPr>
            <a:lvl3pPr>
              <a:defRPr sz="2400"/>
            </a:lvl3pPr>
            <a:lvl4pPr>
              <a:defRPr sz="2100"/>
            </a:lvl4pPr>
            <a:lvl5pPr>
              <a:defRPr sz="2100"/>
            </a:lvl5pPr>
            <a:lvl6pPr>
              <a:defRPr sz="2100"/>
            </a:lvl6pPr>
            <a:lvl7pPr>
              <a:defRPr sz="2100"/>
            </a:lvl7pPr>
            <a:lvl8pPr>
              <a:defRPr sz="2100"/>
            </a:lvl8pPr>
            <a:lvl9pPr>
              <a:defRPr sz="21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7" name="6 Marcador de fecha"/>
          <p:cNvSpPr>
            <a:spLocks noGrp="1"/>
          </p:cNvSpPr>
          <p:nvPr>
            <p:ph type="dt" sz="half" idx="10"/>
          </p:nvPr>
        </p:nvSpPr>
        <p:spPr>
          <a:xfrm>
            <a:off x="720090" y="10011258"/>
            <a:ext cx="3360420" cy="575072"/>
          </a:xfrm>
          <a:prstGeom prst="rect">
            <a:avLst/>
          </a:prstGeom>
        </p:spPr>
        <p:txBody>
          <a:bodyPr lIns="120873" tIns="60444" rIns="120873" bIns="60444"/>
          <a:lstStyle>
            <a:lvl1pPr algn="ctr">
              <a:defRPr/>
            </a:lvl1pPr>
          </a:lstStyle>
          <a:p>
            <a:pPr>
              <a:defRPr/>
            </a:pPr>
            <a:endParaRPr lang="es-ES" dirty="0"/>
          </a:p>
        </p:txBody>
      </p:sp>
      <p:sp>
        <p:nvSpPr>
          <p:cNvPr id="8" name="7 Marcador de pie de página"/>
          <p:cNvSpPr>
            <a:spLocks noGrp="1"/>
          </p:cNvSpPr>
          <p:nvPr>
            <p:ph type="ftr" sz="quarter" idx="11"/>
          </p:nvPr>
        </p:nvSpPr>
        <p:spPr>
          <a:xfrm>
            <a:off x="4920615" y="10011258"/>
            <a:ext cx="4560570" cy="575072"/>
          </a:xfrm>
          <a:prstGeom prst="rect">
            <a:avLst/>
          </a:prstGeom>
        </p:spPr>
        <p:txBody>
          <a:bodyPr lIns="120873" tIns="60444" rIns="120873" bIns="60444"/>
          <a:lstStyle>
            <a:lvl1pPr algn="ctr">
              <a:defRPr/>
            </a:lvl1pPr>
          </a:lstStyle>
          <a:p>
            <a:pPr>
              <a:defRPr/>
            </a:pPr>
            <a:endParaRPr lang="es-ES" dirty="0"/>
          </a:p>
        </p:txBody>
      </p:sp>
      <p:sp>
        <p:nvSpPr>
          <p:cNvPr id="9" name="8 Marcador de número de diapositiva"/>
          <p:cNvSpPr>
            <a:spLocks noGrp="1"/>
          </p:cNvSpPr>
          <p:nvPr>
            <p:ph type="sldNum" sz="quarter" idx="12"/>
          </p:nvPr>
        </p:nvSpPr>
        <p:spPr>
          <a:xfrm>
            <a:off x="10321290" y="10011258"/>
            <a:ext cx="3360420" cy="575072"/>
          </a:xfrm>
          <a:prstGeom prst="rect">
            <a:avLst/>
          </a:prstGeom>
        </p:spPr>
        <p:txBody>
          <a:bodyPr lIns="120873" tIns="60444" rIns="120873" bIns="60444"/>
          <a:lstStyle>
            <a:lvl1pPr algn="ctr">
              <a:defRPr/>
            </a:lvl1pPr>
          </a:lstStyle>
          <a:p>
            <a:pPr>
              <a:defRPr/>
            </a:pPr>
            <a:fld id="{CB60BE2C-9B5D-41EA-AF6C-5B8D7E2189A6}" type="slidenum">
              <a:rPr lang="es-ES"/>
              <a:pPr>
                <a:defRPr/>
              </a:pPr>
              <a:t>‹Nº›</a:t>
            </a:fld>
            <a:endParaRPr lang="es-ES" dirty="0"/>
          </a:p>
        </p:txBody>
      </p:sp>
    </p:spTree>
  </p:cSld>
  <p:clrMapOvr>
    <a:masterClrMapping/>
  </p:clrMapOvr>
</p:sldLayout>
</file>

<file path=ppt/slideLayouts/slideLayout371.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720090" y="432555"/>
            <a:ext cx="12961620" cy="1800225"/>
          </a:xfrm>
          <a:prstGeom prst="rect">
            <a:avLst/>
          </a:prstGeom>
        </p:spPr>
        <p:txBody>
          <a:bodyPr lIns="120873" tIns="60444" rIns="120873" bIns="60444"/>
          <a:lstStyle/>
          <a:p>
            <a:r>
              <a:rPr lang="es-ES" smtClean="0"/>
              <a:t>Haga clic para modificar el estilo de título del patrón</a:t>
            </a:r>
            <a:endParaRPr lang="es-PE"/>
          </a:p>
        </p:txBody>
      </p:sp>
      <p:sp>
        <p:nvSpPr>
          <p:cNvPr id="3" name="2 Marcador de fecha"/>
          <p:cNvSpPr>
            <a:spLocks noGrp="1"/>
          </p:cNvSpPr>
          <p:nvPr>
            <p:ph type="dt" sz="half" idx="10"/>
          </p:nvPr>
        </p:nvSpPr>
        <p:spPr>
          <a:xfrm>
            <a:off x="720090" y="10011258"/>
            <a:ext cx="3360420" cy="575072"/>
          </a:xfrm>
          <a:prstGeom prst="rect">
            <a:avLst/>
          </a:prstGeom>
        </p:spPr>
        <p:txBody>
          <a:bodyPr lIns="120873" tIns="60444" rIns="120873" bIns="60444"/>
          <a:lstStyle>
            <a:lvl1pPr algn="ctr">
              <a:defRPr/>
            </a:lvl1pPr>
          </a:lstStyle>
          <a:p>
            <a:pPr>
              <a:defRPr/>
            </a:pPr>
            <a:endParaRPr lang="es-ES" dirty="0"/>
          </a:p>
        </p:txBody>
      </p:sp>
      <p:sp>
        <p:nvSpPr>
          <p:cNvPr id="4" name="3 Marcador de pie de página"/>
          <p:cNvSpPr>
            <a:spLocks noGrp="1"/>
          </p:cNvSpPr>
          <p:nvPr>
            <p:ph type="ftr" sz="quarter" idx="11"/>
          </p:nvPr>
        </p:nvSpPr>
        <p:spPr>
          <a:xfrm>
            <a:off x="4920615" y="10011258"/>
            <a:ext cx="4560570" cy="575072"/>
          </a:xfrm>
          <a:prstGeom prst="rect">
            <a:avLst/>
          </a:prstGeom>
        </p:spPr>
        <p:txBody>
          <a:bodyPr lIns="120873" tIns="60444" rIns="120873" bIns="60444"/>
          <a:lstStyle>
            <a:lvl1pPr algn="ctr">
              <a:defRPr/>
            </a:lvl1pPr>
          </a:lstStyle>
          <a:p>
            <a:pPr>
              <a:defRPr/>
            </a:pPr>
            <a:endParaRPr lang="es-ES" dirty="0"/>
          </a:p>
        </p:txBody>
      </p:sp>
      <p:sp>
        <p:nvSpPr>
          <p:cNvPr id="5" name="4 Marcador de número de diapositiva"/>
          <p:cNvSpPr>
            <a:spLocks noGrp="1"/>
          </p:cNvSpPr>
          <p:nvPr>
            <p:ph type="sldNum" sz="quarter" idx="12"/>
          </p:nvPr>
        </p:nvSpPr>
        <p:spPr>
          <a:xfrm>
            <a:off x="10321290" y="10011258"/>
            <a:ext cx="3360420" cy="575072"/>
          </a:xfrm>
          <a:prstGeom prst="rect">
            <a:avLst/>
          </a:prstGeom>
        </p:spPr>
        <p:txBody>
          <a:bodyPr lIns="120873" tIns="60444" rIns="120873" bIns="60444"/>
          <a:lstStyle>
            <a:lvl1pPr algn="ctr">
              <a:defRPr/>
            </a:lvl1pPr>
          </a:lstStyle>
          <a:p>
            <a:pPr>
              <a:defRPr/>
            </a:pPr>
            <a:fld id="{E727AA15-1311-4D1C-97A1-1B81097C6535}" type="slidenum">
              <a:rPr lang="es-ES"/>
              <a:pPr>
                <a:defRPr/>
              </a:pPr>
              <a:t>‹Nº›</a:t>
            </a:fld>
            <a:endParaRPr lang="es-ES" dirty="0"/>
          </a:p>
        </p:txBody>
      </p:sp>
    </p:spTree>
  </p:cSld>
  <p:clrMapOvr>
    <a:masterClrMapping/>
  </p:clrMapOvr>
</p:sldLayout>
</file>

<file path=ppt/slideLayouts/slideLayout37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720090" y="10011258"/>
            <a:ext cx="3360420" cy="575072"/>
          </a:xfrm>
          <a:prstGeom prst="rect">
            <a:avLst/>
          </a:prstGeom>
        </p:spPr>
        <p:txBody>
          <a:bodyPr lIns="120873" tIns="60444" rIns="120873" bIns="60444"/>
          <a:lstStyle>
            <a:lvl1pPr algn="ctr">
              <a:defRPr/>
            </a:lvl1pPr>
          </a:lstStyle>
          <a:p>
            <a:pPr>
              <a:defRPr/>
            </a:pPr>
            <a:endParaRPr lang="es-ES" dirty="0"/>
          </a:p>
        </p:txBody>
      </p:sp>
      <p:sp>
        <p:nvSpPr>
          <p:cNvPr id="3" name="2 Marcador de pie de página"/>
          <p:cNvSpPr>
            <a:spLocks noGrp="1"/>
          </p:cNvSpPr>
          <p:nvPr>
            <p:ph type="ftr" sz="quarter" idx="11"/>
          </p:nvPr>
        </p:nvSpPr>
        <p:spPr>
          <a:xfrm>
            <a:off x="4920615" y="10011258"/>
            <a:ext cx="4560570" cy="575072"/>
          </a:xfrm>
          <a:prstGeom prst="rect">
            <a:avLst/>
          </a:prstGeom>
        </p:spPr>
        <p:txBody>
          <a:bodyPr lIns="120873" tIns="60444" rIns="120873" bIns="60444"/>
          <a:lstStyle>
            <a:lvl1pPr algn="ctr">
              <a:defRPr/>
            </a:lvl1pPr>
          </a:lstStyle>
          <a:p>
            <a:pPr>
              <a:defRPr/>
            </a:pPr>
            <a:endParaRPr lang="es-ES" dirty="0"/>
          </a:p>
        </p:txBody>
      </p:sp>
      <p:sp>
        <p:nvSpPr>
          <p:cNvPr id="4" name="3 Marcador de número de diapositiva"/>
          <p:cNvSpPr>
            <a:spLocks noGrp="1"/>
          </p:cNvSpPr>
          <p:nvPr>
            <p:ph type="sldNum" sz="quarter" idx="12"/>
          </p:nvPr>
        </p:nvSpPr>
        <p:spPr>
          <a:xfrm>
            <a:off x="10321290" y="10011258"/>
            <a:ext cx="3360420" cy="575072"/>
          </a:xfrm>
          <a:prstGeom prst="rect">
            <a:avLst/>
          </a:prstGeom>
        </p:spPr>
        <p:txBody>
          <a:bodyPr lIns="120873" tIns="60444" rIns="120873" bIns="60444"/>
          <a:lstStyle>
            <a:lvl1pPr algn="ctr">
              <a:defRPr/>
            </a:lvl1pPr>
          </a:lstStyle>
          <a:p>
            <a:pPr>
              <a:defRPr/>
            </a:pPr>
            <a:fld id="{7A195951-1F56-42E1-9EE4-25976DB7085E}" type="slidenum">
              <a:rPr lang="es-ES"/>
              <a:pPr>
                <a:defRPr/>
              </a:pPr>
              <a:t>‹Nº›</a:t>
            </a:fld>
            <a:endParaRPr lang="es-ES" dirty="0"/>
          </a:p>
        </p:txBody>
      </p:sp>
    </p:spTree>
  </p:cSld>
  <p:clrMapOvr>
    <a:masterClrMapping/>
  </p:clrMapOvr>
</p:sldLayout>
</file>

<file path=ppt/slideLayouts/slideLayout37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720092" y="430055"/>
            <a:ext cx="4738093" cy="1830229"/>
          </a:xfrm>
          <a:prstGeom prst="rect">
            <a:avLst/>
          </a:prstGeom>
        </p:spPr>
        <p:txBody>
          <a:bodyPr lIns="120873" tIns="60444" rIns="120873" bIns="60444" anchor="b"/>
          <a:lstStyle>
            <a:lvl1pPr algn="l">
              <a:defRPr sz="2600" b="1"/>
            </a:lvl1pPr>
          </a:lstStyle>
          <a:p>
            <a:r>
              <a:rPr lang="es-ES" smtClean="0"/>
              <a:t>Haga clic para modificar el estilo de título del patrón</a:t>
            </a:r>
            <a:endParaRPr lang="es-PE"/>
          </a:p>
        </p:txBody>
      </p:sp>
      <p:sp>
        <p:nvSpPr>
          <p:cNvPr id="3" name="2 Marcador de contenido"/>
          <p:cNvSpPr>
            <a:spLocks noGrp="1"/>
          </p:cNvSpPr>
          <p:nvPr>
            <p:ph idx="1"/>
          </p:nvPr>
        </p:nvSpPr>
        <p:spPr>
          <a:xfrm>
            <a:off x="5630717" y="430077"/>
            <a:ext cx="8051007" cy="9218653"/>
          </a:xfrm>
          <a:prstGeom prst="rect">
            <a:avLst/>
          </a:prstGeom>
        </p:spPr>
        <p:txBody>
          <a:bodyPr lIns="120873" tIns="60444" rIns="120873" bIns="60444"/>
          <a:lstStyle>
            <a:lvl1pPr>
              <a:defRPr sz="4200"/>
            </a:lvl1pPr>
            <a:lvl2pPr>
              <a:defRPr sz="3700"/>
            </a:lvl2pPr>
            <a:lvl3pPr>
              <a:defRPr sz="3200"/>
            </a:lvl3pPr>
            <a:lvl4pPr>
              <a:defRPr sz="2600"/>
            </a:lvl4pPr>
            <a:lvl5pPr>
              <a:defRPr sz="2600"/>
            </a:lvl5pPr>
            <a:lvl6pPr>
              <a:defRPr sz="2600"/>
            </a:lvl6pPr>
            <a:lvl7pPr>
              <a:defRPr sz="2600"/>
            </a:lvl7pPr>
            <a:lvl8pPr>
              <a:defRPr sz="2600"/>
            </a:lvl8pPr>
            <a:lvl9pPr>
              <a:defRPr sz="2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texto"/>
          <p:cNvSpPr>
            <a:spLocks noGrp="1"/>
          </p:cNvSpPr>
          <p:nvPr>
            <p:ph type="body" sz="half" idx="2"/>
          </p:nvPr>
        </p:nvSpPr>
        <p:spPr>
          <a:xfrm>
            <a:off x="720092" y="2260288"/>
            <a:ext cx="4738093" cy="7388424"/>
          </a:xfrm>
          <a:prstGeom prst="rect">
            <a:avLst/>
          </a:prstGeom>
        </p:spPr>
        <p:txBody>
          <a:bodyPr lIns="120873" tIns="60444" rIns="120873" bIns="60444"/>
          <a:lstStyle>
            <a:lvl1pPr marL="0" indent="0">
              <a:buNone/>
              <a:defRPr sz="1900"/>
            </a:lvl1pPr>
            <a:lvl2pPr marL="604366" indent="0">
              <a:buNone/>
              <a:defRPr sz="1600"/>
            </a:lvl2pPr>
            <a:lvl3pPr marL="1208732" indent="0">
              <a:buNone/>
              <a:defRPr sz="1300"/>
            </a:lvl3pPr>
            <a:lvl4pPr marL="1813099" indent="0">
              <a:buNone/>
              <a:defRPr sz="1200"/>
            </a:lvl4pPr>
            <a:lvl5pPr marL="2417465" indent="0">
              <a:buNone/>
              <a:defRPr sz="1200"/>
            </a:lvl5pPr>
            <a:lvl6pPr marL="3021831" indent="0">
              <a:buNone/>
              <a:defRPr sz="1200"/>
            </a:lvl6pPr>
            <a:lvl7pPr marL="3626197" indent="0">
              <a:buNone/>
              <a:defRPr sz="1200"/>
            </a:lvl7pPr>
            <a:lvl8pPr marL="4230564" indent="0">
              <a:buNone/>
              <a:defRPr sz="1200"/>
            </a:lvl8pPr>
            <a:lvl9pPr marL="4834930" indent="0">
              <a:buNone/>
              <a:defRPr sz="1200"/>
            </a:lvl9pPr>
          </a:lstStyle>
          <a:p>
            <a:pPr lvl="0"/>
            <a:r>
              <a:rPr lang="es-ES" smtClean="0"/>
              <a:t>Haga clic para modificar el estilo de texto del patrón</a:t>
            </a:r>
          </a:p>
        </p:txBody>
      </p:sp>
      <p:sp>
        <p:nvSpPr>
          <p:cNvPr id="5" name="4 Marcador de fecha"/>
          <p:cNvSpPr>
            <a:spLocks noGrp="1"/>
          </p:cNvSpPr>
          <p:nvPr>
            <p:ph type="dt" sz="half" idx="10"/>
          </p:nvPr>
        </p:nvSpPr>
        <p:spPr>
          <a:xfrm>
            <a:off x="720090" y="10011258"/>
            <a:ext cx="3360420" cy="575072"/>
          </a:xfrm>
          <a:prstGeom prst="rect">
            <a:avLst/>
          </a:prstGeom>
        </p:spPr>
        <p:txBody>
          <a:bodyPr lIns="120873" tIns="60444" rIns="120873" bIns="60444"/>
          <a:lstStyle>
            <a:lvl1pPr algn="ctr">
              <a:defRPr/>
            </a:lvl1pPr>
          </a:lstStyle>
          <a:p>
            <a:pPr>
              <a:defRPr/>
            </a:pPr>
            <a:endParaRPr lang="es-ES" dirty="0"/>
          </a:p>
        </p:txBody>
      </p:sp>
      <p:sp>
        <p:nvSpPr>
          <p:cNvPr id="6" name="5 Marcador de pie de página"/>
          <p:cNvSpPr>
            <a:spLocks noGrp="1"/>
          </p:cNvSpPr>
          <p:nvPr>
            <p:ph type="ftr" sz="quarter" idx="11"/>
          </p:nvPr>
        </p:nvSpPr>
        <p:spPr>
          <a:xfrm>
            <a:off x="4920615" y="10011258"/>
            <a:ext cx="4560570" cy="575072"/>
          </a:xfrm>
          <a:prstGeom prst="rect">
            <a:avLst/>
          </a:prstGeom>
        </p:spPr>
        <p:txBody>
          <a:bodyPr lIns="120873" tIns="60444" rIns="120873" bIns="60444"/>
          <a:lstStyle>
            <a:lvl1pPr algn="ctr">
              <a:defRPr/>
            </a:lvl1pPr>
          </a:lstStyle>
          <a:p>
            <a:pPr>
              <a:defRPr/>
            </a:pPr>
            <a:endParaRPr lang="es-ES" dirty="0"/>
          </a:p>
        </p:txBody>
      </p:sp>
      <p:sp>
        <p:nvSpPr>
          <p:cNvPr id="7" name="6 Marcador de número de diapositiva"/>
          <p:cNvSpPr>
            <a:spLocks noGrp="1"/>
          </p:cNvSpPr>
          <p:nvPr>
            <p:ph type="sldNum" sz="quarter" idx="12"/>
          </p:nvPr>
        </p:nvSpPr>
        <p:spPr>
          <a:xfrm>
            <a:off x="10321290" y="10011258"/>
            <a:ext cx="3360420" cy="575072"/>
          </a:xfrm>
          <a:prstGeom prst="rect">
            <a:avLst/>
          </a:prstGeom>
        </p:spPr>
        <p:txBody>
          <a:bodyPr lIns="120873" tIns="60444" rIns="120873" bIns="60444"/>
          <a:lstStyle>
            <a:lvl1pPr algn="ctr">
              <a:defRPr/>
            </a:lvl1pPr>
          </a:lstStyle>
          <a:p>
            <a:pPr>
              <a:defRPr/>
            </a:pPr>
            <a:fld id="{CD4C1227-EE67-43B0-B6BE-245D5513EA04}" type="slidenum">
              <a:rPr lang="es-ES"/>
              <a:pPr>
                <a:defRPr/>
              </a:pPr>
              <a:t>‹Nº›</a:t>
            </a:fld>
            <a:endParaRPr lang="es-ES" dirty="0"/>
          </a:p>
        </p:txBody>
      </p:sp>
    </p:spTree>
  </p:cSld>
  <p:clrMapOvr>
    <a:masterClrMapping/>
  </p:clrMapOvr>
</p:sldLayout>
</file>

<file path=ppt/slideLayouts/slideLayout37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822853" y="7560945"/>
            <a:ext cx="8641080" cy="892612"/>
          </a:xfrm>
          <a:prstGeom prst="rect">
            <a:avLst/>
          </a:prstGeom>
        </p:spPr>
        <p:txBody>
          <a:bodyPr lIns="120873" tIns="60444" rIns="120873" bIns="60444" anchor="b"/>
          <a:lstStyle>
            <a:lvl1pPr algn="l">
              <a:defRPr sz="2600" b="1"/>
            </a:lvl1pPr>
          </a:lstStyle>
          <a:p>
            <a:r>
              <a:rPr lang="es-ES" smtClean="0"/>
              <a:t>Haga clic para modificar el estilo de título del patrón</a:t>
            </a:r>
            <a:endParaRPr lang="es-PE"/>
          </a:p>
        </p:txBody>
      </p:sp>
      <p:sp>
        <p:nvSpPr>
          <p:cNvPr id="3" name="2 Marcador de posición de imagen"/>
          <p:cNvSpPr>
            <a:spLocks noGrp="1"/>
          </p:cNvSpPr>
          <p:nvPr>
            <p:ph type="pic" idx="1"/>
          </p:nvPr>
        </p:nvSpPr>
        <p:spPr>
          <a:xfrm>
            <a:off x="2822853" y="965121"/>
            <a:ext cx="8641080" cy="6480810"/>
          </a:xfrm>
          <a:prstGeom prst="rect">
            <a:avLst/>
          </a:prstGeom>
        </p:spPr>
        <p:txBody>
          <a:bodyPr lIns="120873" tIns="60444" rIns="120873" bIns="60444"/>
          <a:lstStyle>
            <a:lvl1pPr marL="0" indent="0">
              <a:buNone/>
              <a:defRPr sz="4200"/>
            </a:lvl1pPr>
            <a:lvl2pPr marL="604366" indent="0">
              <a:buNone/>
              <a:defRPr sz="3700"/>
            </a:lvl2pPr>
            <a:lvl3pPr marL="1208732" indent="0">
              <a:buNone/>
              <a:defRPr sz="3200"/>
            </a:lvl3pPr>
            <a:lvl4pPr marL="1813099" indent="0">
              <a:buNone/>
              <a:defRPr sz="2600"/>
            </a:lvl4pPr>
            <a:lvl5pPr marL="2417465" indent="0">
              <a:buNone/>
              <a:defRPr sz="2600"/>
            </a:lvl5pPr>
            <a:lvl6pPr marL="3021831" indent="0">
              <a:buNone/>
              <a:defRPr sz="2600"/>
            </a:lvl6pPr>
            <a:lvl7pPr marL="3626197" indent="0">
              <a:buNone/>
              <a:defRPr sz="2600"/>
            </a:lvl7pPr>
            <a:lvl8pPr marL="4230564" indent="0">
              <a:buNone/>
              <a:defRPr sz="2600"/>
            </a:lvl8pPr>
            <a:lvl9pPr marL="4834930" indent="0">
              <a:buNone/>
              <a:defRPr sz="2600"/>
            </a:lvl9pPr>
          </a:lstStyle>
          <a:p>
            <a:pPr lvl="0"/>
            <a:r>
              <a:rPr lang="es-ES" noProof="0" dirty="0" smtClean="0"/>
              <a:t>Haga clic en el icono para agregar una imagen</a:t>
            </a:r>
            <a:endParaRPr lang="es-PE" noProof="0" dirty="0"/>
          </a:p>
        </p:txBody>
      </p:sp>
      <p:sp>
        <p:nvSpPr>
          <p:cNvPr id="4" name="3 Marcador de texto"/>
          <p:cNvSpPr>
            <a:spLocks noGrp="1"/>
          </p:cNvSpPr>
          <p:nvPr>
            <p:ph type="body" sz="half" idx="2"/>
          </p:nvPr>
        </p:nvSpPr>
        <p:spPr>
          <a:xfrm>
            <a:off x="2822853" y="8453557"/>
            <a:ext cx="8641080" cy="1267658"/>
          </a:xfrm>
          <a:prstGeom prst="rect">
            <a:avLst/>
          </a:prstGeom>
        </p:spPr>
        <p:txBody>
          <a:bodyPr lIns="120873" tIns="60444" rIns="120873" bIns="60444"/>
          <a:lstStyle>
            <a:lvl1pPr marL="0" indent="0">
              <a:buNone/>
              <a:defRPr sz="1900"/>
            </a:lvl1pPr>
            <a:lvl2pPr marL="604366" indent="0">
              <a:buNone/>
              <a:defRPr sz="1600"/>
            </a:lvl2pPr>
            <a:lvl3pPr marL="1208732" indent="0">
              <a:buNone/>
              <a:defRPr sz="1300"/>
            </a:lvl3pPr>
            <a:lvl4pPr marL="1813099" indent="0">
              <a:buNone/>
              <a:defRPr sz="1200"/>
            </a:lvl4pPr>
            <a:lvl5pPr marL="2417465" indent="0">
              <a:buNone/>
              <a:defRPr sz="1200"/>
            </a:lvl5pPr>
            <a:lvl6pPr marL="3021831" indent="0">
              <a:buNone/>
              <a:defRPr sz="1200"/>
            </a:lvl6pPr>
            <a:lvl7pPr marL="3626197" indent="0">
              <a:buNone/>
              <a:defRPr sz="1200"/>
            </a:lvl7pPr>
            <a:lvl8pPr marL="4230564" indent="0">
              <a:buNone/>
              <a:defRPr sz="1200"/>
            </a:lvl8pPr>
            <a:lvl9pPr marL="4834930" indent="0">
              <a:buNone/>
              <a:defRPr sz="1200"/>
            </a:lvl9pPr>
          </a:lstStyle>
          <a:p>
            <a:pPr lvl="0"/>
            <a:r>
              <a:rPr lang="es-ES" smtClean="0"/>
              <a:t>Haga clic para modificar el estilo de texto del patrón</a:t>
            </a:r>
          </a:p>
        </p:txBody>
      </p:sp>
      <p:sp>
        <p:nvSpPr>
          <p:cNvPr id="5" name="4 Marcador de fecha"/>
          <p:cNvSpPr>
            <a:spLocks noGrp="1"/>
          </p:cNvSpPr>
          <p:nvPr>
            <p:ph type="dt" sz="half" idx="10"/>
          </p:nvPr>
        </p:nvSpPr>
        <p:spPr>
          <a:xfrm>
            <a:off x="720090" y="10011258"/>
            <a:ext cx="3360420" cy="575072"/>
          </a:xfrm>
          <a:prstGeom prst="rect">
            <a:avLst/>
          </a:prstGeom>
        </p:spPr>
        <p:txBody>
          <a:bodyPr lIns="120873" tIns="60444" rIns="120873" bIns="60444"/>
          <a:lstStyle>
            <a:lvl1pPr algn="ctr">
              <a:defRPr/>
            </a:lvl1pPr>
          </a:lstStyle>
          <a:p>
            <a:pPr>
              <a:defRPr/>
            </a:pPr>
            <a:endParaRPr lang="es-ES" dirty="0"/>
          </a:p>
        </p:txBody>
      </p:sp>
      <p:sp>
        <p:nvSpPr>
          <p:cNvPr id="6" name="5 Marcador de pie de página"/>
          <p:cNvSpPr>
            <a:spLocks noGrp="1"/>
          </p:cNvSpPr>
          <p:nvPr>
            <p:ph type="ftr" sz="quarter" idx="11"/>
          </p:nvPr>
        </p:nvSpPr>
        <p:spPr>
          <a:xfrm>
            <a:off x="4920615" y="10011258"/>
            <a:ext cx="4560570" cy="575072"/>
          </a:xfrm>
          <a:prstGeom prst="rect">
            <a:avLst/>
          </a:prstGeom>
        </p:spPr>
        <p:txBody>
          <a:bodyPr lIns="120873" tIns="60444" rIns="120873" bIns="60444"/>
          <a:lstStyle>
            <a:lvl1pPr algn="ctr">
              <a:defRPr/>
            </a:lvl1pPr>
          </a:lstStyle>
          <a:p>
            <a:pPr>
              <a:defRPr/>
            </a:pPr>
            <a:endParaRPr lang="es-ES" dirty="0"/>
          </a:p>
        </p:txBody>
      </p:sp>
      <p:sp>
        <p:nvSpPr>
          <p:cNvPr id="7" name="6 Marcador de número de diapositiva"/>
          <p:cNvSpPr>
            <a:spLocks noGrp="1"/>
          </p:cNvSpPr>
          <p:nvPr>
            <p:ph type="sldNum" sz="quarter" idx="12"/>
          </p:nvPr>
        </p:nvSpPr>
        <p:spPr>
          <a:xfrm>
            <a:off x="10321290" y="10011258"/>
            <a:ext cx="3360420" cy="575072"/>
          </a:xfrm>
          <a:prstGeom prst="rect">
            <a:avLst/>
          </a:prstGeom>
        </p:spPr>
        <p:txBody>
          <a:bodyPr lIns="120873" tIns="60444" rIns="120873" bIns="60444"/>
          <a:lstStyle>
            <a:lvl1pPr algn="ctr">
              <a:defRPr/>
            </a:lvl1pPr>
          </a:lstStyle>
          <a:p>
            <a:pPr>
              <a:defRPr/>
            </a:pPr>
            <a:fld id="{6234B573-F06C-4AF1-B383-0ABC08C93C1B}" type="slidenum">
              <a:rPr lang="es-ES"/>
              <a:pPr>
                <a:defRPr/>
              </a:pPr>
              <a:t>‹Nº›</a:t>
            </a:fld>
            <a:endParaRPr lang="es-ES" dirty="0"/>
          </a:p>
        </p:txBody>
      </p:sp>
    </p:spTree>
  </p:cSld>
  <p:clrMapOvr>
    <a:masterClrMapping/>
  </p:clrMapOvr>
</p:sldLayout>
</file>

<file path=ppt/slideLayouts/slideLayout37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720090" y="432555"/>
            <a:ext cx="12961620" cy="1800225"/>
          </a:xfrm>
          <a:prstGeom prst="rect">
            <a:avLst/>
          </a:prstGeom>
        </p:spPr>
        <p:txBody>
          <a:bodyPr lIns="120873" tIns="60444" rIns="120873" bIns="60444"/>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a:xfrm>
            <a:off x="720090" y="2520320"/>
            <a:ext cx="12961620" cy="7128392"/>
          </a:xfrm>
          <a:prstGeom prst="rect">
            <a:avLst/>
          </a:prstGeom>
        </p:spPr>
        <p:txBody>
          <a:bodyPr vert="eaVert" lIns="120873" tIns="60444" rIns="120873" bIns="60444"/>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a:xfrm>
            <a:off x="720090" y="10011258"/>
            <a:ext cx="3360420" cy="575072"/>
          </a:xfrm>
          <a:prstGeom prst="rect">
            <a:avLst/>
          </a:prstGeom>
        </p:spPr>
        <p:txBody>
          <a:bodyPr lIns="120873" tIns="60444" rIns="120873" bIns="60444"/>
          <a:lstStyle>
            <a:lvl1pPr algn="ctr">
              <a:defRPr/>
            </a:lvl1pPr>
          </a:lstStyle>
          <a:p>
            <a:pPr>
              <a:defRPr/>
            </a:pPr>
            <a:endParaRPr lang="es-ES" dirty="0"/>
          </a:p>
        </p:txBody>
      </p:sp>
      <p:sp>
        <p:nvSpPr>
          <p:cNvPr id="5" name="4 Marcador de pie de página"/>
          <p:cNvSpPr>
            <a:spLocks noGrp="1"/>
          </p:cNvSpPr>
          <p:nvPr>
            <p:ph type="ftr" sz="quarter" idx="11"/>
          </p:nvPr>
        </p:nvSpPr>
        <p:spPr>
          <a:xfrm>
            <a:off x="4920615" y="10011258"/>
            <a:ext cx="4560570" cy="575072"/>
          </a:xfrm>
          <a:prstGeom prst="rect">
            <a:avLst/>
          </a:prstGeom>
        </p:spPr>
        <p:txBody>
          <a:bodyPr lIns="120873" tIns="60444" rIns="120873" bIns="60444"/>
          <a:lstStyle>
            <a:lvl1pPr algn="ctr">
              <a:defRPr/>
            </a:lvl1pPr>
          </a:lstStyle>
          <a:p>
            <a:pPr>
              <a:defRPr/>
            </a:pPr>
            <a:endParaRPr lang="es-ES" dirty="0"/>
          </a:p>
        </p:txBody>
      </p:sp>
      <p:sp>
        <p:nvSpPr>
          <p:cNvPr id="6" name="5 Marcador de número de diapositiva"/>
          <p:cNvSpPr>
            <a:spLocks noGrp="1"/>
          </p:cNvSpPr>
          <p:nvPr>
            <p:ph type="sldNum" sz="quarter" idx="12"/>
          </p:nvPr>
        </p:nvSpPr>
        <p:spPr>
          <a:xfrm>
            <a:off x="10321290" y="10011258"/>
            <a:ext cx="3360420" cy="575072"/>
          </a:xfrm>
          <a:prstGeom prst="rect">
            <a:avLst/>
          </a:prstGeom>
        </p:spPr>
        <p:txBody>
          <a:bodyPr lIns="120873" tIns="60444" rIns="120873" bIns="60444"/>
          <a:lstStyle>
            <a:lvl1pPr algn="ctr">
              <a:defRPr/>
            </a:lvl1pPr>
          </a:lstStyle>
          <a:p>
            <a:pPr>
              <a:defRPr/>
            </a:pPr>
            <a:fld id="{8CC91CF9-BF92-4A98-9934-3957B14B6034}" type="slidenum">
              <a:rPr lang="es-ES"/>
              <a:pPr>
                <a:defRPr/>
              </a:pPr>
              <a:t>‹Nº›</a:t>
            </a:fld>
            <a:endParaRPr lang="es-ES" dirty="0"/>
          </a:p>
        </p:txBody>
      </p:sp>
    </p:spTree>
  </p:cSld>
  <p:clrMapOvr>
    <a:masterClrMapping/>
  </p:clrMapOvr>
</p:sldLayout>
</file>

<file path=ppt/slideLayouts/slideLayout37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10441305" y="432560"/>
            <a:ext cx="3240405" cy="9216152"/>
          </a:xfrm>
          <a:prstGeom prst="rect">
            <a:avLst/>
          </a:prstGeom>
        </p:spPr>
        <p:txBody>
          <a:bodyPr vert="eaVert" lIns="120873" tIns="60444" rIns="120873" bIns="60444"/>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a:xfrm>
            <a:off x="720090" y="432560"/>
            <a:ext cx="9481185" cy="9216152"/>
          </a:xfrm>
          <a:prstGeom prst="rect">
            <a:avLst/>
          </a:prstGeom>
        </p:spPr>
        <p:txBody>
          <a:bodyPr vert="eaVert" lIns="120873" tIns="60444" rIns="120873" bIns="60444"/>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a:xfrm>
            <a:off x="720090" y="10011258"/>
            <a:ext cx="3360420" cy="575072"/>
          </a:xfrm>
          <a:prstGeom prst="rect">
            <a:avLst/>
          </a:prstGeom>
        </p:spPr>
        <p:txBody>
          <a:bodyPr lIns="120873" tIns="60444" rIns="120873" bIns="60444"/>
          <a:lstStyle>
            <a:lvl1pPr algn="ctr">
              <a:defRPr/>
            </a:lvl1pPr>
          </a:lstStyle>
          <a:p>
            <a:pPr>
              <a:defRPr/>
            </a:pPr>
            <a:endParaRPr lang="es-ES" dirty="0"/>
          </a:p>
        </p:txBody>
      </p:sp>
      <p:sp>
        <p:nvSpPr>
          <p:cNvPr id="5" name="4 Marcador de pie de página"/>
          <p:cNvSpPr>
            <a:spLocks noGrp="1"/>
          </p:cNvSpPr>
          <p:nvPr>
            <p:ph type="ftr" sz="quarter" idx="11"/>
          </p:nvPr>
        </p:nvSpPr>
        <p:spPr>
          <a:xfrm>
            <a:off x="4920615" y="10011258"/>
            <a:ext cx="4560570" cy="575072"/>
          </a:xfrm>
          <a:prstGeom prst="rect">
            <a:avLst/>
          </a:prstGeom>
        </p:spPr>
        <p:txBody>
          <a:bodyPr lIns="120873" tIns="60444" rIns="120873" bIns="60444"/>
          <a:lstStyle>
            <a:lvl1pPr algn="ctr">
              <a:defRPr/>
            </a:lvl1pPr>
          </a:lstStyle>
          <a:p>
            <a:pPr>
              <a:defRPr/>
            </a:pPr>
            <a:endParaRPr lang="es-ES" dirty="0"/>
          </a:p>
        </p:txBody>
      </p:sp>
      <p:sp>
        <p:nvSpPr>
          <p:cNvPr id="6" name="5 Marcador de número de diapositiva"/>
          <p:cNvSpPr>
            <a:spLocks noGrp="1"/>
          </p:cNvSpPr>
          <p:nvPr>
            <p:ph type="sldNum" sz="quarter" idx="12"/>
          </p:nvPr>
        </p:nvSpPr>
        <p:spPr>
          <a:xfrm>
            <a:off x="10321290" y="10011258"/>
            <a:ext cx="3360420" cy="575072"/>
          </a:xfrm>
          <a:prstGeom prst="rect">
            <a:avLst/>
          </a:prstGeom>
        </p:spPr>
        <p:txBody>
          <a:bodyPr lIns="120873" tIns="60444" rIns="120873" bIns="60444"/>
          <a:lstStyle>
            <a:lvl1pPr algn="ctr">
              <a:defRPr/>
            </a:lvl1pPr>
          </a:lstStyle>
          <a:p>
            <a:pPr>
              <a:defRPr/>
            </a:pPr>
            <a:fld id="{AEFEDCB7-F472-4058-AF94-ADA0CE7ABA9F}" type="slidenum">
              <a:rPr lang="es-ES"/>
              <a:pPr>
                <a:defRPr/>
              </a:pPr>
              <a:t>‹Nº›</a:t>
            </a:fld>
            <a:endParaRPr lang="es-ES" dirty="0"/>
          </a:p>
        </p:txBody>
      </p:sp>
    </p:spTree>
  </p:cSld>
  <p:clrMapOvr>
    <a:masterClrMapping/>
  </p:clrMapOvr>
</p:sldLayout>
</file>

<file path=ppt/slideLayouts/slideLayout377.xml><?xml version="1.0" encoding="utf-8"?>
<p:sldLayout xmlns:a="http://schemas.openxmlformats.org/drawingml/2006/main" xmlns:r="http://schemas.openxmlformats.org/officeDocument/2006/relationships" xmlns:p="http://schemas.openxmlformats.org/presentationml/2006/main" type="fourObj" preserve="1">
  <p:cSld name="Título y 4 objetos">
    <p:spTree>
      <p:nvGrpSpPr>
        <p:cNvPr id="1" name=""/>
        <p:cNvGrpSpPr/>
        <p:nvPr/>
      </p:nvGrpSpPr>
      <p:grpSpPr>
        <a:xfrm>
          <a:off x="0" y="0"/>
          <a:ext cx="0" cy="0"/>
          <a:chOff x="0" y="0"/>
          <a:chExt cx="0" cy="0"/>
        </a:xfrm>
      </p:grpSpPr>
      <p:sp>
        <p:nvSpPr>
          <p:cNvPr id="2" name="1 Título"/>
          <p:cNvSpPr>
            <a:spLocks noGrp="1"/>
          </p:cNvSpPr>
          <p:nvPr>
            <p:ph type="title" sz="quarter"/>
          </p:nvPr>
        </p:nvSpPr>
        <p:spPr>
          <a:xfrm>
            <a:off x="720090" y="600075"/>
            <a:ext cx="12961620" cy="2160270"/>
          </a:xfrm>
          <a:prstGeom prst="rect">
            <a:avLst/>
          </a:prstGeom>
        </p:spPr>
        <p:txBody>
          <a:bodyPr lIns="120873" tIns="60444" rIns="120873" bIns="60444"/>
          <a:lstStyle/>
          <a:p>
            <a:r>
              <a:rPr lang="es-ES" smtClean="0"/>
              <a:t>Haga clic para modificar el estilo de título del patrón</a:t>
            </a:r>
            <a:endParaRPr lang="es-ES"/>
          </a:p>
        </p:txBody>
      </p:sp>
      <p:sp>
        <p:nvSpPr>
          <p:cNvPr id="3" name="2 Marcador de contenido"/>
          <p:cNvSpPr>
            <a:spLocks noGrp="1"/>
          </p:cNvSpPr>
          <p:nvPr>
            <p:ph sz="quarter" idx="1"/>
          </p:nvPr>
        </p:nvSpPr>
        <p:spPr>
          <a:xfrm>
            <a:off x="720090" y="3120390"/>
            <a:ext cx="6360795" cy="3120390"/>
          </a:xfrm>
          <a:prstGeom prst="rect">
            <a:avLst/>
          </a:prstGeom>
        </p:spPr>
        <p:txBody>
          <a:bodyPr lIns="120873" tIns="60444" rIns="120873" bIns="60444"/>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7320915" y="3120390"/>
            <a:ext cx="6360795" cy="3120390"/>
          </a:xfrm>
          <a:prstGeom prst="rect">
            <a:avLst/>
          </a:prstGeom>
        </p:spPr>
        <p:txBody>
          <a:bodyPr lIns="120873" tIns="60444" rIns="120873" bIns="60444"/>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720090" y="6480810"/>
            <a:ext cx="6360795" cy="3120390"/>
          </a:xfrm>
          <a:prstGeom prst="rect">
            <a:avLst/>
          </a:prstGeom>
        </p:spPr>
        <p:txBody>
          <a:bodyPr lIns="120873" tIns="60444" rIns="120873" bIns="60444"/>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contenido"/>
          <p:cNvSpPr>
            <a:spLocks noGrp="1"/>
          </p:cNvSpPr>
          <p:nvPr>
            <p:ph sz="quarter" idx="4"/>
          </p:nvPr>
        </p:nvSpPr>
        <p:spPr>
          <a:xfrm>
            <a:off x="7320915" y="6480810"/>
            <a:ext cx="6360795" cy="3120390"/>
          </a:xfrm>
          <a:prstGeom prst="rect">
            <a:avLst/>
          </a:prstGeom>
        </p:spPr>
        <p:txBody>
          <a:bodyPr lIns="120873" tIns="60444" rIns="120873" bIns="60444"/>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13 Marcador de fecha"/>
          <p:cNvSpPr>
            <a:spLocks noGrp="1"/>
          </p:cNvSpPr>
          <p:nvPr>
            <p:ph type="dt" sz="half" idx="10"/>
          </p:nvPr>
        </p:nvSpPr>
        <p:spPr>
          <a:xfrm>
            <a:off x="10201275" y="10106270"/>
            <a:ext cx="3360420" cy="575072"/>
          </a:xfrm>
          <a:prstGeom prst="rect">
            <a:avLst/>
          </a:prstGeom>
        </p:spPr>
        <p:txBody>
          <a:bodyPr lIns="120873" tIns="60444" rIns="120873" bIns="60444"/>
          <a:lstStyle>
            <a:lvl1pPr algn="ctr">
              <a:defRPr/>
            </a:lvl1pPr>
          </a:lstStyle>
          <a:p>
            <a:pPr>
              <a:defRPr/>
            </a:pPr>
            <a:endParaRPr lang="es-ES" dirty="0"/>
          </a:p>
        </p:txBody>
      </p:sp>
      <p:sp>
        <p:nvSpPr>
          <p:cNvPr id="8" name="2 Marcador de pie de página"/>
          <p:cNvSpPr>
            <a:spLocks noGrp="1"/>
          </p:cNvSpPr>
          <p:nvPr>
            <p:ph type="ftr" sz="quarter" idx="11"/>
          </p:nvPr>
        </p:nvSpPr>
        <p:spPr>
          <a:xfrm>
            <a:off x="1440180" y="10106270"/>
            <a:ext cx="8761095" cy="575072"/>
          </a:xfrm>
          <a:prstGeom prst="rect">
            <a:avLst/>
          </a:prstGeom>
        </p:spPr>
        <p:txBody>
          <a:bodyPr lIns="120873" tIns="60444" rIns="120873" bIns="60444"/>
          <a:lstStyle>
            <a:lvl1pPr algn="ctr">
              <a:defRPr/>
            </a:lvl1pPr>
          </a:lstStyle>
          <a:p>
            <a:pPr>
              <a:defRPr/>
            </a:pPr>
            <a:endParaRPr lang="es-ES" dirty="0"/>
          </a:p>
        </p:txBody>
      </p:sp>
      <p:sp>
        <p:nvSpPr>
          <p:cNvPr id="9" name="22 Marcador de número de diapositiva"/>
          <p:cNvSpPr>
            <a:spLocks noGrp="1"/>
          </p:cNvSpPr>
          <p:nvPr>
            <p:ph type="sldNum" sz="quarter" idx="12"/>
          </p:nvPr>
        </p:nvSpPr>
        <p:spPr>
          <a:xfrm>
            <a:off x="13561695" y="10106270"/>
            <a:ext cx="720090" cy="575072"/>
          </a:xfrm>
          <a:prstGeom prst="rect">
            <a:avLst/>
          </a:prstGeom>
        </p:spPr>
        <p:txBody>
          <a:bodyPr lIns="120873" tIns="60444" rIns="120873" bIns="60444"/>
          <a:lstStyle>
            <a:lvl1pPr algn="ctr">
              <a:defRPr/>
            </a:lvl1pPr>
          </a:lstStyle>
          <a:p>
            <a:pPr>
              <a:defRPr/>
            </a:pPr>
            <a:fld id="{344FA814-DBA3-427B-B440-FA4F448BF35E}" type="slidenum">
              <a:rPr lang="es-ES"/>
              <a:pPr>
                <a:defRPr/>
              </a:pPr>
              <a:t>‹Nº›</a:t>
            </a:fld>
            <a:endParaRPr lang="es-ES" dirty="0"/>
          </a:p>
        </p:txBody>
      </p:sp>
    </p:spTree>
  </p:cSld>
  <p:clrMapOvr>
    <a:masterClrMapping/>
  </p:clrMapOvr>
</p:sldLayout>
</file>

<file path=ppt/slideLayouts/slideLayout378.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720090" y="600075"/>
            <a:ext cx="12961620" cy="2160270"/>
          </a:xfrm>
          <a:prstGeom prst="rect">
            <a:avLst/>
          </a:prstGeom>
        </p:spPr>
        <p:txBody>
          <a:bodyPr lIns="120873" tIns="60444" rIns="120873" bIns="60444"/>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720090" y="3120390"/>
            <a:ext cx="6360795" cy="6480810"/>
          </a:xfrm>
          <a:prstGeom prst="rect">
            <a:avLst/>
          </a:prstGeom>
        </p:spPr>
        <p:txBody>
          <a:bodyPr lIns="120873" tIns="60444" rIns="120873" bIns="60444"/>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7320915" y="3120390"/>
            <a:ext cx="6360795" cy="6480810"/>
          </a:xfrm>
          <a:prstGeom prst="rect">
            <a:avLst/>
          </a:prstGeom>
        </p:spPr>
        <p:txBody>
          <a:bodyPr lIns="120873" tIns="60444" rIns="120873" bIns="60444"/>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13 Marcador de fecha"/>
          <p:cNvSpPr>
            <a:spLocks noGrp="1"/>
          </p:cNvSpPr>
          <p:nvPr>
            <p:ph type="dt" sz="half" idx="10"/>
          </p:nvPr>
        </p:nvSpPr>
        <p:spPr>
          <a:xfrm>
            <a:off x="10201275" y="10106270"/>
            <a:ext cx="3360420" cy="575072"/>
          </a:xfrm>
          <a:prstGeom prst="rect">
            <a:avLst/>
          </a:prstGeom>
        </p:spPr>
        <p:txBody>
          <a:bodyPr lIns="120873" tIns="60444" rIns="120873" bIns="60444"/>
          <a:lstStyle>
            <a:lvl1pPr algn="ctr">
              <a:defRPr/>
            </a:lvl1pPr>
          </a:lstStyle>
          <a:p>
            <a:pPr>
              <a:defRPr/>
            </a:pPr>
            <a:endParaRPr lang="es-ES" dirty="0"/>
          </a:p>
        </p:txBody>
      </p:sp>
      <p:sp>
        <p:nvSpPr>
          <p:cNvPr id="6" name="2 Marcador de pie de página"/>
          <p:cNvSpPr>
            <a:spLocks noGrp="1"/>
          </p:cNvSpPr>
          <p:nvPr>
            <p:ph type="ftr" sz="quarter" idx="11"/>
          </p:nvPr>
        </p:nvSpPr>
        <p:spPr>
          <a:xfrm>
            <a:off x="1440180" y="10106270"/>
            <a:ext cx="8761095" cy="575072"/>
          </a:xfrm>
          <a:prstGeom prst="rect">
            <a:avLst/>
          </a:prstGeom>
        </p:spPr>
        <p:txBody>
          <a:bodyPr lIns="120873" tIns="60444" rIns="120873" bIns="60444"/>
          <a:lstStyle>
            <a:lvl1pPr algn="ctr">
              <a:defRPr/>
            </a:lvl1pPr>
          </a:lstStyle>
          <a:p>
            <a:pPr>
              <a:defRPr/>
            </a:pPr>
            <a:endParaRPr lang="es-ES" dirty="0"/>
          </a:p>
        </p:txBody>
      </p:sp>
      <p:sp>
        <p:nvSpPr>
          <p:cNvPr id="7" name="22 Marcador de número de diapositiva"/>
          <p:cNvSpPr>
            <a:spLocks noGrp="1"/>
          </p:cNvSpPr>
          <p:nvPr>
            <p:ph type="sldNum" sz="quarter" idx="12"/>
          </p:nvPr>
        </p:nvSpPr>
        <p:spPr>
          <a:xfrm>
            <a:off x="13561695" y="10106270"/>
            <a:ext cx="720090" cy="575072"/>
          </a:xfrm>
          <a:prstGeom prst="rect">
            <a:avLst/>
          </a:prstGeom>
        </p:spPr>
        <p:txBody>
          <a:bodyPr lIns="120873" tIns="60444" rIns="120873" bIns="60444"/>
          <a:lstStyle>
            <a:lvl1pPr algn="ctr">
              <a:defRPr/>
            </a:lvl1pPr>
          </a:lstStyle>
          <a:p>
            <a:pPr>
              <a:defRPr/>
            </a:pPr>
            <a:fld id="{8C00C317-8EE5-4E17-BC2F-1F89616D8A96}" type="slidenum">
              <a:rPr lang="es-ES"/>
              <a:pPr>
                <a:defRPr/>
              </a:pPr>
              <a:t>‹Nº›</a:t>
            </a:fld>
            <a:endParaRPr lang="es-ES" dirty="0"/>
          </a:p>
        </p:txBody>
      </p:sp>
    </p:spTree>
  </p:cSld>
  <p:clrMapOvr>
    <a:masterClrMapping/>
  </p:clrMapOvr>
</p:sldLayout>
</file>

<file path=ppt/slideLayouts/slideLayout379.xml><?xml version="1.0" encoding="utf-8"?>
<p:sldLayout xmlns:a="http://schemas.openxmlformats.org/drawingml/2006/main" xmlns:r="http://schemas.openxmlformats.org/officeDocument/2006/relationships" xmlns:p="http://schemas.openxmlformats.org/presentationml/2006/main" type="objAndTwoObj" preserve="1">
  <p:cSld name="Título, 1 obje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720090" y="432555"/>
            <a:ext cx="12961620" cy="1800225"/>
          </a:xfrm>
          <a:prstGeom prst="rect">
            <a:avLst/>
          </a:prstGeom>
        </p:spPr>
        <p:txBody>
          <a:bodyPr lIns="120873" tIns="60444" rIns="120873" bIns="60444"/>
          <a:lstStyle/>
          <a:p>
            <a:r>
              <a:rPr lang="es-ES" smtClean="0"/>
              <a:t>Haga clic para modificar el estilo de título del patrón</a:t>
            </a:r>
            <a:endParaRPr lang="es-PE"/>
          </a:p>
        </p:txBody>
      </p:sp>
      <p:sp>
        <p:nvSpPr>
          <p:cNvPr id="3" name="2 Marcador de contenido"/>
          <p:cNvSpPr>
            <a:spLocks noGrp="1"/>
          </p:cNvSpPr>
          <p:nvPr>
            <p:ph sz="half" idx="1"/>
          </p:nvPr>
        </p:nvSpPr>
        <p:spPr>
          <a:xfrm>
            <a:off x="720090" y="2520320"/>
            <a:ext cx="6360795" cy="7128392"/>
          </a:xfrm>
          <a:prstGeom prst="rect">
            <a:avLst/>
          </a:prstGeom>
        </p:spPr>
        <p:txBody>
          <a:bodyPr lIns="120873" tIns="60444" rIns="120873" bIns="60444"/>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contenido"/>
          <p:cNvSpPr>
            <a:spLocks noGrp="1"/>
          </p:cNvSpPr>
          <p:nvPr>
            <p:ph sz="quarter" idx="2"/>
          </p:nvPr>
        </p:nvSpPr>
        <p:spPr>
          <a:xfrm>
            <a:off x="7320915" y="2520315"/>
            <a:ext cx="6360795" cy="3442931"/>
          </a:xfrm>
          <a:prstGeom prst="rect">
            <a:avLst/>
          </a:prstGeom>
        </p:spPr>
        <p:txBody>
          <a:bodyPr lIns="120873" tIns="60444" rIns="120873" bIns="60444"/>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contenido"/>
          <p:cNvSpPr>
            <a:spLocks noGrp="1"/>
          </p:cNvSpPr>
          <p:nvPr>
            <p:ph sz="quarter" idx="3"/>
          </p:nvPr>
        </p:nvSpPr>
        <p:spPr>
          <a:xfrm>
            <a:off x="7320915" y="6203299"/>
            <a:ext cx="6360795" cy="3445431"/>
          </a:xfrm>
          <a:prstGeom prst="rect">
            <a:avLst/>
          </a:prstGeom>
        </p:spPr>
        <p:txBody>
          <a:bodyPr lIns="120873" tIns="60444" rIns="120873" bIns="60444"/>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6" name="5 Marcador de fecha"/>
          <p:cNvSpPr>
            <a:spLocks noGrp="1"/>
          </p:cNvSpPr>
          <p:nvPr>
            <p:ph type="dt" sz="half" idx="10"/>
          </p:nvPr>
        </p:nvSpPr>
        <p:spPr>
          <a:xfrm>
            <a:off x="720090" y="9836229"/>
            <a:ext cx="3360420" cy="750094"/>
          </a:xfrm>
          <a:prstGeom prst="rect">
            <a:avLst/>
          </a:prstGeom>
        </p:spPr>
        <p:txBody>
          <a:bodyPr lIns="120873" tIns="60444" rIns="120873" bIns="60444"/>
          <a:lstStyle>
            <a:lvl1pPr algn="ctr">
              <a:defRPr/>
            </a:lvl1pPr>
          </a:lstStyle>
          <a:p>
            <a:pPr>
              <a:defRPr/>
            </a:pPr>
            <a:endParaRPr lang="es-ES" dirty="0"/>
          </a:p>
        </p:txBody>
      </p:sp>
      <p:sp>
        <p:nvSpPr>
          <p:cNvPr id="7" name="6 Marcador de pie de página"/>
          <p:cNvSpPr>
            <a:spLocks noGrp="1"/>
          </p:cNvSpPr>
          <p:nvPr>
            <p:ph type="ftr" sz="quarter" idx="11"/>
          </p:nvPr>
        </p:nvSpPr>
        <p:spPr>
          <a:xfrm>
            <a:off x="4920615" y="9836229"/>
            <a:ext cx="4560570" cy="750094"/>
          </a:xfrm>
          <a:prstGeom prst="rect">
            <a:avLst/>
          </a:prstGeom>
        </p:spPr>
        <p:txBody>
          <a:bodyPr lIns="120873" tIns="60444" rIns="120873" bIns="60444"/>
          <a:lstStyle>
            <a:lvl1pPr algn="ctr">
              <a:defRPr/>
            </a:lvl1pPr>
          </a:lstStyle>
          <a:p>
            <a:pPr>
              <a:defRPr/>
            </a:pPr>
            <a:endParaRPr lang="es-ES" dirty="0"/>
          </a:p>
        </p:txBody>
      </p:sp>
      <p:sp>
        <p:nvSpPr>
          <p:cNvPr id="8" name="7 Marcador de número de diapositiva"/>
          <p:cNvSpPr>
            <a:spLocks noGrp="1"/>
          </p:cNvSpPr>
          <p:nvPr>
            <p:ph type="sldNum" sz="quarter" idx="12"/>
          </p:nvPr>
        </p:nvSpPr>
        <p:spPr>
          <a:xfrm>
            <a:off x="10321290" y="9836229"/>
            <a:ext cx="3360420" cy="750094"/>
          </a:xfrm>
          <a:prstGeom prst="rect">
            <a:avLst/>
          </a:prstGeom>
        </p:spPr>
        <p:txBody>
          <a:bodyPr lIns="120873" tIns="60444" rIns="120873" bIns="60444"/>
          <a:lstStyle>
            <a:lvl1pPr algn="ctr">
              <a:defRPr/>
            </a:lvl1pPr>
          </a:lstStyle>
          <a:p>
            <a:pPr>
              <a:defRPr/>
            </a:pPr>
            <a:fld id="{1F6AB7DF-6914-4CFC-82E1-42E66C027E7F}" type="slidenum">
              <a:rPr lang="es-ES"/>
              <a:pPr>
                <a:defRPr/>
              </a:pPr>
              <a:t>‹Nº›</a:t>
            </a:fld>
            <a:endParaRPr lang="es-ES"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27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380.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720090" y="600075"/>
            <a:ext cx="12961620" cy="9001125"/>
          </a:xfrm>
          <a:prstGeom prst="rect">
            <a:avLst/>
          </a:prstGeom>
        </p:spPr>
        <p:txBody>
          <a:bodyPr lIns="120873" tIns="60444" rIns="120873" bIns="60444"/>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3" name="13 Marcador de fecha"/>
          <p:cNvSpPr>
            <a:spLocks noGrp="1"/>
          </p:cNvSpPr>
          <p:nvPr>
            <p:ph type="dt" sz="half" idx="10"/>
          </p:nvPr>
        </p:nvSpPr>
        <p:spPr>
          <a:xfrm>
            <a:off x="720090" y="10011258"/>
            <a:ext cx="3360420" cy="575072"/>
          </a:xfrm>
          <a:prstGeom prst="rect">
            <a:avLst/>
          </a:prstGeom>
        </p:spPr>
        <p:txBody>
          <a:bodyPr lIns="120873" tIns="60444" rIns="120873" bIns="60444"/>
          <a:lstStyle>
            <a:lvl1pPr algn="ctr">
              <a:defRPr/>
            </a:lvl1pPr>
          </a:lstStyle>
          <a:p>
            <a:pPr>
              <a:defRPr/>
            </a:pPr>
            <a:endParaRPr lang="es-ES" dirty="0"/>
          </a:p>
        </p:txBody>
      </p:sp>
      <p:sp>
        <p:nvSpPr>
          <p:cNvPr id="4" name="2 Marcador de pie de página"/>
          <p:cNvSpPr>
            <a:spLocks noGrp="1"/>
          </p:cNvSpPr>
          <p:nvPr>
            <p:ph type="ftr" sz="quarter" idx="11"/>
          </p:nvPr>
        </p:nvSpPr>
        <p:spPr>
          <a:xfrm>
            <a:off x="4920615" y="10011258"/>
            <a:ext cx="4560570" cy="575072"/>
          </a:xfrm>
          <a:prstGeom prst="rect">
            <a:avLst/>
          </a:prstGeom>
        </p:spPr>
        <p:txBody>
          <a:bodyPr lIns="120873" tIns="60444" rIns="120873" bIns="60444"/>
          <a:lstStyle>
            <a:lvl1pPr algn="ctr">
              <a:defRPr/>
            </a:lvl1pPr>
          </a:lstStyle>
          <a:p>
            <a:pPr>
              <a:defRPr/>
            </a:pPr>
            <a:endParaRPr lang="es-ES" dirty="0"/>
          </a:p>
        </p:txBody>
      </p:sp>
      <p:sp>
        <p:nvSpPr>
          <p:cNvPr id="5" name="22 Marcador de número de diapositiva"/>
          <p:cNvSpPr>
            <a:spLocks noGrp="1"/>
          </p:cNvSpPr>
          <p:nvPr>
            <p:ph type="sldNum" sz="quarter" idx="12"/>
          </p:nvPr>
        </p:nvSpPr>
        <p:spPr>
          <a:xfrm>
            <a:off x="10321290" y="10011258"/>
            <a:ext cx="3360420" cy="575072"/>
          </a:xfrm>
          <a:prstGeom prst="rect">
            <a:avLst/>
          </a:prstGeom>
        </p:spPr>
        <p:txBody>
          <a:bodyPr lIns="120873" tIns="60444" rIns="120873" bIns="60444"/>
          <a:lstStyle>
            <a:lvl1pPr algn="ctr">
              <a:defRPr/>
            </a:lvl1pPr>
          </a:lstStyle>
          <a:p>
            <a:pPr>
              <a:defRPr/>
            </a:pPr>
            <a:fld id="{000C850A-5F28-4294-A147-94E01AAD0B8A}" type="slidenum">
              <a:rPr lang="es-ES"/>
              <a:pPr>
                <a:defRPr/>
              </a:pPr>
              <a:t>‹Nº›</a:t>
            </a:fld>
            <a:endParaRPr lang="es-ES" dirty="0"/>
          </a:p>
        </p:txBody>
      </p:sp>
    </p:spTree>
  </p:cSld>
  <p:clrMapOvr>
    <a:masterClrMapping/>
  </p:clrMapOvr>
</p:sldLayout>
</file>

<file path=ppt/slideLayouts/slideLayout381.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720090" y="600075"/>
            <a:ext cx="12961620" cy="2160270"/>
          </a:xfrm>
          <a:prstGeom prst="rect">
            <a:avLst/>
          </a:prstGeom>
        </p:spPr>
        <p:txBody>
          <a:bodyPr lIns="120873" tIns="60444" rIns="120873" bIns="60444"/>
          <a:lstStyle/>
          <a:p>
            <a:r>
              <a:rPr lang="es-ES" smtClean="0"/>
              <a:t>Haga clic para modificar el estilo de título del patrón</a:t>
            </a:r>
            <a:endParaRPr lang="es-PE"/>
          </a:p>
        </p:txBody>
      </p:sp>
      <p:sp>
        <p:nvSpPr>
          <p:cNvPr id="3" name="2 Marcador de tabla"/>
          <p:cNvSpPr>
            <a:spLocks noGrp="1"/>
          </p:cNvSpPr>
          <p:nvPr>
            <p:ph type="tbl" idx="1"/>
          </p:nvPr>
        </p:nvSpPr>
        <p:spPr>
          <a:xfrm>
            <a:off x="720090" y="3120390"/>
            <a:ext cx="12961620" cy="6480810"/>
          </a:xfrm>
          <a:prstGeom prst="rect">
            <a:avLst/>
          </a:prstGeom>
        </p:spPr>
        <p:txBody>
          <a:bodyPr lIns="120873" tIns="60444" rIns="120873" bIns="60444"/>
          <a:lstStyle/>
          <a:p>
            <a:pPr lvl="0"/>
            <a:r>
              <a:rPr lang="es-ES" noProof="0" dirty="0" smtClean="0"/>
              <a:t>Haga clic en el icono para agregar una tabla</a:t>
            </a:r>
            <a:endParaRPr lang="es-PE" noProof="0" dirty="0" smtClean="0"/>
          </a:p>
        </p:txBody>
      </p:sp>
      <p:sp>
        <p:nvSpPr>
          <p:cNvPr id="4" name="3 Marcador de fecha"/>
          <p:cNvSpPr>
            <a:spLocks noGrp="1"/>
          </p:cNvSpPr>
          <p:nvPr>
            <p:ph type="dt" sz="half" idx="10"/>
          </p:nvPr>
        </p:nvSpPr>
        <p:spPr>
          <a:xfrm>
            <a:off x="720090" y="10011258"/>
            <a:ext cx="3360420" cy="575072"/>
          </a:xfrm>
          <a:prstGeom prst="rect">
            <a:avLst/>
          </a:prstGeom>
        </p:spPr>
        <p:txBody>
          <a:bodyPr lIns="120873" tIns="60444" rIns="120873" bIns="60444"/>
          <a:lstStyle>
            <a:lvl1pPr algn="ctr">
              <a:defRPr/>
            </a:lvl1pPr>
          </a:lstStyle>
          <a:p>
            <a:pPr>
              <a:defRPr/>
            </a:pPr>
            <a:endParaRPr lang="es-ES" dirty="0"/>
          </a:p>
        </p:txBody>
      </p:sp>
      <p:sp>
        <p:nvSpPr>
          <p:cNvPr id="5" name="4 Marcador de pie de página"/>
          <p:cNvSpPr>
            <a:spLocks noGrp="1"/>
          </p:cNvSpPr>
          <p:nvPr>
            <p:ph type="ftr" sz="quarter" idx="11"/>
          </p:nvPr>
        </p:nvSpPr>
        <p:spPr>
          <a:xfrm>
            <a:off x="4920615" y="10011258"/>
            <a:ext cx="4560570" cy="575072"/>
          </a:xfrm>
          <a:prstGeom prst="rect">
            <a:avLst/>
          </a:prstGeom>
        </p:spPr>
        <p:txBody>
          <a:bodyPr lIns="120873" tIns="60444" rIns="120873" bIns="60444"/>
          <a:lstStyle>
            <a:lvl1pPr algn="ctr">
              <a:defRPr/>
            </a:lvl1pPr>
          </a:lstStyle>
          <a:p>
            <a:pPr>
              <a:defRPr/>
            </a:pPr>
            <a:endParaRPr lang="es-ES" dirty="0"/>
          </a:p>
        </p:txBody>
      </p:sp>
      <p:sp>
        <p:nvSpPr>
          <p:cNvPr id="6" name="5 Marcador de número de diapositiva"/>
          <p:cNvSpPr>
            <a:spLocks noGrp="1"/>
          </p:cNvSpPr>
          <p:nvPr>
            <p:ph type="sldNum" sz="quarter" idx="12"/>
          </p:nvPr>
        </p:nvSpPr>
        <p:spPr>
          <a:xfrm>
            <a:off x="10321290" y="10011258"/>
            <a:ext cx="3360420" cy="575072"/>
          </a:xfrm>
          <a:prstGeom prst="rect">
            <a:avLst/>
          </a:prstGeom>
        </p:spPr>
        <p:txBody>
          <a:bodyPr lIns="120873" tIns="60444" rIns="120873" bIns="60444"/>
          <a:lstStyle>
            <a:lvl1pPr algn="ctr">
              <a:defRPr/>
            </a:lvl1pPr>
          </a:lstStyle>
          <a:p>
            <a:pPr>
              <a:defRPr/>
            </a:pPr>
            <a:fld id="{DB5BBA46-D8B5-4FDB-B553-74C6D7466EB8}" type="slidenum">
              <a:rPr lang="es-ES"/>
              <a:pPr>
                <a:defRPr/>
              </a:pPr>
              <a:t>‹Nº›</a:t>
            </a:fld>
            <a:endParaRPr lang="es-ES" dirty="0"/>
          </a:p>
        </p:txBody>
      </p:sp>
    </p:spTree>
  </p:cSld>
  <p:clrMapOvr>
    <a:masterClrMapping/>
  </p:clrMapOvr>
</p:sldLayout>
</file>

<file path=ppt/slideLayouts/slideLayout38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1080135" y="3355444"/>
            <a:ext cx="12241530" cy="2315289"/>
          </a:xfrm>
        </p:spPr>
        <p:txBody>
          <a:bodyPr/>
          <a:lstStyle/>
          <a:p>
            <a:r>
              <a:rPr lang="es-ES" smtClean="0"/>
              <a:t>Haga clic para modificar el estilo de título del patrón</a:t>
            </a:r>
            <a:endParaRPr lang="es-PE"/>
          </a:p>
        </p:txBody>
      </p:sp>
      <p:sp>
        <p:nvSpPr>
          <p:cNvPr id="3" name="2 Subtítulo"/>
          <p:cNvSpPr>
            <a:spLocks noGrp="1"/>
          </p:cNvSpPr>
          <p:nvPr>
            <p:ph type="subTitle" idx="1"/>
          </p:nvPr>
        </p:nvSpPr>
        <p:spPr>
          <a:xfrm>
            <a:off x="2160270" y="6120765"/>
            <a:ext cx="10081260" cy="2760345"/>
          </a:xfrm>
        </p:spPr>
        <p:txBody>
          <a:bodyPr/>
          <a:lstStyle>
            <a:lvl1pPr marL="0" indent="0" algn="ctr">
              <a:buNone/>
              <a:defRPr>
                <a:solidFill>
                  <a:schemeClr val="tx1">
                    <a:tint val="75000"/>
                  </a:schemeClr>
                </a:solidFill>
              </a:defRPr>
            </a:lvl1pPr>
            <a:lvl2pPr marL="604320" indent="0" algn="ctr">
              <a:buNone/>
              <a:defRPr>
                <a:solidFill>
                  <a:schemeClr val="tx1">
                    <a:tint val="75000"/>
                  </a:schemeClr>
                </a:solidFill>
              </a:defRPr>
            </a:lvl2pPr>
            <a:lvl3pPr marL="1208640" indent="0" algn="ctr">
              <a:buNone/>
              <a:defRPr>
                <a:solidFill>
                  <a:schemeClr val="tx1">
                    <a:tint val="75000"/>
                  </a:schemeClr>
                </a:solidFill>
              </a:defRPr>
            </a:lvl3pPr>
            <a:lvl4pPr marL="1812960" indent="0" algn="ctr">
              <a:buNone/>
              <a:defRPr>
                <a:solidFill>
                  <a:schemeClr val="tx1">
                    <a:tint val="75000"/>
                  </a:schemeClr>
                </a:solidFill>
              </a:defRPr>
            </a:lvl4pPr>
            <a:lvl5pPr marL="2417280" indent="0" algn="ctr">
              <a:buNone/>
              <a:defRPr>
                <a:solidFill>
                  <a:schemeClr val="tx1">
                    <a:tint val="75000"/>
                  </a:schemeClr>
                </a:solidFill>
              </a:defRPr>
            </a:lvl5pPr>
            <a:lvl6pPr marL="3021600" indent="0" algn="ctr">
              <a:buNone/>
              <a:defRPr>
                <a:solidFill>
                  <a:schemeClr val="tx1">
                    <a:tint val="75000"/>
                  </a:schemeClr>
                </a:solidFill>
              </a:defRPr>
            </a:lvl6pPr>
            <a:lvl7pPr marL="3625920" indent="0" algn="ctr">
              <a:buNone/>
              <a:defRPr>
                <a:solidFill>
                  <a:schemeClr val="tx1">
                    <a:tint val="75000"/>
                  </a:schemeClr>
                </a:solidFill>
              </a:defRPr>
            </a:lvl7pPr>
            <a:lvl8pPr marL="4230240" indent="0" algn="ctr">
              <a:buNone/>
              <a:defRPr>
                <a:solidFill>
                  <a:schemeClr val="tx1">
                    <a:tint val="75000"/>
                  </a:schemeClr>
                </a:solidFill>
              </a:defRPr>
            </a:lvl8pPr>
            <a:lvl9pPr marL="4834560" indent="0" algn="ctr">
              <a:buNone/>
              <a:defRPr>
                <a:solidFill>
                  <a:schemeClr val="tx1">
                    <a:tint val="75000"/>
                  </a:schemeClr>
                </a:solidFill>
              </a:defRPr>
            </a:lvl9pPr>
          </a:lstStyle>
          <a:p>
            <a:r>
              <a:rPr lang="es-ES" smtClean="0"/>
              <a:t>Haga clic para modificar el estilo de subtítulo del patrón</a:t>
            </a:r>
            <a:endParaRPr lang="es-PE"/>
          </a:p>
        </p:txBody>
      </p:sp>
      <p:sp>
        <p:nvSpPr>
          <p:cNvPr id="4" name="3 Marcador de fecha"/>
          <p:cNvSpPr>
            <a:spLocks noGrp="1"/>
          </p:cNvSpPr>
          <p:nvPr>
            <p:ph type="dt" sz="half" idx="10"/>
          </p:nvPr>
        </p:nvSpPr>
        <p:spPr/>
        <p:txBody>
          <a:bodyPr/>
          <a:lstStyle>
            <a:lvl1pPr>
              <a:defRPr/>
            </a:lvl1pPr>
          </a:lstStyle>
          <a:p>
            <a:pPr>
              <a:defRPr/>
            </a:pPr>
            <a:endParaRPr lang="es-PE" dirty="0"/>
          </a:p>
        </p:txBody>
      </p:sp>
      <p:sp>
        <p:nvSpPr>
          <p:cNvPr id="5" name="4 Marcador de pie de página"/>
          <p:cNvSpPr>
            <a:spLocks noGrp="1"/>
          </p:cNvSpPr>
          <p:nvPr>
            <p:ph type="ftr" sz="quarter" idx="11"/>
          </p:nvPr>
        </p:nvSpPr>
        <p:spPr/>
        <p:txBody>
          <a:bodyPr/>
          <a:lstStyle>
            <a:lvl1pPr>
              <a:defRPr/>
            </a:lvl1pPr>
          </a:lstStyle>
          <a:p>
            <a:pPr>
              <a:defRPr/>
            </a:pPr>
            <a:endParaRPr lang="es-PE" dirty="0"/>
          </a:p>
        </p:txBody>
      </p:sp>
      <p:sp>
        <p:nvSpPr>
          <p:cNvPr id="6" name="5 Marcador de número de diapositiva"/>
          <p:cNvSpPr>
            <a:spLocks noGrp="1"/>
          </p:cNvSpPr>
          <p:nvPr>
            <p:ph type="sldNum" sz="quarter" idx="12"/>
          </p:nvPr>
        </p:nvSpPr>
        <p:spPr/>
        <p:txBody>
          <a:bodyPr/>
          <a:lstStyle>
            <a:lvl1pPr>
              <a:defRPr/>
            </a:lvl1pPr>
          </a:lstStyle>
          <a:p>
            <a:pPr>
              <a:defRPr/>
            </a:pPr>
            <a:fld id="{8236A51D-91B3-4700-8579-04C69592C3B4}" type="slidenum">
              <a:rPr lang="es-PE"/>
              <a:pPr>
                <a:defRPr/>
              </a:pPr>
              <a:t>‹Nº›</a:t>
            </a:fld>
            <a:endParaRPr lang="es-PE" dirty="0"/>
          </a:p>
        </p:txBody>
      </p:sp>
    </p:spTree>
  </p:cSld>
  <p:clrMapOvr>
    <a:masterClrMapping/>
  </p:clrMapOvr>
</p:sldLayout>
</file>

<file path=ppt/slideLayouts/slideLayout38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lvl1pPr>
              <a:defRPr/>
            </a:lvl1pPr>
          </a:lstStyle>
          <a:p>
            <a:pPr>
              <a:defRPr/>
            </a:pPr>
            <a:endParaRPr lang="es-PE" dirty="0"/>
          </a:p>
        </p:txBody>
      </p:sp>
      <p:sp>
        <p:nvSpPr>
          <p:cNvPr id="5" name="4 Marcador de pie de página"/>
          <p:cNvSpPr>
            <a:spLocks noGrp="1"/>
          </p:cNvSpPr>
          <p:nvPr>
            <p:ph type="ftr" sz="quarter" idx="11"/>
          </p:nvPr>
        </p:nvSpPr>
        <p:spPr/>
        <p:txBody>
          <a:bodyPr/>
          <a:lstStyle>
            <a:lvl1pPr>
              <a:defRPr/>
            </a:lvl1pPr>
          </a:lstStyle>
          <a:p>
            <a:pPr>
              <a:defRPr/>
            </a:pPr>
            <a:endParaRPr lang="es-PE" dirty="0"/>
          </a:p>
        </p:txBody>
      </p:sp>
      <p:sp>
        <p:nvSpPr>
          <p:cNvPr id="6" name="5 Marcador de número de diapositiva"/>
          <p:cNvSpPr>
            <a:spLocks noGrp="1"/>
          </p:cNvSpPr>
          <p:nvPr>
            <p:ph type="sldNum" sz="quarter" idx="12"/>
          </p:nvPr>
        </p:nvSpPr>
        <p:spPr/>
        <p:txBody>
          <a:bodyPr/>
          <a:lstStyle>
            <a:lvl1pPr>
              <a:defRPr/>
            </a:lvl1pPr>
          </a:lstStyle>
          <a:p>
            <a:pPr>
              <a:defRPr/>
            </a:pPr>
            <a:fld id="{5059FDD9-2CE1-48A1-B7D0-E39455A0634F}" type="slidenum">
              <a:rPr lang="es-PE"/>
              <a:pPr>
                <a:defRPr/>
              </a:pPr>
              <a:t>‹Nº›</a:t>
            </a:fld>
            <a:endParaRPr lang="es-PE" dirty="0"/>
          </a:p>
        </p:txBody>
      </p:sp>
    </p:spTree>
  </p:cSld>
  <p:clrMapOvr>
    <a:masterClrMapping/>
  </p:clrMapOvr>
</p:sldLayout>
</file>

<file path=ppt/slideLayouts/slideLayout38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4" name="Picture 1" descr="logo%20último%20mejorado"/>
          <p:cNvPicPr>
            <a:picLocks noChangeAspect="1" noChangeArrowheads="1"/>
          </p:cNvPicPr>
          <p:nvPr userDrawn="1"/>
        </p:nvPicPr>
        <p:blipFill>
          <a:blip r:embed="rId2" cstate="email">
            <a:clrChange>
              <a:clrFrom>
                <a:srgbClr val="FFFFFF"/>
              </a:clrFrom>
              <a:clrTo>
                <a:srgbClr val="FFFFFF">
                  <a:alpha val="0"/>
                </a:srgbClr>
              </a:clrTo>
            </a:clrChange>
          </a:blip>
          <a:srcRect r="-701"/>
          <a:stretch>
            <a:fillRect/>
          </a:stretch>
        </p:blipFill>
        <p:spPr bwMode="auto">
          <a:xfrm>
            <a:off x="9563699" y="5063134"/>
            <a:ext cx="2845356" cy="1257656"/>
          </a:xfrm>
          <a:prstGeom prst="rect">
            <a:avLst/>
          </a:prstGeom>
          <a:noFill/>
          <a:ln w="9525">
            <a:noFill/>
            <a:miter lim="800000"/>
            <a:headEnd/>
            <a:tailEnd/>
          </a:ln>
        </p:spPr>
      </p:pic>
      <p:sp>
        <p:nvSpPr>
          <p:cNvPr id="2" name="1 Título"/>
          <p:cNvSpPr>
            <a:spLocks noGrp="1"/>
          </p:cNvSpPr>
          <p:nvPr>
            <p:ph type="title"/>
          </p:nvPr>
        </p:nvSpPr>
        <p:spPr>
          <a:xfrm>
            <a:off x="1137643" y="6940873"/>
            <a:ext cx="12241530" cy="2145268"/>
          </a:xfrm>
        </p:spPr>
        <p:txBody>
          <a:bodyPr anchor="t"/>
          <a:lstStyle>
            <a:lvl1pPr algn="l">
              <a:defRPr sz="5300" b="1" cap="all"/>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1137643" y="4578092"/>
            <a:ext cx="12241530" cy="2362795"/>
          </a:xfrm>
        </p:spPr>
        <p:txBody>
          <a:bodyPr anchor="b"/>
          <a:lstStyle>
            <a:lvl1pPr marL="0" indent="0">
              <a:buNone/>
              <a:defRPr sz="2600">
                <a:solidFill>
                  <a:schemeClr val="tx1">
                    <a:tint val="75000"/>
                  </a:schemeClr>
                </a:solidFill>
              </a:defRPr>
            </a:lvl1pPr>
            <a:lvl2pPr marL="604320" indent="0">
              <a:buNone/>
              <a:defRPr sz="2400">
                <a:solidFill>
                  <a:schemeClr val="tx1">
                    <a:tint val="75000"/>
                  </a:schemeClr>
                </a:solidFill>
              </a:defRPr>
            </a:lvl2pPr>
            <a:lvl3pPr marL="1208640" indent="0">
              <a:buNone/>
              <a:defRPr sz="2100">
                <a:solidFill>
                  <a:schemeClr val="tx1">
                    <a:tint val="75000"/>
                  </a:schemeClr>
                </a:solidFill>
              </a:defRPr>
            </a:lvl3pPr>
            <a:lvl4pPr marL="1812960" indent="0">
              <a:buNone/>
              <a:defRPr sz="1900">
                <a:solidFill>
                  <a:schemeClr val="tx1">
                    <a:tint val="75000"/>
                  </a:schemeClr>
                </a:solidFill>
              </a:defRPr>
            </a:lvl4pPr>
            <a:lvl5pPr marL="2417280" indent="0">
              <a:buNone/>
              <a:defRPr sz="1900">
                <a:solidFill>
                  <a:schemeClr val="tx1">
                    <a:tint val="75000"/>
                  </a:schemeClr>
                </a:solidFill>
              </a:defRPr>
            </a:lvl5pPr>
            <a:lvl6pPr marL="3021600" indent="0">
              <a:buNone/>
              <a:defRPr sz="1900">
                <a:solidFill>
                  <a:schemeClr val="tx1">
                    <a:tint val="75000"/>
                  </a:schemeClr>
                </a:solidFill>
              </a:defRPr>
            </a:lvl6pPr>
            <a:lvl7pPr marL="3625920" indent="0">
              <a:buNone/>
              <a:defRPr sz="1900">
                <a:solidFill>
                  <a:schemeClr val="tx1">
                    <a:tint val="75000"/>
                  </a:schemeClr>
                </a:solidFill>
              </a:defRPr>
            </a:lvl7pPr>
            <a:lvl8pPr marL="4230240" indent="0">
              <a:buNone/>
              <a:defRPr sz="1900">
                <a:solidFill>
                  <a:schemeClr val="tx1">
                    <a:tint val="75000"/>
                  </a:schemeClr>
                </a:solidFill>
              </a:defRPr>
            </a:lvl8pPr>
            <a:lvl9pPr marL="4834560" indent="0">
              <a:buNone/>
              <a:defRPr sz="1900">
                <a:solidFill>
                  <a:schemeClr val="tx1">
                    <a:tint val="75000"/>
                  </a:schemeClr>
                </a:solidFill>
              </a:defRPr>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endParaRPr lang="es-PE" dirty="0"/>
          </a:p>
        </p:txBody>
      </p:sp>
      <p:sp>
        <p:nvSpPr>
          <p:cNvPr id="6" name="4 Marcador de pie de página"/>
          <p:cNvSpPr>
            <a:spLocks noGrp="1"/>
          </p:cNvSpPr>
          <p:nvPr>
            <p:ph type="ftr" sz="quarter" idx="11"/>
          </p:nvPr>
        </p:nvSpPr>
        <p:spPr/>
        <p:txBody>
          <a:bodyPr/>
          <a:lstStyle>
            <a:lvl1pPr>
              <a:defRPr/>
            </a:lvl1pPr>
          </a:lstStyle>
          <a:p>
            <a:pPr>
              <a:defRPr/>
            </a:pPr>
            <a:endParaRPr lang="es-PE" dirty="0"/>
          </a:p>
        </p:txBody>
      </p:sp>
      <p:sp>
        <p:nvSpPr>
          <p:cNvPr id="7" name="5 Marcador de número de diapositiva"/>
          <p:cNvSpPr>
            <a:spLocks noGrp="1"/>
          </p:cNvSpPr>
          <p:nvPr>
            <p:ph type="sldNum" sz="quarter" idx="12"/>
          </p:nvPr>
        </p:nvSpPr>
        <p:spPr/>
        <p:txBody>
          <a:bodyPr/>
          <a:lstStyle>
            <a:lvl1pPr>
              <a:defRPr/>
            </a:lvl1pPr>
          </a:lstStyle>
          <a:p>
            <a:pPr>
              <a:defRPr/>
            </a:pPr>
            <a:fld id="{929608F4-91E9-441D-B56A-263C826E5F32}" type="slidenum">
              <a:rPr lang="es-PE"/>
              <a:pPr>
                <a:defRPr/>
              </a:pPr>
              <a:t>‹Nº›</a:t>
            </a:fld>
            <a:endParaRPr lang="es-PE" dirty="0"/>
          </a:p>
        </p:txBody>
      </p:sp>
    </p:spTree>
  </p:cSld>
  <p:clrMapOvr>
    <a:masterClrMapping/>
  </p:clrMapOvr>
</p:sldLayout>
</file>

<file path=ppt/slideLayouts/slideLayout38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contenido"/>
          <p:cNvSpPr>
            <a:spLocks noGrp="1"/>
          </p:cNvSpPr>
          <p:nvPr>
            <p:ph sz="half" idx="1"/>
          </p:nvPr>
        </p:nvSpPr>
        <p:spPr>
          <a:xfrm>
            <a:off x="720090" y="2520320"/>
            <a:ext cx="6360795" cy="7128392"/>
          </a:xfrm>
        </p:spPr>
        <p:txBody>
          <a:bodyPr/>
          <a:lstStyle>
            <a:lvl1pPr>
              <a:defRPr sz="3700"/>
            </a:lvl1pPr>
            <a:lvl2pPr>
              <a:defRPr sz="3200"/>
            </a:lvl2pPr>
            <a:lvl3pPr>
              <a:defRPr sz="2600"/>
            </a:lvl3pPr>
            <a:lvl4pPr>
              <a:defRPr sz="2400"/>
            </a:lvl4pPr>
            <a:lvl5pPr>
              <a:defRPr sz="2400"/>
            </a:lvl5pPr>
            <a:lvl6pPr>
              <a:defRPr sz="2400"/>
            </a:lvl6pPr>
            <a:lvl7pPr>
              <a:defRPr sz="2400"/>
            </a:lvl7pPr>
            <a:lvl8pPr>
              <a:defRPr sz="2400"/>
            </a:lvl8pPr>
            <a:lvl9pPr>
              <a:defRPr sz="2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contenido"/>
          <p:cNvSpPr>
            <a:spLocks noGrp="1"/>
          </p:cNvSpPr>
          <p:nvPr>
            <p:ph sz="half" idx="2"/>
          </p:nvPr>
        </p:nvSpPr>
        <p:spPr>
          <a:xfrm>
            <a:off x="7320915" y="2520320"/>
            <a:ext cx="6360795" cy="7128392"/>
          </a:xfrm>
        </p:spPr>
        <p:txBody>
          <a:bodyPr/>
          <a:lstStyle>
            <a:lvl1pPr>
              <a:defRPr sz="3700"/>
            </a:lvl1pPr>
            <a:lvl2pPr>
              <a:defRPr sz="3200"/>
            </a:lvl2pPr>
            <a:lvl3pPr>
              <a:defRPr sz="2600"/>
            </a:lvl3pPr>
            <a:lvl4pPr>
              <a:defRPr sz="2400"/>
            </a:lvl4pPr>
            <a:lvl5pPr>
              <a:defRPr sz="2400"/>
            </a:lvl5pPr>
            <a:lvl6pPr>
              <a:defRPr sz="2400"/>
            </a:lvl6pPr>
            <a:lvl7pPr>
              <a:defRPr sz="2400"/>
            </a:lvl7pPr>
            <a:lvl8pPr>
              <a:defRPr sz="2400"/>
            </a:lvl8pPr>
            <a:lvl9pPr>
              <a:defRPr sz="2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3 Marcador de fecha"/>
          <p:cNvSpPr>
            <a:spLocks noGrp="1"/>
          </p:cNvSpPr>
          <p:nvPr>
            <p:ph type="dt" sz="half" idx="10"/>
          </p:nvPr>
        </p:nvSpPr>
        <p:spPr/>
        <p:txBody>
          <a:bodyPr/>
          <a:lstStyle>
            <a:lvl1pPr>
              <a:defRPr/>
            </a:lvl1pPr>
          </a:lstStyle>
          <a:p>
            <a:pPr>
              <a:defRPr/>
            </a:pPr>
            <a:endParaRPr lang="es-PE" dirty="0"/>
          </a:p>
        </p:txBody>
      </p:sp>
      <p:sp>
        <p:nvSpPr>
          <p:cNvPr id="6" name="4 Marcador de pie de página"/>
          <p:cNvSpPr>
            <a:spLocks noGrp="1"/>
          </p:cNvSpPr>
          <p:nvPr>
            <p:ph type="ftr" sz="quarter" idx="11"/>
          </p:nvPr>
        </p:nvSpPr>
        <p:spPr/>
        <p:txBody>
          <a:bodyPr/>
          <a:lstStyle>
            <a:lvl1pPr>
              <a:defRPr/>
            </a:lvl1pPr>
          </a:lstStyle>
          <a:p>
            <a:pPr>
              <a:defRPr/>
            </a:pPr>
            <a:endParaRPr lang="es-PE" dirty="0"/>
          </a:p>
        </p:txBody>
      </p:sp>
      <p:sp>
        <p:nvSpPr>
          <p:cNvPr id="7" name="5 Marcador de número de diapositiva"/>
          <p:cNvSpPr>
            <a:spLocks noGrp="1"/>
          </p:cNvSpPr>
          <p:nvPr>
            <p:ph type="sldNum" sz="quarter" idx="12"/>
          </p:nvPr>
        </p:nvSpPr>
        <p:spPr/>
        <p:txBody>
          <a:bodyPr/>
          <a:lstStyle>
            <a:lvl1pPr>
              <a:defRPr/>
            </a:lvl1pPr>
          </a:lstStyle>
          <a:p>
            <a:pPr>
              <a:defRPr/>
            </a:pPr>
            <a:fld id="{B628345F-9D01-44CE-B7E8-B01FA4522BC2}" type="slidenum">
              <a:rPr lang="es-PE"/>
              <a:pPr>
                <a:defRPr/>
              </a:pPr>
              <a:t>‹Nº›</a:t>
            </a:fld>
            <a:endParaRPr lang="es-PE" dirty="0"/>
          </a:p>
        </p:txBody>
      </p:sp>
    </p:spTree>
  </p:cSld>
  <p:clrMapOvr>
    <a:masterClrMapping/>
  </p:clrMapOvr>
</p:sldLayout>
</file>

<file path=ppt/slideLayouts/slideLayout38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720090" y="2417803"/>
            <a:ext cx="6363296" cy="1007625"/>
          </a:xfrm>
        </p:spPr>
        <p:txBody>
          <a:bodyPr anchor="b"/>
          <a:lstStyle>
            <a:lvl1pPr marL="0" indent="0">
              <a:buNone/>
              <a:defRPr sz="3200" b="1"/>
            </a:lvl1pPr>
            <a:lvl2pPr marL="604320" indent="0">
              <a:buNone/>
              <a:defRPr sz="2600" b="1"/>
            </a:lvl2pPr>
            <a:lvl3pPr marL="1208640" indent="0">
              <a:buNone/>
              <a:defRPr sz="2400" b="1"/>
            </a:lvl3pPr>
            <a:lvl4pPr marL="1812960" indent="0">
              <a:buNone/>
              <a:defRPr sz="2100" b="1"/>
            </a:lvl4pPr>
            <a:lvl5pPr marL="2417280" indent="0">
              <a:buNone/>
              <a:defRPr sz="2100" b="1"/>
            </a:lvl5pPr>
            <a:lvl6pPr marL="3021600" indent="0">
              <a:buNone/>
              <a:defRPr sz="2100" b="1"/>
            </a:lvl6pPr>
            <a:lvl7pPr marL="3625920" indent="0">
              <a:buNone/>
              <a:defRPr sz="2100" b="1"/>
            </a:lvl7pPr>
            <a:lvl8pPr marL="4230240" indent="0">
              <a:buNone/>
              <a:defRPr sz="2100" b="1"/>
            </a:lvl8pPr>
            <a:lvl9pPr marL="4834560" indent="0">
              <a:buNone/>
              <a:defRPr sz="21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720090" y="3425428"/>
            <a:ext cx="6363296" cy="6223279"/>
          </a:xfrm>
        </p:spPr>
        <p:txBody>
          <a:bodyPr/>
          <a:lstStyle>
            <a:lvl1pPr>
              <a:defRPr sz="3200"/>
            </a:lvl1pPr>
            <a:lvl2pPr>
              <a:defRPr sz="2600"/>
            </a:lvl2pPr>
            <a:lvl3pPr>
              <a:defRPr sz="2400"/>
            </a:lvl3pPr>
            <a:lvl4pPr>
              <a:defRPr sz="2100"/>
            </a:lvl4pPr>
            <a:lvl5pPr>
              <a:defRPr sz="2100"/>
            </a:lvl5pPr>
            <a:lvl6pPr>
              <a:defRPr sz="2100"/>
            </a:lvl6pPr>
            <a:lvl7pPr>
              <a:defRPr sz="2100"/>
            </a:lvl7pPr>
            <a:lvl8pPr>
              <a:defRPr sz="2100"/>
            </a:lvl8pPr>
            <a:lvl9pPr>
              <a:defRPr sz="21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texto"/>
          <p:cNvSpPr>
            <a:spLocks noGrp="1"/>
          </p:cNvSpPr>
          <p:nvPr>
            <p:ph type="body" sz="quarter" idx="3"/>
          </p:nvPr>
        </p:nvSpPr>
        <p:spPr>
          <a:xfrm>
            <a:off x="7315932" y="2417803"/>
            <a:ext cx="6365795" cy="1007625"/>
          </a:xfrm>
        </p:spPr>
        <p:txBody>
          <a:bodyPr anchor="b"/>
          <a:lstStyle>
            <a:lvl1pPr marL="0" indent="0">
              <a:buNone/>
              <a:defRPr sz="3200" b="1"/>
            </a:lvl1pPr>
            <a:lvl2pPr marL="604320" indent="0">
              <a:buNone/>
              <a:defRPr sz="2600" b="1"/>
            </a:lvl2pPr>
            <a:lvl3pPr marL="1208640" indent="0">
              <a:buNone/>
              <a:defRPr sz="2400" b="1"/>
            </a:lvl3pPr>
            <a:lvl4pPr marL="1812960" indent="0">
              <a:buNone/>
              <a:defRPr sz="2100" b="1"/>
            </a:lvl4pPr>
            <a:lvl5pPr marL="2417280" indent="0">
              <a:buNone/>
              <a:defRPr sz="2100" b="1"/>
            </a:lvl5pPr>
            <a:lvl6pPr marL="3021600" indent="0">
              <a:buNone/>
              <a:defRPr sz="2100" b="1"/>
            </a:lvl6pPr>
            <a:lvl7pPr marL="3625920" indent="0">
              <a:buNone/>
              <a:defRPr sz="2100" b="1"/>
            </a:lvl7pPr>
            <a:lvl8pPr marL="4230240" indent="0">
              <a:buNone/>
              <a:defRPr sz="2100" b="1"/>
            </a:lvl8pPr>
            <a:lvl9pPr marL="4834560" indent="0">
              <a:buNone/>
              <a:defRPr sz="21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7315932" y="3425428"/>
            <a:ext cx="6365795" cy="6223279"/>
          </a:xfrm>
        </p:spPr>
        <p:txBody>
          <a:bodyPr/>
          <a:lstStyle>
            <a:lvl1pPr>
              <a:defRPr sz="3200"/>
            </a:lvl1pPr>
            <a:lvl2pPr>
              <a:defRPr sz="2600"/>
            </a:lvl2pPr>
            <a:lvl3pPr>
              <a:defRPr sz="2400"/>
            </a:lvl3pPr>
            <a:lvl4pPr>
              <a:defRPr sz="2100"/>
            </a:lvl4pPr>
            <a:lvl5pPr>
              <a:defRPr sz="2100"/>
            </a:lvl5pPr>
            <a:lvl6pPr>
              <a:defRPr sz="2100"/>
            </a:lvl6pPr>
            <a:lvl7pPr>
              <a:defRPr sz="2100"/>
            </a:lvl7pPr>
            <a:lvl8pPr>
              <a:defRPr sz="2100"/>
            </a:lvl8pPr>
            <a:lvl9pPr>
              <a:defRPr sz="21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7" name="3 Marcador de fecha"/>
          <p:cNvSpPr>
            <a:spLocks noGrp="1"/>
          </p:cNvSpPr>
          <p:nvPr>
            <p:ph type="dt" sz="half" idx="10"/>
          </p:nvPr>
        </p:nvSpPr>
        <p:spPr/>
        <p:txBody>
          <a:bodyPr/>
          <a:lstStyle>
            <a:lvl1pPr>
              <a:defRPr/>
            </a:lvl1pPr>
          </a:lstStyle>
          <a:p>
            <a:pPr>
              <a:defRPr/>
            </a:pPr>
            <a:endParaRPr lang="es-PE" dirty="0"/>
          </a:p>
        </p:txBody>
      </p:sp>
      <p:sp>
        <p:nvSpPr>
          <p:cNvPr id="8" name="4 Marcador de pie de página"/>
          <p:cNvSpPr>
            <a:spLocks noGrp="1"/>
          </p:cNvSpPr>
          <p:nvPr>
            <p:ph type="ftr" sz="quarter" idx="11"/>
          </p:nvPr>
        </p:nvSpPr>
        <p:spPr/>
        <p:txBody>
          <a:bodyPr/>
          <a:lstStyle>
            <a:lvl1pPr>
              <a:defRPr/>
            </a:lvl1pPr>
          </a:lstStyle>
          <a:p>
            <a:pPr>
              <a:defRPr/>
            </a:pPr>
            <a:endParaRPr lang="es-PE" dirty="0"/>
          </a:p>
        </p:txBody>
      </p:sp>
      <p:sp>
        <p:nvSpPr>
          <p:cNvPr id="9" name="5 Marcador de número de diapositiva"/>
          <p:cNvSpPr>
            <a:spLocks noGrp="1"/>
          </p:cNvSpPr>
          <p:nvPr>
            <p:ph type="sldNum" sz="quarter" idx="12"/>
          </p:nvPr>
        </p:nvSpPr>
        <p:spPr/>
        <p:txBody>
          <a:bodyPr/>
          <a:lstStyle>
            <a:lvl1pPr>
              <a:defRPr/>
            </a:lvl1pPr>
          </a:lstStyle>
          <a:p>
            <a:pPr>
              <a:defRPr/>
            </a:pPr>
            <a:fld id="{B12C276C-B17F-4BE6-A7DA-A476E63048CF}" type="slidenum">
              <a:rPr lang="es-PE"/>
              <a:pPr>
                <a:defRPr/>
              </a:pPr>
              <a:t>‹Nº›</a:t>
            </a:fld>
            <a:endParaRPr lang="es-PE" dirty="0"/>
          </a:p>
        </p:txBody>
      </p:sp>
    </p:spTree>
  </p:cSld>
  <p:clrMapOvr>
    <a:masterClrMapping/>
  </p:clrMapOvr>
</p:sldLayout>
</file>

<file path=ppt/slideLayouts/slideLayout38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3 Marcador de fecha"/>
          <p:cNvSpPr>
            <a:spLocks noGrp="1"/>
          </p:cNvSpPr>
          <p:nvPr>
            <p:ph type="dt" sz="half" idx="10"/>
          </p:nvPr>
        </p:nvSpPr>
        <p:spPr/>
        <p:txBody>
          <a:bodyPr/>
          <a:lstStyle>
            <a:lvl1pPr>
              <a:defRPr/>
            </a:lvl1pPr>
          </a:lstStyle>
          <a:p>
            <a:pPr>
              <a:defRPr/>
            </a:pPr>
            <a:endParaRPr lang="es-PE" dirty="0"/>
          </a:p>
        </p:txBody>
      </p:sp>
      <p:sp>
        <p:nvSpPr>
          <p:cNvPr id="4" name="4 Marcador de pie de página"/>
          <p:cNvSpPr>
            <a:spLocks noGrp="1"/>
          </p:cNvSpPr>
          <p:nvPr>
            <p:ph type="ftr" sz="quarter" idx="11"/>
          </p:nvPr>
        </p:nvSpPr>
        <p:spPr/>
        <p:txBody>
          <a:bodyPr/>
          <a:lstStyle>
            <a:lvl1pPr>
              <a:defRPr/>
            </a:lvl1pPr>
          </a:lstStyle>
          <a:p>
            <a:pPr>
              <a:defRPr/>
            </a:pPr>
            <a:endParaRPr lang="es-PE" dirty="0"/>
          </a:p>
        </p:txBody>
      </p:sp>
      <p:sp>
        <p:nvSpPr>
          <p:cNvPr id="5" name="5 Marcador de número de diapositiva"/>
          <p:cNvSpPr>
            <a:spLocks noGrp="1"/>
          </p:cNvSpPr>
          <p:nvPr>
            <p:ph type="sldNum" sz="quarter" idx="12"/>
          </p:nvPr>
        </p:nvSpPr>
        <p:spPr/>
        <p:txBody>
          <a:bodyPr/>
          <a:lstStyle>
            <a:lvl1pPr>
              <a:defRPr/>
            </a:lvl1pPr>
          </a:lstStyle>
          <a:p>
            <a:pPr>
              <a:defRPr/>
            </a:pPr>
            <a:fld id="{02AC08BF-0EDB-4138-BF4A-22B545EFE329}" type="slidenum">
              <a:rPr lang="es-PE"/>
              <a:pPr>
                <a:defRPr/>
              </a:pPr>
              <a:t>‹Nº›</a:t>
            </a:fld>
            <a:endParaRPr lang="es-PE" dirty="0"/>
          </a:p>
        </p:txBody>
      </p:sp>
    </p:spTree>
  </p:cSld>
  <p:clrMapOvr>
    <a:masterClrMapping/>
  </p:clrMapOvr>
</p:sldLayout>
</file>

<file path=ppt/slideLayouts/slideLayout38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endParaRPr lang="es-PE" dirty="0"/>
          </a:p>
        </p:txBody>
      </p:sp>
      <p:sp>
        <p:nvSpPr>
          <p:cNvPr id="3" name="4 Marcador de pie de página"/>
          <p:cNvSpPr>
            <a:spLocks noGrp="1"/>
          </p:cNvSpPr>
          <p:nvPr>
            <p:ph type="ftr" sz="quarter" idx="11"/>
          </p:nvPr>
        </p:nvSpPr>
        <p:spPr/>
        <p:txBody>
          <a:bodyPr/>
          <a:lstStyle>
            <a:lvl1pPr>
              <a:defRPr/>
            </a:lvl1pPr>
          </a:lstStyle>
          <a:p>
            <a:pPr>
              <a:defRPr/>
            </a:pPr>
            <a:endParaRPr lang="es-PE" dirty="0"/>
          </a:p>
        </p:txBody>
      </p:sp>
      <p:sp>
        <p:nvSpPr>
          <p:cNvPr id="4" name="5 Marcador de número de diapositiva"/>
          <p:cNvSpPr>
            <a:spLocks noGrp="1"/>
          </p:cNvSpPr>
          <p:nvPr>
            <p:ph type="sldNum" sz="quarter" idx="12"/>
          </p:nvPr>
        </p:nvSpPr>
        <p:spPr/>
        <p:txBody>
          <a:bodyPr/>
          <a:lstStyle>
            <a:lvl1pPr>
              <a:defRPr/>
            </a:lvl1pPr>
          </a:lstStyle>
          <a:p>
            <a:pPr>
              <a:defRPr/>
            </a:pPr>
            <a:fld id="{DF7875C3-CE35-4905-A2CA-70BD297C92E3}" type="slidenum">
              <a:rPr lang="es-PE"/>
              <a:pPr>
                <a:defRPr/>
              </a:pPr>
              <a:t>‹Nº›</a:t>
            </a:fld>
            <a:endParaRPr lang="es-PE" dirty="0"/>
          </a:p>
        </p:txBody>
      </p:sp>
    </p:spTree>
  </p:cSld>
  <p:clrMapOvr>
    <a:masterClrMapping/>
  </p:clrMapOvr>
</p:sldLayout>
</file>

<file path=ppt/slideLayouts/slideLayout38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720092" y="430055"/>
            <a:ext cx="4738093" cy="1830229"/>
          </a:xfrm>
        </p:spPr>
        <p:txBody>
          <a:bodyPr anchor="b"/>
          <a:lstStyle>
            <a:lvl1pPr algn="l">
              <a:defRPr sz="2600" b="1"/>
            </a:lvl1pPr>
          </a:lstStyle>
          <a:p>
            <a:r>
              <a:rPr lang="es-ES" smtClean="0"/>
              <a:t>Haga clic para modificar el estilo de título del patrón</a:t>
            </a:r>
            <a:endParaRPr lang="es-PE"/>
          </a:p>
        </p:txBody>
      </p:sp>
      <p:sp>
        <p:nvSpPr>
          <p:cNvPr id="3" name="2 Marcador de contenido"/>
          <p:cNvSpPr>
            <a:spLocks noGrp="1"/>
          </p:cNvSpPr>
          <p:nvPr>
            <p:ph idx="1"/>
          </p:nvPr>
        </p:nvSpPr>
        <p:spPr>
          <a:xfrm>
            <a:off x="5630718" y="430078"/>
            <a:ext cx="8051007" cy="9218653"/>
          </a:xfrm>
        </p:spPr>
        <p:txBody>
          <a:bodyPr/>
          <a:lstStyle>
            <a:lvl1pPr>
              <a:defRPr sz="4200"/>
            </a:lvl1pPr>
            <a:lvl2pPr>
              <a:defRPr sz="3700"/>
            </a:lvl2pPr>
            <a:lvl3pPr>
              <a:defRPr sz="3200"/>
            </a:lvl3pPr>
            <a:lvl4pPr>
              <a:defRPr sz="2600"/>
            </a:lvl4pPr>
            <a:lvl5pPr>
              <a:defRPr sz="2600"/>
            </a:lvl5pPr>
            <a:lvl6pPr>
              <a:defRPr sz="2600"/>
            </a:lvl6pPr>
            <a:lvl7pPr>
              <a:defRPr sz="2600"/>
            </a:lvl7pPr>
            <a:lvl8pPr>
              <a:defRPr sz="2600"/>
            </a:lvl8pPr>
            <a:lvl9pPr>
              <a:defRPr sz="2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texto"/>
          <p:cNvSpPr>
            <a:spLocks noGrp="1"/>
          </p:cNvSpPr>
          <p:nvPr>
            <p:ph type="body" sz="half" idx="2"/>
          </p:nvPr>
        </p:nvSpPr>
        <p:spPr>
          <a:xfrm>
            <a:off x="720092" y="2260288"/>
            <a:ext cx="4738093" cy="7388424"/>
          </a:xfrm>
        </p:spPr>
        <p:txBody>
          <a:bodyPr/>
          <a:lstStyle>
            <a:lvl1pPr marL="0" indent="0">
              <a:buNone/>
              <a:defRPr sz="1900"/>
            </a:lvl1pPr>
            <a:lvl2pPr marL="604320" indent="0">
              <a:buNone/>
              <a:defRPr sz="1600"/>
            </a:lvl2pPr>
            <a:lvl3pPr marL="1208640" indent="0">
              <a:buNone/>
              <a:defRPr sz="1300"/>
            </a:lvl3pPr>
            <a:lvl4pPr marL="1812960" indent="0">
              <a:buNone/>
              <a:defRPr sz="1200"/>
            </a:lvl4pPr>
            <a:lvl5pPr marL="2417280" indent="0">
              <a:buNone/>
              <a:defRPr sz="1200"/>
            </a:lvl5pPr>
            <a:lvl6pPr marL="3021600" indent="0">
              <a:buNone/>
              <a:defRPr sz="1200"/>
            </a:lvl6pPr>
            <a:lvl7pPr marL="3625920" indent="0">
              <a:buNone/>
              <a:defRPr sz="1200"/>
            </a:lvl7pPr>
            <a:lvl8pPr marL="4230240" indent="0">
              <a:buNone/>
              <a:defRPr sz="1200"/>
            </a:lvl8pPr>
            <a:lvl9pPr marL="4834560" indent="0">
              <a:buNone/>
              <a:defRPr sz="12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endParaRPr lang="es-PE" dirty="0"/>
          </a:p>
        </p:txBody>
      </p:sp>
      <p:sp>
        <p:nvSpPr>
          <p:cNvPr id="6" name="4 Marcador de pie de página"/>
          <p:cNvSpPr>
            <a:spLocks noGrp="1"/>
          </p:cNvSpPr>
          <p:nvPr>
            <p:ph type="ftr" sz="quarter" idx="11"/>
          </p:nvPr>
        </p:nvSpPr>
        <p:spPr/>
        <p:txBody>
          <a:bodyPr/>
          <a:lstStyle>
            <a:lvl1pPr>
              <a:defRPr/>
            </a:lvl1pPr>
          </a:lstStyle>
          <a:p>
            <a:pPr>
              <a:defRPr/>
            </a:pPr>
            <a:endParaRPr lang="es-PE" dirty="0"/>
          </a:p>
        </p:txBody>
      </p:sp>
      <p:sp>
        <p:nvSpPr>
          <p:cNvPr id="7" name="5 Marcador de número de diapositiva"/>
          <p:cNvSpPr>
            <a:spLocks noGrp="1"/>
          </p:cNvSpPr>
          <p:nvPr>
            <p:ph type="sldNum" sz="quarter" idx="12"/>
          </p:nvPr>
        </p:nvSpPr>
        <p:spPr/>
        <p:txBody>
          <a:bodyPr/>
          <a:lstStyle>
            <a:lvl1pPr>
              <a:defRPr/>
            </a:lvl1pPr>
          </a:lstStyle>
          <a:p>
            <a:pPr>
              <a:defRPr/>
            </a:pPr>
            <a:fld id="{2264094F-C12D-495E-90FC-050DFBC53805}" type="slidenum">
              <a:rPr lang="es-PE"/>
              <a:pPr>
                <a:defRPr/>
              </a:pPr>
              <a:t>‹Nº›</a:t>
            </a:fld>
            <a:endParaRPr lang="es-PE" dirty="0"/>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28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39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822853" y="7560945"/>
            <a:ext cx="8641080" cy="892612"/>
          </a:xfrm>
        </p:spPr>
        <p:txBody>
          <a:bodyPr anchor="b"/>
          <a:lstStyle>
            <a:lvl1pPr algn="l">
              <a:defRPr sz="2600" b="1"/>
            </a:lvl1pPr>
          </a:lstStyle>
          <a:p>
            <a:r>
              <a:rPr lang="es-ES" smtClean="0"/>
              <a:t>Haga clic para modificar el estilo de título del patrón</a:t>
            </a:r>
            <a:endParaRPr lang="es-PE"/>
          </a:p>
        </p:txBody>
      </p:sp>
      <p:sp>
        <p:nvSpPr>
          <p:cNvPr id="3" name="2 Marcador de posición de imagen"/>
          <p:cNvSpPr>
            <a:spLocks noGrp="1"/>
          </p:cNvSpPr>
          <p:nvPr>
            <p:ph type="pic" idx="1"/>
          </p:nvPr>
        </p:nvSpPr>
        <p:spPr>
          <a:xfrm>
            <a:off x="2822853" y="965121"/>
            <a:ext cx="8641080" cy="6480810"/>
          </a:xfrm>
        </p:spPr>
        <p:txBody>
          <a:bodyPr rtlCol="0">
            <a:normAutofit/>
          </a:bodyPr>
          <a:lstStyle>
            <a:lvl1pPr marL="0" indent="0">
              <a:buNone/>
              <a:defRPr sz="4200"/>
            </a:lvl1pPr>
            <a:lvl2pPr marL="604320" indent="0">
              <a:buNone/>
              <a:defRPr sz="3700"/>
            </a:lvl2pPr>
            <a:lvl3pPr marL="1208640" indent="0">
              <a:buNone/>
              <a:defRPr sz="3200"/>
            </a:lvl3pPr>
            <a:lvl4pPr marL="1812960" indent="0">
              <a:buNone/>
              <a:defRPr sz="2600"/>
            </a:lvl4pPr>
            <a:lvl5pPr marL="2417280" indent="0">
              <a:buNone/>
              <a:defRPr sz="2600"/>
            </a:lvl5pPr>
            <a:lvl6pPr marL="3021600" indent="0">
              <a:buNone/>
              <a:defRPr sz="2600"/>
            </a:lvl6pPr>
            <a:lvl7pPr marL="3625920" indent="0">
              <a:buNone/>
              <a:defRPr sz="2600"/>
            </a:lvl7pPr>
            <a:lvl8pPr marL="4230240" indent="0">
              <a:buNone/>
              <a:defRPr sz="2600"/>
            </a:lvl8pPr>
            <a:lvl9pPr marL="4834560" indent="0">
              <a:buNone/>
              <a:defRPr sz="2600"/>
            </a:lvl9pPr>
          </a:lstStyle>
          <a:p>
            <a:pPr lvl="0"/>
            <a:r>
              <a:rPr lang="es-ES" noProof="0" dirty="0" smtClean="0"/>
              <a:t>Haga clic en el icono para agregar una imagen</a:t>
            </a:r>
            <a:endParaRPr lang="es-PE" noProof="0" dirty="0"/>
          </a:p>
        </p:txBody>
      </p:sp>
      <p:sp>
        <p:nvSpPr>
          <p:cNvPr id="4" name="3 Marcador de texto"/>
          <p:cNvSpPr>
            <a:spLocks noGrp="1"/>
          </p:cNvSpPr>
          <p:nvPr>
            <p:ph type="body" sz="half" idx="2"/>
          </p:nvPr>
        </p:nvSpPr>
        <p:spPr>
          <a:xfrm>
            <a:off x="2822853" y="8453557"/>
            <a:ext cx="8641080" cy="1267658"/>
          </a:xfrm>
        </p:spPr>
        <p:txBody>
          <a:bodyPr/>
          <a:lstStyle>
            <a:lvl1pPr marL="0" indent="0">
              <a:buNone/>
              <a:defRPr sz="1900"/>
            </a:lvl1pPr>
            <a:lvl2pPr marL="604320" indent="0">
              <a:buNone/>
              <a:defRPr sz="1600"/>
            </a:lvl2pPr>
            <a:lvl3pPr marL="1208640" indent="0">
              <a:buNone/>
              <a:defRPr sz="1300"/>
            </a:lvl3pPr>
            <a:lvl4pPr marL="1812960" indent="0">
              <a:buNone/>
              <a:defRPr sz="1200"/>
            </a:lvl4pPr>
            <a:lvl5pPr marL="2417280" indent="0">
              <a:buNone/>
              <a:defRPr sz="1200"/>
            </a:lvl5pPr>
            <a:lvl6pPr marL="3021600" indent="0">
              <a:buNone/>
              <a:defRPr sz="1200"/>
            </a:lvl6pPr>
            <a:lvl7pPr marL="3625920" indent="0">
              <a:buNone/>
              <a:defRPr sz="1200"/>
            </a:lvl7pPr>
            <a:lvl8pPr marL="4230240" indent="0">
              <a:buNone/>
              <a:defRPr sz="1200"/>
            </a:lvl8pPr>
            <a:lvl9pPr marL="4834560" indent="0">
              <a:buNone/>
              <a:defRPr sz="12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endParaRPr lang="es-PE" dirty="0"/>
          </a:p>
        </p:txBody>
      </p:sp>
      <p:sp>
        <p:nvSpPr>
          <p:cNvPr id="6" name="4 Marcador de pie de página"/>
          <p:cNvSpPr>
            <a:spLocks noGrp="1"/>
          </p:cNvSpPr>
          <p:nvPr>
            <p:ph type="ftr" sz="quarter" idx="11"/>
          </p:nvPr>
        </p:nvSpPr>
        <p:spPr/>
        <p:txBody>
          <a:bodyPr/>
          <a:lstStyle>
            <a:lvl1pPr>
              <a:defRPr/>
            </a:lvl1pPr>
          </a:lstStyle>
          <a:p>
            <a:pPr>
              <a:defRPr/>
            </a:pPr>
            <a:endParaRPr lang="es-PE" dirty="0"/>
          </a:p>
        </p:txBody>
      </p:sp>
      <p:sp>
        <p:nvSpPr>
          <p:cNvPr id="7" name="5 Marcador de número de diapositiva"/>
          <p:cNvSpPr>
            <a:spLocks noGrp="1"/>
          </p:cNvSpPr>
          <p:nvPr>
            <p:ph type="sldNum" sz="quarter" idx="12"/>
          </p:nvPr>
        </p:nvSpPr>
        <p:spPr/>
        <p:txBody>
          <a:bodyPr/>
          <a:lstStyle>
            <a:lvl1pPr>
              <a:defRPr/>
            </a:lvl1pPr>
          </a:lstStyle>
          <a:p>
            <a:pPr>
              <a:defRPr/>
            </a:pPr>
            <a:fld id="{EA1138D2-8A9E-4AA0-BE3B-69C66D264F4D}" type="slidenum">
              <a:rPr lang="es-PE"/>
              <a:pPr>
                <a:defRPr/>
              </a:pPr>
              <a:t>‹Nº›</a:t>
            </a:fld>
            <a:endParaRPr lang="es-PE" dirty="0"/>
          </a:p>
        </p:txBody>
      </p:sp>
    </p:spTree>
  </p:cSld>
  <p:clrMapOvr>
    <a:masterClrMapping/>
  </p:clrMapOvr>
</p:sldLayout>
</file>

<file path=ppt/slideLayouts/slideLayout39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lvl1pPr>
              <a:defRPr/>
            </a:lvl1pPr>
          </a:lstStyle>
          <a:p>
            <a:pPr>
              <a:defRPr/>
            </a:pPr>
            <a:endParaRPr lang="es-PE" dirty="0"/>
          </a:p>
        </p:txBody>
      </p:sp>
      <p:sp>
        <p:nvSpPr>
          <p:cNvPr id="5" name="4 Marcador de pie de página"/>
          <p:cNvSpPr>
            <a:spLocks noGrp="1"/>
          </p:cNvSpPr>
          <p:nvPr>
            <p:ph type="ftr" sz="quarter" idx="11"/>
          </p:nvPr>
        </p:nvSpPr>
        <p:spPr/>
        <p:txBody>
          <a:bodyPr/>
          <a:lstStyle>
            <a:lvl1pPr>
              <a:defRPr/>
            </a:lvl1pPr>
          </a:lstStyle>
          <a:p>
            <a:pPr>
              <a:defRPr/>
            </a:pPr>
            <a:endParaRPr lang="es-PE" dirty="0"/>
          </a:p>
        </p:txBody>
      </p:sp>
      <p:sp>
        <p:nvSpPr>
          <p:cNvPr id="6" name="5 Marcador de número de diapositiva"/>
          <p:cNvSpPr>
            <a:spLocks noGrp="1"/>
          </p:cNvSpPr>
          <p:nvPr>
            <p:ph type="sldNum" sz="quarter" idx="12"/>
          </p:nvPr>
        </p:nvSpPr>
        <p:spPr/>
        <p:txBody>
          <a:bodyPr/>
          <a:lstStyle>
            <a:lvl1pPr>
              <a:defRPr/>
            </a:lvl1pPr>
          </a:lstStyle>
          <a:p>
            <a:pPr>
              <a:defRPr/>
            </a:pPr>
            <a:fld id="{A4FF7D0B-392B-49E0-9551-DC105C179C0F}" type="slidenum">
              <a:rPr lang="es-PE"/>
              <a:pPr>
                <a:defRPr/>
              </a:pPr>
              <a:t>‹Nº›</a:t>
            </a:fld>
            <a:endParaRPr lang="es-PE" dirty="0"/>
          </a:p>
        </p:txBody>
      </p:sp>
    </p:spTree>
  </p:cSld>
  <p:clrMapOvr>
    <a:masterClrMapping/>
  </p:clrMapOvr>
</p:sldLayout>
</file>

<file path=ppt/slideLayouts/slideLayout39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10441305" y="432560"/>
            <a:ext cx="3240405" cy="9216152"/>
          </a:xfrm>
        </p:spPr>
        <p:txBody>
          <a:bodyPr vert="eaVert"/>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a:xfrm>
            <a:off x="720090" y="432560"/>
            <a:ext cx="9481185" cy="921615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lvl1pPr>
              <a:defRPr/>
            </a:lvl1pPr>
          </a:lstStyle>
          <a:p>
            <a:pPr>
              <a:defRPr/>
            </a:pPr>
            <a:endParaRPr lang="es-PE" dirty="0"/>
          </a:p>
        </p:txBody>
      </p:sp>
      <p:sp>
        <p:nvSpPr>
          <p:cNvPr id="5" name="4 Marcador de pie de página"/>
          <p:cNvSpPr>
            <a:spLocks noGrp="1"/>
          </p:cNvSpPr>
          <p:nvPr>
            <p:ph type="ftr" sz="quarter" idx="11"/>
          </p:nvPr>
        </p:nvSpPr>
        <p:spPr/>
        <p:txBody>
          <a:bodyPr/>
          <a:lstStyle>
            <a:lvl1pPr>
              <a:defRPr/>
            </a:lvl1pPr>
          </a:lstStyle>
          <a:p>
            <a:pPr>
              <a:defRPr/>
            </a:pPr>
            <a:endParaRPr lang="es-PE" dirty="0"/>
          </a:p>
        </p:txBody>
      </p:sp>
      <p:sp>
        <p:nvSpPr>
          <p:cNvPr id="6" name="5 Marcador de número de diapositiva"/>
          <p:cNvSpPr>
            <a:spLocks noGrp="1"/>
          </p:cNvSpPr>
          <p:nvPr>
            <p:ph type="sldNum" sz="quarter" idx="12"/>
          </p:nvPr>
        </p:nvSpPr>
        <p:spPr/>
        <p:txBody>
          <a:bodyPr/>
          <a:lstStyle>
            <a:lvl1pPr>
              <a:defRPr/>
            </a:lvl1pPr>
          </a:lstStyle>
          <a:p>
            <a:pPr>
              <a:defRPr/>
            </a:pPr>
            <a:fld id="{5A470311-83DD-4FDF-A30C-A4FE9C166E96}" type="slidenum">
              <a:rPr lang="es-PE"/>
              <a:pPr>
                <a:defRPr/>
              </a:pPr>
              <a:t>‹Nº›</a:t>
            </a:fld>
            <a:endParaRPr lang="es-PE" dirty="0"/>
          </a:p>
        </p:txBody>
      </p:sp>
    </p:spTree>
  </p:cSld>
  <p:clrMapOvr>
    <a:masterClrMapping/>
  </p:clrMapOvr>
</p:sldLayout>
</file>

<file path=ppt/slideLayouts/slideLayout39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1080135" y="3355446"/>
            <a:ext cx="12241530" cy="2315289"/>
          </a:xfrm>
        </p:spPr>
        <p:txBody>
          <a:bodyPr/>
          <a:lstStyle/>
          <a:p>
            <a:r>
              <a:rPr lang="es-ES" smtClean="0"/>
              <a:t>Haga clic para modificar el estilo de título del patrón</a:t>
            </a:r>
            <a:endParaRPr lang="es-PE"/>
          </a:p>
        </p:txBody>
      </p:sp>
      <p:sp>
        <p:nvSpPr>
          <p:cNvPr id="3" name="2 Subtítulo"/>
          <p:cNvSpPr>
            <a:spLocks noGrp="1"/>
          </p:cNvSpPr>
          <p:nvPr>
            <p:ph type="subTitle" idx="1"/>
          </p:nvPr>
        </p:nvSpPr>
        <p:spPr>
          <a:xfrm>
            <a:off x="2160270" y="6120765"/>
            <a:ext cx="10081260" cy="2760345"/>
          </a:xfrm>
        </p:spPr>
        <p:txBody>
          <a:bodyPr/>
          <a:lstStyle>
            <a:lvl1pPr marL="0" indent="0" algn="ctr">
              <a:buNone/>
              <a:defRPr>
                <a:solidFill>
                  <a:schemeClr val="tx1">
                    <a:tint val="75000"/>
                  </a:schemeClr>
                </a:solidFill>
              </a:defRPr>
            </a:lvl1pPr>
            <a:lvl2pPr marL="604274" indent="0" algn="ctr">
              <a:buNone/>
              <a:defRPr>
                <a:solidFill>
                  <a:schemeClr val="tx1">
                    <a:tint val="75000"/>
                  </a:schemeClr>
                </a:solidFill>
              </a:defRPr>
            </a:lvl2pPr>
            <a:lvl3pPr marL="1208547" indent="0" algn="ctr">
              <a:buNone/>
              <a:defRPr>
                <a:solidFill>
                  <a:schemeClr val="tx1">
                    <a:tint val="75000"/>
                  </a:schemeClr>
                </a:solidFill>
              </a:defRPr>
            </a:lvl3pPr>
            <a:lvl4pPr marL="1812821" indent="0" algn="ctr">
              <a:buNone/>
              <a:defRPr>
                <a:solidFill>
                  <a:schemeClr val="tx1">
                    <a:tint val="75000"/>
                  </a:schemeClr>
                </a:solidFill>
              </a:defRPr>
            </a:lvl4pPr>
            <a:lvl5pPr marL="2417095" indent="0" algn="ctr">
              <a:buNone/>
              <a:defRPr>
                <a:solidFill>
                  <a:schemeClr val="tx1">
                    <a:tint val="75000"/>
                  </a:schemeClr>
                </a:solidFill>
              </a:defRPr>
            </a:lvl5pPr>
            <a:lvl6pPr marL="3021368" indent="0" algn="ctr">
              <a:buNone/>
              <a:defRPr>
                <a:solidFill>
                  <a:schemeClr val="tx1">
                    <a:tint val="75000"/>
                  </a:schemeClr>
                </a:solidFill>
              </a:defRPr>
            </a:lvl6pPr>
            <a:lvl7pPr marL="3625642" indent="0" algn="ctr">
              <a:buNone/>
              <a:defRPr>
                <a:solidFill>
                  <a:schemeClr val="tx1">
                    <a:tint val="75000"/>
                  </a:schemeClr>
                </a:solidFill>
              </a:defRPr>
            </a:lvl7pPr>
            <a:lvl8pPr marL="4229915" indent="0" algn="ctr">
              <a:buNone/>
              <a:defRPr>
                <a:solidFill>
                  <a:schemeClr val="tx1">
                    <a:tint val="75000"/>
                  </a:schemeClr>
                </a:solidFill>
              </a:defRPr>
            </a:lvl8pPr>
            <a:lvl9pPr marL="4834189" indent="0" algn="ctr">
              <a:buNone/>
              <a:defRPr>
                <a:solidFill>
                  <a:schemeClr val="tx1">
                    <a:tint val="75000"/>
                  </a:schemeClr>
                </a:solidFill>
              </a:defRPr>
            </a:lvl9pPr>
          </a:lstStyle>
          <a:p>
            <a:r>
              <a:rPr lang="es-ES" smtClean="0"/>
              <a:t>Haga clic para modificar el estilo de subtítulo del patrón</a:t>
            </a:r>
            <a:endParaRPr lang="es-PE"/>
          </a:p>
        </p:txBody>
      </p:sp>
      <p:sp>
        <p:nvSpPr>
          <p:cNvPr id="4" name="3 Marcador de fecha"/>
          <p:cNvSpPr>
            <a:spLocks noGrp="1"/>
          </p:cNvSpPr>
          <p:nvPr>
            <p:ph type="dt" sz="half" idx="10"/>
          </p:nvPr>
        </p:nvSpPr>
        <p:spPr/>
        <p:txBody>
          <a:bodyPr/>
          <a:lstStyle>
            <a:lvl1pPr>
              <a:defRPr/>
            </a:lvl1pPr>
          </a:lstStyle>
          <a:p>
            <a:pPr>
              <a:defRPr/>
            </a:pPr>
            <a:endParaRPr lang="es-PE" dirty="0"/>
          </a:p>
        </p:txBody>
      </p:sp>
      <p:sp>
        <p:nvSpPr>
          <p:cNvPr id="5" name="4 Marcador de pie de página"/>
          <p:cNvSpPr>
            <a:spLocks noGrp="1"/>
          </p:cNvSpPr>
          <p:nvPr>
            <p:ph type="ftr" sz="quarter" idx="11"/>
          </p:nvPr>
        </p:nvSpPr>
        <p:spPr/>
        <p:txBody>
          <a:bodyPr/>
          <a:lstStyle>
            <a:lvl1pPr>
              <a:defRPr/>
            </a:lvl1pPr>
          </a:lstStyle>
          <a:p>
            <a:pPr>
              <a:defRPr/>
            </a:pPr>
            <a:endParaRPr lang="es-PE" dirty="0"/>
          </a:p>
        </p:txBody>
      </p:sp>
      <p:sp>
        <p:nvSpPr>
          <p:cNvPr id="6" name="5 Marcador de número de diapositiva"/>
          <p:cNvSpPr>
            <a:spLocks noGrp="1"/>
          </p:cNvSpPr>
          <p:nvPr>
            <p:ph type="sldNum" sz="quarter" idx="12"/>
          </p:nvPr>
        </p:nvSpPr>
        <p:spPr/>
        <p:txBody>
          <a:bodyPr/>
          <a:lstStyle>
            <a:lvl1pPr>
              <a:defRPr/>
            </a:lvl1pPr>
          </a:lstStyle>
          <a:p>
            <a:pPr>
              <a:defRPr/>
            </a:pPr>
            <a:fld id="{F58B6EAE-E969-429D-862A-5502EA4934FE}" type="slidenum">
              <a:rPr lang="es-PE"/>
              <a:pPr>
                <a:defRPr/>
              </a:pPr>
              <a:t>‹Nº›</a:t>
            </a:fld>
            <a:endParaRPr lang="es-PE" dirty="0"/>
          </a:p>
        </p:txBody>
      </p:sp>
    </p:spTree>
  </p:cSld>
  <p:clrMapOvr>
    <a:masterClrMapping/>
  </p:clrMapOvr>
</p:sldLayout>
</file>

<file path=ppt/slideLayouts/slideLayout39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lvl1pPr>
              <a:defRPr/>
            </a:lvl1pPr>
          </a:lstStyle>
          <a:p>
            <a:pPr>
              <a:defRPr/>
            </a:pPr>
            <a:endParaRPr lang="es-PE" dirty="0"/>
          </a:p>
        </p:txBody>
      </p:sp>
      <p:sp>
        <p:nvSpPr>
          <p:cNvPr id="5" name="4 Marcador de pie de página"/>
          <p:cNvSpPr>
            <a:spLocks noGrp="1"/>
          </p:cNvSpPr>
          <p:nvPr>
            <p:ph type="ftr" sz="quarter" idx="11"/>
          </p:nvPr>
        </p:nvSpPr>
        <p:spPr/>
        <p:txBody>
          <a:bodyPr/>
          <a:lstStyle>
            <a:lvl1pPr>
              <a:defRPr/>
            </a:lvl1pPr>
          </a:lstStyle>
          <a:p>
            <a:pPr>
              <a:defRPr/>
            </a:pPr>
            <a:endParaRPr lang="es-PE" dirty="0"/>
          </a:p>
        </p:txBody>
      </p:sp>
      <p:sp>
        <p:nvSpPr>
          <p:cNvPr id="6" name="5 Marcador de número de diapositiva"/>
          <p:cNvSpPr>
            <a:spLocks noGrp="1"/>
          </p:cNvSpPr>
          <p:nvPr>
            <p:ph type="sldNum" sz="quarter" idx="12"/>
          </p:nvPr>
        </p:nvSpPr>
        <p:spPr/>
        <p:txBody>
          <a:bodyPr/>
          <a:lstStyle>
            <a:lvl1pPr>
              <a:defRPr/>
            </a:lvl1pPr>
          </a:lstStyle>
          <a:p>
            <a:pPr>
              <a:defRPr/>
            </a:pPr>
            <a:fld id="{C8E8D451-2EAA-46B6-8F84-26F4FFD0BC21}" type="slidenum">
              <a:rPr lang="es-PE"/>
              <a:pPr>
                <a:defRPr/>
              </a:pPr>
              <a:t>‹Nº›</a:t>
            </a:fld>
            <a:endParaRPr lang="es-PE" dirty="0"/>
          </a:p>
        </p:txBody>
      </p:sp>
    </p:spTree>
  </p:cSld>
  <p:clrMapOvr>
    <a:masterClrMapping/>
  </p:clrMapOvr>
</p:sldLayout>
</file>

<file path=ppt/slideLayouts/slideLayout39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4" name="Picture 1" descr="logo%20último%20mejorado"/>
          <p:cNvPicPr>
            <a:picLocks noChangeAspect="1" noChangeArrowheads="1"/>
          </p:cNvPicPr>
          <p:nvPr userDrawn="1"/>
        </p:nvPicPr>
        <p:blipFill>
          <a:blip r:embed="rId2" cstate="email">
            <a:clrChange>
              <a:clrFrom>
                <a:srgbClr val="FFFFFF"/>
              </a:clrFrom>
              <a:clrTo>
                <a:srgbClr val="FFFFFF">
                  <a:alpha val="0"/>
                </a:srgbClr>
              </a:clrTo>
            </a:clrChange>
          </a:blip>
          <a:srcRect r="-701"/>
          <a:stretch>
            <a:fillRect/>
          </a:stretch>
        </p:blipFill>
        <p:spPr bwMode="auto">
          <a:xfrm>
            <a:off x="9563699" y="5063134"/>
            <a:ext cx="2845356" cy="1257656"/>
          </a:xfrm>
          <a:prstGeom prst="rect">
            <a:avLst/>
          </a:prstGeom>
          <a:noFill/>
          <a:ln w="9525">
            <a:noFill/>
            <a:miter lim="800000"/>
            <a:headEnd/>
            <a:tailEnd/>
          </a:ln>
        </p:spPr>
      </p:pic>
      <p:sp>
        <p:nvSpPr>
          <p:cNvPr id="2" name="1 Título"/>
          <p:cNvSpPr>
            <a:spLocks noGrp="1"/>
          </p:cNvSpPr>
          <p:nvPr>
            <p:ph type="title"/>
          </p:nvPr>
        </p:nvSpPr>
        <p:spPr>
          <a:xfrm>
            <a:off x="1137643" y="6940873"/>
            <a:ext cx="12241530" cy="2145268"/>
          </a:xfrm>
        </p:spPr>
        <p:txBody>
          <a:bodyPr anchor="t"/>
          <a:lstStyle>
            <a:lvl1pPr algn="l">
              <a:defRPr sz="5300" b="1" cap="all"/>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1137643" y="4578094"/>
            <a:ext cx="12241530" cy="2362795"/>
          </a:xfrm>
        </p:spPr>
        <p:txBody>
          <a:bodyPr anchor="b"/>
          <a:lstStyle>
            <a:lvl1pPr marL="0" indent="0">
              <a:buNone/>
              <a:defRPr sz="2600">
                <a:solidFill>
                  <a:schemeClr val="tx1">
                    <a:tint val="75000"/>
                  </a:schemeClr>
                </a:solidFill>
              </a:defRPr>
            </a:lvl1pPr>
            <a:lvl2pPr marL="604274" indent="0">
              <a:buNone/>
              <a:defRPr sz="2400">
                <a:solidFill>
                  <a:schemeClr val="tx1">
                    <a:tint val="75000"/>
                  </a:schemeClr>
                </a:solidFill>
              </a:defRPr>
            </a:lvl2pPr>
            <a:lvl3pPr marL="1208547" indent="0">
              <a:buNone/>
              <a:defRPr sz="2100">
                <a:solidFill>
                  <a:schemeClr val="tx1">
                    <a:tint val="75000"/>
                  </a:schemeClr>
                </a:solidFill>
              </a:defRPr>
            </a:lvl3pPr>
            <a:lvl4pPr marL="1812821" indent="0">
              <a:buNone/>
              <a:defRPr sz="1900">
                <a:solidFill>
                  <a:schemeClr val="tx1">
                    <a:tint val="75000"/>
                  </a:schemeClr>
                </a:solidFill>
              </a:defRPr>
            </a:lvl4pPr>
            <a:lvl5pPr marL="2417095" indent="0">
              <a:buNone/>
              <a:defRPr sz="1900">
                <a:solidFill>
                  <a:schemeClr val="tx1">
                    <a:tint val="75000"/>
                  </a:schemeClr>
                </a:solidFill>
              </a:defRPr>
            </a:lvl5pPr>
            <a:lvl6pPr marL="3021368" indent="0">
              <a:buNone/>
              <a:defRPr sz="1900">
                <a:solidFill>
                  <a:schemeClr val="tx1">
                    <a:tint val="75000"/>
                  </a:schemeClr>
                </a:solidFill>
              </a:defRPr>
            </a:lvl6pPr>
            <a:lvl7pPr marL="3625642" indent="0">
              <a:buNone/>
              <a:defRPr sz="1900">
                <a:solidFill>
                  <a:schemeClr val="tx1">
                    <a:tint val="75000"/>
                  </a:schemeClr>
                </a:solidFill>
              </a:defRPr>
            </a:lvl7pPr>
            <a:lvl8pPr marL="4229915" indent="0">
              <a:buNone/>
              <a:defRPr sz="1900">
                <a:solidFill>
                  <a:schemeClr val="tx1">
                    <a:tint val="75000"/>
                  </a:schemeClr>
                </a:solidFill>
              </a:defRPr>
            </a:lvl8pPr>
            <a:lvl9pPr marL="4834189" indent="0">
              <a:buNone/>
              <a:defRPr sz="1900">
                <a:solidFill>
                  <a:schemeClr val="tx1">
                    <a:tint val="75000"/>
                  </a:schemeClr>
                </a:solidFill>
              </a:defRPr>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endParaRPr lang="es-PE" dirty="0"/>
          </a:p>
        </p:txBody>
      </p:sp>
      <p:sp>
        <p:nvSpPr>
          <p:cNvPr id="6" name="4 Marcador de pie de página"/>
          <p:cNvSpPr>
            <a:spLocks noGrp="1"/>
          </p:cNvSpPr>
          <p:nvPr>
            <p:ph type="ftr" sz="quarter" idx="11"/>
          </p:nvPr>
        </p:nvSpPr>
        <p:spPr/>
        <p:txBody>
          <a:bodyPr/>
          <a:lstStyle>
            <a:lvl1pPr>
              <a:defRPr/>
            </a:lvl1pPr>
          </a:lstStyle>
          <a:p>
            <a:pPr>
              <a:defRPr/>
            </a:pPr>
            <a:endParaRPr lang="es-PE" dirty="0"/>
          </a:p>
        </p:txBody>
      </p:sp>
      <p:sp>
        <p:nvSpPr>
          <p:cNvPr id="7" name="5 Marcador de número de diapositiva"/>
          <p:cNvSpPr>
            <a:spLocks noGrp="1"/>
          </p:cNvSpPr>
          <p:nvPr>
            <p:ph type="sldNum" sz="quarter" idx="12"/>
          </p:nvPr>
        </p:nvSpPr>
        <p:spPr/>
        <p:txBody>
          <a:bodyPr/>
          <a:lstStyle>
            <a:lvl1pPr>
              <a:defRPr/>
            </a:lvl1pPr>
          </a:lstStyle>
          <a:p>
            <a:pPr>
              <a:defRPr/>
            </a:pPr>
            <a:fld id="{CEF3D9E3-AAAF-497C-B9CF-F96B1422873B}" type="slidenum">
              <a:rPr lang="es-PE"/>
              <a:pPr>
                <a:defRPr/>
              </a:pPr>
              <a:t>‹Nº›</a:t>
            </a:fld>
            <a:endParaRPr lang="es-PE" dirty="0"/>
          </a:p>
        </p:txBody>
      </p:sp>
    </p:spTree>
  </p:cSld>
  <p:clrMapOvr>
    <a:masterClrMapping/>
  </p:clrMapOvr>
</p:sldLayout>
</file>

<file path=ppt/slideLayouts/slideLayout39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contenido"/>
          <p:cNvSpPr>
            <a:spLocks noGrp="1"/>
          </p:cNvSpPr>
          <p:nvPr>
            <p:ph sz="half" idx="1"/>
          </p:nvPr>
        </p:nvSpPr>
        <p:spPr>
          <a:xfrm>
            <a:off x="720090" y="2520320"/>
            <a:ext cx="6360795" cy="7128392"/>
          </a:xfrm>
        </p:spPr>
        <p:txBody>
          <a:bodyPr/>
          <a:lstStyle>
            <a:lvl1pPr>
              <a:defRPr sz="3700"/>
            </a:lvl1pPr>
            <a:lvl2pPr>
              <a:defRPr sz="3200"/>
            </a:lvl2pPr>
            <a:lvl3pPr>
              <a:defRPr sz="2600"/>
            </a:lvl3pPr>
            <a:lvl4pPr>
              <a:defRPr sz="2400"/>
            </a:lvl4pPr>
            <a:lvl5pPr>
              <a:defRPr sz="2400"/>
            </a:lvl5pPr>
            <a:lvl6pPr>
              <a:defRPr sz="2400"/>
            </a:lvl6pPr>
            <a:lvl7pPr>
              <a:defRPr sz="2400"/>
            </a:lvl7pPr>
            <a:lvl8pPr>
              <a:defRPr sz="2400"/>
            </a:lvl8pPr>
            <a:lvl9pPr>
              <a:defRPr sz="2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contenido"/>
          <p:cNvSpPr>
            <a:spLocks noGrp="1"/>
          </p:cNvSpPr>
          <p:nvPr>
            <p:ph sz="half" idx="2"/>
          </p:nvPr>
        </p:nvSpPr>
        <p:spPr>
          <a:xfrm>
            <a:off x="7320915" y="2520320"/>
            <a:ext cx="6360795" cy="7128392"/>
          </a:xfrm>
        </p:spPr>
        <p:txBody>
          <a:bodyPr/>
          <a:lstStyle>
            <a:lvl1pPr>
              <a:defRPr sz="3700"/>
            </a:lvl1pPr>
            <a:lvl2pPr>
              <a:defRPr sz="3200"/>
            </a:lvl2pPr>
            <a:lvl3pPr>
              <a:defRPr sz="2600"/>
            </a:lvl3pPr>
            <a:lvl4pPr>
              <a:defRPr sz="2400"/>
            </a:lvl4pPr>
            <a:lvl5pPr>
              <a:defRPr sz="2400"/>
            </a:lvl5pPr>
            <a:lvl6pPr>
              <a:defRPr sz="2400"/>
            </a:lvl6pPr>
            <a:lvl7pPr>
              <a:defRPr sz="2400"/>
            </a:lvl7pPr>
            <a:lvl8pPr>
              <a:defRPr sz="2400"/>
            </a:lvl8pPr>
            <a:lvl9pPr>
              <a:defRPr sz="2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3 Marcador de fecha"/>
          <p:cNvSpPr>
            <a:spLocks noGrp="1"/>
          </p:cNvSpPr>
          <p:nvPr>
            <p:ph type="dt" sz="half" idx="10"/>
          </p:nvPr>
        </p:nvSpPr>
        <p:spPr/>
        <p:txBody>
          <a:bodyPr/>
          <a:lstStyle>
            <a:lvl1pPr>
              <a:defRPr/>
            </a:lvl1pPr>
          </a:lstStyle>
          <a:p>
            <a:pPr>
              <a:defRPr/>
            </a:pPr>
            <a:endParaRPr lang="es-PE" dirty="0"/>
          </a:p>
        </p:txBody>
      </p:sp>
      <p:sp>
        <p:nvSpPr>
          <p:cNvPr id="6" name="4 Marcador de pie de página"/>
          <p:cNvSpPr>
            <a:spLocks noGrp="1"/>
          </p:cNvSpPr>
          <p:nvPr>
            <p:ph type="ftr" sz="quarter" idx="11"/>
          </p:nvPr>
        </p:nvSpPr>
        <p:spPr/>
        <p:txBody>
          <a:bodyPr/>
          <a:lstStyle>
            <a:lvl1pPr>
              <a:defRPr/>
            </a:lvl1pPr>
          </a:lstStyle>
          <a:p>
            <a:pPr>
              <a:defRPr/>
            </a:pPr>
            <a:endParaRPr lang="es-PE" dirty="0"/>
          </a:p>
        </p:txBody>
      </p:sp>
      <p:sp>
        <p:nvSpPr>
          <p:cNvPr id="7" name="5 Marcador de número de diapositiva"/>
          <p:cNvSpPr>
            <a:spLocks noGrp="1"/>
          </p:cNvSpPr>
          <p:nvPr>
            <p:ph type="sldNum" sz="quarter" idx="12"/>
          </p:nvPr>
        </p:nvSpPr>
        <p:spPr/>
        <p:txBody>
          <a:bodyPr/>
          <a:lstStyle>
            <a:lvl1pPr>
              <a:defRPr/>
            </a:lvl1pPr>
          </a:lstStyle>
          <a:p>
            <a:pPr>
              <a:defRPr/>
            </a:pPr>
            <a:fld id="{10E58D02-FA66-4561-94E2-244EC59085C5}" type="slidenum">
              <a:rPr lang="es-PE"/>
              <a:pPr>
                <a:defRPr/>
              </a:pPr>
              <a:t>‹Nº›</a:t>
            </a:fld>
            <a:endParaRPr lang="es-PE" dirty="0"/>
          </a:p>
        </p:txBody>
      </p:sp>
    </p:spTree>
  </p:cSld>
  <p:clrMapOvr>
    <a:masterClrMapping/>
  </p:clrMapOvr>
</p:sldLayout>
</file>

<file path=ppt/slideLayouts/slideLayout39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720090" y="2417803"/>
            <a:ext cx="6363296" cy="1007625"/>
          </a:xfrm>
        </p:spPr>
        <p:txBody>
          <a:bodyPr anchor="b"/>
          <a:lstStyle>
            <a:lvl1pPr marL="0" indent="0">
              <a:buNone/>
              <a:defRPr sz="3200" b="1"/>
            </a:lvl1pPr>
            <a:lvl2pPr marL="604274" indent="0">
              <a:buNone/>
              <a:defRPr sz="2600" b="1"/>
            </a:lvl2pPr>
            <a:lvl3pPr marL="1208547" indent="0">
              <a:buNone/>
              <a:defRPr sz="2400" b="1"/>
            </a:lvl3pPr>
            <a:lvl4pPr marL="1812821" indent="0">
              <a:buNone/>
              <a:defRPr sz="2100" b="1"/>
            </a:lvl4pPr>
            <a:lvl5pPr marL="2417095" indent="0">
              <a:buNone/>
              <a:defRPr sz="2100" b="1"/>
            </a:lvl5pPr>
            <a:lvl6pPr marL="3021368" indent="0">
              <a:buNone/>
              <a:defRPr sz="2100" b="1"/>
            </a:lvl6pPr>
            <a:lvl7pPr marL="3625642" indent="0">
              <a:buNone/>
              <a:defRPr sz="2100" b="1"/>
            </a:lvl7pPr>
            <a:lvl8pPr marL="4229915" indent="0">
              <a:buNone/>
              <a:defRPr sz="2100" b="1"/>
            </a:lvl8pPr>
            <a:lvl9pPr marL="4834189" indent="0">
              <a:buNone/>
              <a:defRPr sz="21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720090" y="3425428"/>
            <a:ext cx="6363296" cy="6223279"/>
          </a:xfrm>
        </p:spPr>
        <p:txBody>
          <a:bodyPr/>
          <a:lstStyle>
            <a:lvl1pPr>
              <a:defRPr sz="3200"/>
            </a:lvl1pPr>
            <a:lvl2pPr>
              <a:defRPr sz="2600"/>
            </a:lvl2pPr>
            <a:lvl3pPr>
              <a:defRPr sz="2400"/>
            </a:lvl3pPr>
            <a:lvl4pPr>
              <a:defRPr sz="2100"/>
            </a:lvl4pPr>
            <a:lvl5pPr>
              <a:defRPr sz="2100"/>
            </a:lvl5pPr>
            <a:lvl6pPr>
              <a:defRPr sz="2100"/>
            </a:lvl6pPr>
            <a:lvl7pPr>
              <a:defRPr sz="2100"/>
            </a:lvl7pPr>
            <a:lvl8pPr>
              <a:defRPr sz="2100"/>
            </a:lvl8pPr>
            <a:lvl9pPr>
              <a:defRPr sz="21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texto"/>
          <p:cNvSpPr>
            <a:spLocks noGrp="1"/>
          </p:cNvSpPr>
          <p:nvPr>
            <p:ph type="body" sz="quarter" idx="3"/>
          </p:nvPr>
        </p:nvSpPr>
        <p:spPr>
          <a:xfrm>
            <a:off x="7315933" y="2417803"/>
            <a:ext cx="6365795" cy="1007625"/>
          </a:xfrm>
        </p:spPr>
        <p:txBody>
          <a:bodyPr anchor="b"/>
          <a:lstStyle>
            <a:lvl1pPr marL="0" indent="0">
              <a:buNone/>
              <a:defRPr sz="3200" b="1"/>
            </a:lvl1pPr>
            <a:lvl2pPr marL="604274" indent="0">
              <a:buNone/>
              <a:defRPr sz="2600" b="1"/>
            </a:lvl2pPr>
            <a:lvl3pPr marL="1208547" indent="0">
              <a:buNone/>
              <a:defRPr sz="2400" b="1"/>
            </a:lvl3pPr>
            <a:lvl4pPr marL="1812821" indent="0">
              <a:buNone/>
              <a:defRPr sz="2100" b="1"/>
            </a:lvl4pPr>
            <a:lvl5pPr marL="2417095" indent="0">
              <a:buNone/>
              <a:defRPr sz="2100" b="1"/>
            </a:lvl5pPr>
            <a:lvl6pPr marL="3021368" indent="0">
              <a:buNone/>
              <a:defRPr sz="2100" b="1"/>
            </a:lvl6pPr>
            <a:lvl7pPr marL="3625642" indent="0">
              <a:buNone/>
              <a:defRPr sz="2100" b="1"/>
            </a:lvl7pPr>
            <a:lvl8pPr marL="4229915" indent="0">
              <a:buNone/>
              <a:defRPr sz="2100" b="1"/>
            </a:lvl8pPr>
            <a:lvl9pPr marL="4834189" indent="0">
              <a:buNone/>
              <a:defRPr sz="21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7315933" y="3425428"/>
            <a:ext cx="6365795" cy="6223279"/>
          </a:xfrm>
        </p:spPr>
        <p:txBody>
          <a:bodyPr/>
          <a:lstStyle>
            <a:lvl1pPr>
              <a:defRPr sz="3200"/>
            </a:lvl1pPr>
            <a:lvl2pPr>
              <a:defRPr sz="2600"/>
            </a:lvl2pPr>
            <a:lvl3pPr>
              <a:defRPr sz="2400"/>
            </a:lvl3pPr>
            <a:lvl4pPr>
              <a:defRPr sz="2100"/>
            </a:lvl4pPr>
            <a:lvl5pPr>
              <a:defRPr sz="2100"/>
            </a:lvl5pPr>
            <a:lvl6pPr>
              <a:defRPr sz="2100"/>
            </a:lvl6pPr>
            <a:lvl7pPr>
              <a:defRPr sz="2100"/>
            </a:lvl7pPr>
            <a:lvl8pPr>
              <a:defRPr sz="2100"/>
            </a:lvl8pPr>
            <a:lvl9pPr>
              <a:defRPr sz="21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7" name="3 Marcador de fecha"/>
          <p:cNvSpPr>
            <a:spLocks noGrp="1"/>
          </p:cNvSpPr>
          <p:nvPr>
            <p:ph type="dt" sz="half" idx="10"/>
          </p:nvPr>
        </p:nvSpPr>
        <p:spPr/>
        <p:txBody>
          <a:bodyPr/>
          <a:lstStyle>
            <a:lvl1pPr>
              <a:defRPr/>
            </a:lvl1pPr>
          </a:lstStyle>
          <a:p>
            <a:pPr>
              <a:defRPr/>
            </a:pPr>
            <a:endParaRPr lang="es-PE" dirty="0"/>
          </a:p>
        </p:txBody>
      </p:sp>
      <p:sp>
        <p:nvSpPr>
          <p:cNvPr id="8" name="4 Marcador de pie de página"/>
          <p:cNvSpPr>
            <a:spLocks noGrp="1"/>
          </p:cNvSpPr>
          <p:nvPr>
            <p:ph type="ftr" sz="quarter" idx="11"/>
          </p:nvPr>
        </p:nvSpPr>
        <p:spPr/>
        <p:txBody>
          <a:bodyPr/>
          <a:lstStyle>
            <a:lvl1pPr>
              <a:defRPr/>
            </a:lvl1pPr>
          </a:lstStyle>
          <a:p>
            <a:pPr>
              <a:defRPr/>
            </a:pPr>
            <a:endParaRPr lang="es-PE" dirty="0"/>
          </a:p>
        </p:txBody>
      </p:sp>
      <p:sp>
        <p:nvSpPr>
          <p:cNvPr id="9" name="5 Marcador de número de diapositiva"/>
          <p:cNvSpPr>
            <a:spLocks noGrp="1"/>
          </p:cNvSpPr>
          <p:nvPr>
            <p:ph type="sldNum" sz="quarter" idx="12"/>
          </p:nvPr>
        </p:nvSpPr>
        <p:spPr/>
        <p:txBody>
          <a:bodyPr/>
          <a:lstStyle>
            <a:lvl1pPr>
              <a:defRPr/>
            </a:lvl1pPr>
          </a:lstStyle>
          <a:p>
            <a:pPr>
              <a:defRPr/>
            </a:pPr>
            <a:fld id="{40B872A4-403C-4A8C-BDBA-FA45AB36FC58}" type="slidenum">
              <a:rPr lang="es-PE"/>
              <a:pPr>
                <a:defRPr/>
              </a:pPr>
              <a:t>‹Nº›</a:t>
            </a:fld>
            <a:endParaRPr lang="es-PE" dirty="0"/>
          </a:p>
        </p:txBody>
      </p:sp>
    </p:spTree>
  </p:cSld>
  <p:clrMapOvr>
    <a:masterClrMapping/>
  </p:clrMapOvr>
</p:sldLayout>
</file>

<file path=ppt/slideLayouts/slideLayout39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3 Marcador de fecha"/>
          <p:cNvSpPr>
            <a:spLocks noGrp="1"/>
          </p:cNvSpPr>
          <p:nvPr>
            <p:ph type="dt" sz="half" idx="10"/>
          </p:nvPr>
        </p:nvSpPr>
        <p:spPr/>
        <p:txBody>
          <a:bodyPr/>
          <a:lstStyle>
            <a:lvl1pPr>
              <a:defRPr/>
            </a:lvl1pPr>
          </a:lstStyle>
          <a:p>
            <a:pPr>
              <a:defRPr/>
            </a:pPr>
            <a:endParaRPr lang="es-PE" dirty="0"/>
          </a:p>
        </p:txBody>
      </p:sp>
      <p:sp>
        <p:nvSpPr>
          <p:cNvPr id="4" name="4 Marcador de pie de página"/>
          <p:cNvSpPr>
            <a:spLocks noGrp="1"/>
          </p:cNvSpPr>
          <p:nvPr>
            <p:ph type="ftr" sz="quarter" idx="11"/>
          </p:nvPr>
        </p:nvSpPr>
        <p:spPr/>
        <p:txBody>
          <a:bodyPr/>
          <a:lstStyle>
            <a:lvl1pPr>
              <a:defRPr/>
            </a:lvl1pPr>
          </a:lstStyle>
          <a:p>
            <a:pPr>
              <a:defRPr/>
            </a:pPr>
            <a:endParaRPr lang="es-PE" dirty="0"/>
          </a:p>
        </p:txBody>
      </p:sp>
      <p:sp>
        <p:nvSpPr>
          <p:cNvPr id="5" name="5 Marcador de número de diapositiva"/>
          <p:cNvSpPr>
            <a:spLocks noGrp="1"/>
          </p:cNvSpPr>
          <p:nvPr>
            <p:ph type="sldNum" sz="quarter" idx="12"/>
          </p:nvPr>
        </p:nvSpPr>
        <p:spPr/>
        <p:txBody>
          <a:bodyPr/>
          <a:lstStyle>
            <a:lvl1pPr>
              <a:defRPr/>
            </a:lvl1pPr>
          </a:lstStyle>
          <a:p>
            <a:pPr>
              <a:defRPr/>
            </a:pPr>
            <a:fld id="{75A52527-A8B2-4CFC-AED6-35174F930CB9}" type="slidenum">
              <a:rPr lang="es-PE"/>
              <a:pPr>
                <a:defRPr/>
              </a:pPr>
              <a:t>‹Nº›</a:t>
            </a:fld>
            <a:endParaRPr lang="es-PE" dirty="0"/>
          </a:p>
        </p:txBody>
      </p:sp>
    </p:spTree>
  </p:cSld>
  <p:clrMapOvr>
    <a:masterClrMapping/>
  </p:clrMapOvr>
</p:sldLayout>
</file>

<file path=ppt/slideLayouts/slideLayout39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endParaRPr lang="es-PE" dirty="0"/>
          </a:p>
        </p:txBody>
      </p:sp>
      <p:sp>
        <p:nvSpPr>
          <p:cNvPr id="3" name="4 Marcador de pie de página"/>
          <p:cNvSpPr>
            <a:spLocks noGrp="1"/>
          </p:cNvSpPr>
          <p:nvPr>
            <p:ph type="ftr" sz="quarter" idx="11"/>
          </p:nvPr>
        </p:nvSpPr>
        <p:spPr/>
        <p:txBody>
          <a:bodyPr/>
          <a:lstStyle>
            <a:lvl1pPr>
              <a:defRPr/>
            </a:lvl1pPr>
          </a:lstStyle>
          <a:p>
            <a:pPr>
              <a:defRPr/>
            </a:pPr>
            <a:endParaRPr lang="es-PE" dirty="0"/>
          </a:p>
        </p:txBody>
      </p:sp>
      <p:sp>
        <p:nvSpPr>
          <p:cNvPr id="4" name="5 Marcador de número de diapositiva"/>
          <p:cNvSpPr>
            <a:spLocks noGrp="1"/>
          </p:cNvSpPr>
          <p:nvPr>
            <p:ph type="sldNum" sz="quarter" idx="12"/>
          </p:nvPr>
        </p:nvSpPr>
        <p:spPr/>
        <p:txBody>
          <a:bodyPr/>
          <a:lstStyle>
            <a:lvl1pPr>
              <a:defRPr/>
            </a:lvl1pPr>
          </a:lstStyle>
          <a:p>
            <a:pPr>
              <a:defRPr/>
            </a:pPr>
            <a:fld id="{A3D84DE7-7217-4506-A819-B047063B1783}" type="slidenum">
              <a:rPr lang="es-PE"/>
              <a:pPr>
                <a:defRPr/>
              </a:pPr>
              <a:t>‹Nº›</a:t>
            </a:fld>
            <a:endParaRPr lang="es-PE"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1090136" y="447242"/>
            <a:ext cx="12474060" cy="1870495"/>
          </a:xfrm>
          <a:prstGeom prst="rect">
            <a:avLst/>
          </a:prstGeo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1090159" y="2459830"/>
            <a:ext cx="6115764" cy="6485003"/>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7445935" y="2459830"/>
            <a:ext cx="6118265" cy="6485003"/>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extLst>
      <p:ext uri="{BB962C8B-B14F-4D97-AF65-F5344CB8AC3E}">
        <p14:creationId xmlns:p14="http://schemas.microsoft.com/office/powerpoint/2010/main" val="1533186011"/>
      </p:ext>
    </p:extLst>
  </p:cSld>
  <p:clrMapOvr>
    <a:masterClrMapping/>
  </p:clrMapOvr>
  <p:hf hdr="0" ftr="0" dt="0"/>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29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40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720092" y="430055"/>
            <a:ext cx="4738093" cy="1830229"/>
          </a:xfrm>
        </p:spPr>
        <p:txBody>
          <a:bodyPr anchor="b"/>
          <a:lstStyle>
            <a:lvl1pPr algn="l">
              <a:defRPr sz="2600" b="1"/>
            </a:lvl1pPr>
          </a:lstStyle>
          <a:p>
            <a:r>
              <a:rPr lang="es-ES" smtClean="0"/>
              <a:t>Haga clic para modificar el estilo de título del patrón</a:t>
            </a:r>
            <a:endParaRPr lang="es-PE"/>
          </a:p>
        </p:txBody>
      </p:sp>
      <p:sp>
        <p:nvSpPr>
          <p:cNvPr id="3" name="2 Marcador de contenido"/>
          <p:cNvSpPr>
            <a:spLocks noGrp="1"/>
          </p:cNvSpPr>
          <p:nvPr>
            <p:ph idx="1"/>
          </p:nvPr>
        </p:nvSpPr>
        <p:spPr>
          <a:xfrm>
            <a:off x="5630719" y="430080"/>
            <a:ext cx="8051007" cy="9218653"/>
          </a:xfrm>
        </p:spPr>
        <p:txBody>
          <a:bodyPr/>
          <a:lstStyle>
            <a:lvl1pPr>
              <a:defRPr sz="4200"/>
            </a:lvl1pPr>
            <a:lvl2pPr>
              <a:defRPr sz="3700"/>
            </a:lvl2pPr>
            <a:lvl3pPr>
              <a:defRPr sz="3200"/>
            </a:lvl3pPr>
            <a:lvl4pPr>
              <a:defRPr sz="2600"/>
            </a:lvl4pPr>
            <a:lvl5pPr>
              <a:defRPr sz="2600"/>
            </a:lvl5pPr>
            <a:lvl6pPr>
              <a:defRPr sz="2600"/>
            </a:lvl6pPr>
            <a:lvl7pPr>
              <a:defRPr sz="2600"/>
            </a:lvl7pPr>
            <a:lvl8pPr>
              <a:defRPr sz="2600"/>
            </a:lvl8pPr>
            <a:lvl9pPr>
              <a:defRPr sz="2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texto"/>
          <p:cNvSpPr>
            <a:spLocks noGrp="1"/>
          </p:cNvSpPr>
          <p:nvPr>
            <p:ph type="body" sz="half" idx="2"/>
          </p:nvPr>
        </p:nvSpPr>
        <p:spPr>
          <a:xfrm>
            <a:off x="720092" y="2260288"/>
            <a:ext cx="4738093" cy="7388424"/>
          </a:xfrm>
        </p:spPr>
        <p:txBody>
          <a:bodyPr/>
          <a:lstStyle>
            <a:lvl1pPr marL="0" indent="0">
              <a:buNone/>
              <a:defRPr sz="1900"/>
            </a:lvl1pPr>
            <a:lvl2pPr marL="604274" indent="0">
              <a:buNone/>
              <a:defRPr sz="1600"/>
            </a:lvl2pPr>
            <a:lvl3pPr marL="1208547" indent="0">
              <a:buNone/>
              <a:defRPr sz="1300"/>
            </a:lvl3pPr>
            <a:lvl4pPr marL="1812821" indent="0">
              <a:buNone/>
              <a:defRPr sz="1200"/>
            </a:lvl4pPr>
            <a:lvl5pPr marL="2417095" indent="0">
              <a:buNone/>
              <a:defRPr sz="1200"/>
            </a:lvl5pPr>
            <a:lvl6pPr marL="3021368" indent="0">
              <a:buNone/>
              <a:defRPr sz="1200"/>
            </a:lvl6pPr>
            <a:lvl7pPr marL="3625642" indent="0">
              <a:buNone/>
              <a:defRPr sz="1200"/>
            </a:lvl7pPr>
            <a:lvl8pPr marL="4229915" indent="0">
              <a:buNone/>
              <a:defRPr sz="1200"/>
            </a:lvl8pPr>
            <a:lvl9pPr marL="4834189" indent="0">
              <a:buNone/>
              <a:defRPr sz="12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endParaRPr lang="es-PE" dirty="0"/>
          </a:p>
        </p:txBody>
      </p:sp>
      <p:sp>
        <p:nvSpPr>
          <p:cNvPr id="6" name="4 Marcador de pie de página"/>
          <p:cNvSpPr>
            <a:spLocks noGrp="1"/>
          </p:cNvSpPr>
          <p:nvPr>
            <p:ph type="ftr" sz="quarter" idx="11"/>
          </p:nvPr>
        </p:nvSpPr>
        <p:spPr/>
        <p:txBody>
          <a:bodyPr/>
          <a:lstStyle>
            <a:lvl1pPr>
              <a:defRPr/>
            </a:lvl1pPr>
          </a:lstStyle>
          <a:p>
            <a:pPr>
              <a:defRPr/>
            </a:pPr>
            <a:endParaRPr lang="es-PE" dirty="0"/>
          </a:p>
        </p:txBody>
      </p:sp>
      <p:sp>
        <p:nvSpPr>
          <p:cNvPr id="7" name="5 Marcador de número de diapositiva"/>
          <p:cNvSpPr>
            <a:spLocks noGrp="1"/>
          </p:cNvSpPr>
          <p:nvPr>
            <p:ph type="sldNum" sz="quarter" idx="12"/>
          </p:nvPr>
        </p:nvSpPr>
        <p:spPr/>
        <p:txBody>
          <a:bodyPr/>
          <a:lstStyle>
            <a:lvl1pPr>
              <a:defRPr/>
            </a:lvl1pPr>
          </a:lstStyle>
          <a:p>
            <a:pPr>
              <a:defRPr/>
            </a:pPr>
            <a:fld id="{3014F474-5185-446F-A8BF-86E803DB4EED}" type="slidenum">
              <a:rPr lang="es-PE"/>
              <a:pPr>
                <a:defRPr/>
              </a:pPr>
              <a:t>‹Nº›</a:t>
            </a:fld>
            <a:endParaRPr lang="es-PE" dirty="0"/>
          </a:p>
        </p:txBody>
      </p:sp>
    </p:spTree>
  </p:cSld>
  <p:clrMapOvr>
    <a:masterClrMapping/>
  </p:clrMapOvr>
</p:sldLayout>
</file>

<file path=ppt/slideLayouts/slideLayout40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822853" y="7560945"/>
            <a:ext cx="8641080" cy="892612"/>
          </a:xfrm>
        </p:spPr>
        <p:txBody>
          <a:bodyPr anchor="b"/>
          <a:lstStyle>
            <a:lvl1pPr algn="l">
              <a:defRPr sz="2600" b="1"/>
            </a:lvl1pPr>
          </a:lstStyle>
          <a:p>
            <a:r>
              <a:rPr lang="es-ES" smtClean="0"/>
              <a:t>Haga clic para modificar el estilo de título del patrón</a:t>
            </a:r>
            <a:endParaRPr lang="es-PE"/>
          </a:p>
        </p:txBody>
      </p:sp>
      <p:sp>
        <p:nvSpPr>
          <p:cNvPr id="3" name="2 Marcador de posición de imagen"/>
          <p:cNvSpPr>
            <a:spLocks noGrp="1"/>
          </p:cNvSpPr>
          <p:nvPr>
            <p:ph type="pic" idx="1"/>
          </p:nvPr>
        </p:nvSpPr>
        <p:spPr>
          <a:xfrm>
            <a:off x="2822853" y="965121"/>
            <a:ext cx="8641080" cy="6480810"/>
          </a:xfrm>
        </p:spPr>
        <p:txBody>
          <a:bodyPr rtlCol="0">
            <a:normAutofit/>
          </a:bodyPr>
          <a:lstStyle>
            <a:lvl1pPr marL="0" indent="0">
              <a:buNone/>
              <a:defRPr sz="4200"/>
            </a:lvl1pPr>
            <a:lvl2pPr marL="604274" indent="0">
              <a:buNone/>
              <a:defRPr sz="3700"/>
            </a:lvl2pPr>
            <a:lvl3pPr marL="1208547" indent="0">
              <a:buNone/>
              <a:defRPr sz="3200"/>
            </a:lvl3pPr>
            <a:lvl4pPr marL="1812821" indent="0">
              <a:buNone/>
              <a:defRPr sz="2600"/>
            </a:lvl4pPr>
            <a:lvl5pPr marL="2417095" indent="0">
              <a:buNone/>
              <a:defRPr sz="2600"/>
            </a:lvl5pPr>
            <a:lvl6pPr marL="3021368" indent="0">
              <a:buNone/>
              <a:defRPr sz="2600"/>
            </a:lvl6pPr>
            <a:lvl7pPr marL="3625642" indent="0">
              <a:buNone/>
              <a:defRPr sz="2600"/>
            </a:lvl7pPr>
            <a:lvl8pPr marL="4229915" indent="0">
              <a:buNone/>
              <a:defRPr sz="2600"/>
            </a:lvl8pPr>
            <a:lvl9pPr marL="4834189" indent="0">
              <a:buNone/>
              <a:defRPr sz="2600"/>
            </a:lvl9pPr>
          </a:lstStyle>
          <a:p>
            <a:pPr lvl="0"/>
            <a:r>
              <a:rPr lang="es-ES" noProof="0" dirty="0" smtClean="0"/>
              <a:t>Haga clic en el icono para agregar una imagen</a:t>
            </a:r>
            <a:endParaRPr lang="es-PE" noProof="0" dirty="0"/>
          </a:p>
        </p:txBody>
      </p:sp>
      <p:sp>
        <p:nvSpPr>
          <p:cNvPr id="4" name="3 Marcador de texto"/>
          <p:cNvSpPr>
            <a:spLocks noGrp="1"/>
          </p:cNvSpPr>
          <p:nvPr>
            <p:ph type="body" sz="half" idx="2"/>
          </p:nvPr>
        </p:nvSpPr>
        <p:spPr>
          <a:xfrm>
            <a:off x="2822853" y="8453557"/>
            <a:ext cx="8641080" cy="1267658"/>
          </a:xfrm>
        </p:spPr>
        <p:txBody>
          <a:bodyPr/>
          <a:lstStyle>
            <a:lvl1pPr marL="0" indent="0">
              <a:buNone/>
              <a:defRPr sz="1900"/>
            </a:lvl1pPr>
            <a:lvl2pPr marL="604274" indent="0">
              <a:buNone/>
              <a:defRPr sz="1600"/>
            </a:lvl2pPr>
            <a:lvl3pPr marL="1208547" indent="0">
              <a:buNone/>
              <a:defRPr sz="1300"/>
            </a:lvl3pPr>
            <a:lvl4pPr marL="1812821" indent="0">
              <a:buNone/>
              <a:defRPr sz="1200"/>
            </a:lvl4pPr>
            <a:lvl5pPr marL="2417095" indent="0">
              <a:buNone/>
              <a:defRPr sz="1200"/>
            </a:lvl5pPr>
            <a:lvl6pPr marL="3021368" indent="0">
              <a:buNone/>
              <a:defRPr sz="1200"/>
            </a:lvl6pPr>
            <a:lvl7pPr marL="3625642" indent="0">
              <a:buNone/>
              <a:defRPr sz="1200"/>
            </a:lvl7pPr>
            <a:lvl8pPr marL="4229915" indent="0">
              <a:buNone/>
              <a:defRPr sz="1200"/>
            </a:lvl8pPr>
            <a:lvl9pPr marL="4834189" indent="0">
              <a:buNone/>
              <a:defRPr sz="12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endParaRPr lang="es-PE" dirty="0"/>
          </a:p>
        </p:txBody>
      </p:sp>
      <p:sp>
        <p:nvSpPr>
          <p:cNvPr id="6" name="4 Marcador de pie de página"/>
          <p:cNvSpPr>
            <a:spLocks noGrp="1"/>
          </p:cNvSpPr>
          <p:nvPr>
            <p:ph type="ftr" sz="quarter" idx="11"/>
          </p:nvPr>
        </p:nvSpPr>
        <p:spPr/>
        <p:txBody>
          <a:bodyPr/>
          <a:lstStyle>
            <a:lvl1pPr>
              <a:defRPr/>
            </a:lvl1pPr>
          </a:lstStyle>
          <a:p>
            <a:pPr>
              <a:defRPr/>
            </a:pPr>
            <a:endParaRPr lang="es-PE" dirty="0"/>
          </a:p>
        </p:txBody>
      </p:sp>
      <p:sp>
        <p:nvSpPr>
          <p:cNvPr id="7" name="5 Marcador de número de diapositiva"/>
          <p:cNvSpPr>
            <a:spLocks noGrp="1"/>
          </p:cNvSpPr>
          <p:nvPr>
            <p:ph type="sldNum" sz="quarter" idx="12"/>
          </p:nvPr>
        </p:nvSpPr>
        <p:spPr/>
        <p:txBody>
          <a:bodyPr/>
          <a:lstStyle>
            <a:lvl1pPr>
              <a:defRPr/>
            </a:lvl1pPr>
          </a:lstStyle>
          <a:p>
            <a:pPr>
              <a:defRPr/>
            </a:pPr>
            <a:fld id="{48796731-8ADC-4C4E-9739-6757D98D962D}" type="slidenum">
              <a:rPr lang="es-PE"/>
              <a:pPr>
                <a:defRPr/>
              </a:pPr>
              <a:t>‹Nº›</a:t>
            </a:fld>
            <a:endParaRPr lang="es-PE" dirty="0"/>
          </a:p>
        </p:txBody>
      </p:sp>
    </p:spTree>
  </p:cSld>
  <p:clrMapOvr>
    <a:masterClrMapping/>
  </p:clrMapOvr>
</p:sldLayout>
</file>

<file path=ppt/slideLayouts/slideLayout40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lvl1pPr>
              <a:defRPr/>
            </a:lvl1pPr>
          </a:lstStyle>
          <a:p>
            <a:pPr>
              <a:defRPr/>
            </a:pPr>
            <a:endParaRPr lang="es-PE" dirty="0"/>
          </a:p>
        </p:txBody>
      </p:sp>
      <p:sp>
        <p:nvSpPr>
          <p:cNvPr id="5" name="4 Marcador de pie de página"/>
          <p:cNvSpPr>
            <a:spLocks noGrp="1"/>
          </p:cNvSpPr>
          <p:nvPr>
            <p:ph type="ftr" sz="quarter" idx="11"/>
          </p:nvPr>
        </p:nvSpPr>
        <p:spPr/>
        <p:txBody>
          <a:bodyPr/>
          <a:lstStyle>
            <a:lvl1pPr>
              <a:defRPr/>
            </a:lvl1pPr>
          </a:lstStyle>
          <a:p>
            <a:pPr>
              <a:defRPr/>
            </a:pPr>
            <a:endParaRPr lang="es-PE" dirty="0"/>
          </a:p>
        </p:txBody>
      </p:sp>
      <p:sp>
        <p:nvSpPr>
          <p:cNvPr id="6" name="5 Marcador de número de diapositiva"/>
          <p:cNvSpPr>
            <a:spLocks noGrp="1"/>
          </p:cNvSpPr>
          <p:nvPr>
            <p:ph type="sldNum" sz="quarter" idx="12"/>
          </p:nvPr>
        </p:nvSpPr>
        <p:spPr/>
        <p:txBody>
          <a:bodyPr/>
          <a:lstStyle>
            <a:lvl1pPr>
              <a:defRPr/>
            </a:lvl1pPr>
          </a:lstStyle>
          <a:p>
            <a:pPr>
              <a:defRPr/>
            </a:pPr>
            <a:fld id="{852BE97F-A256-4B3F-A4C8-C746C1CE5979}" type="slidenum">
              <a:rPr lang="es-PE"/>
              <a:pPr>
                <a:defRPr/>
              </a:pPr>
              <a:t>‹Nº›</a:t>
            </a:fld>
            <a:endParaRPr lang="es-PE" dirty="0"/>
          </a:p>
        </p:txBody>
      </p:sp>
    </p:spTree>
  </p:cSld>
  <p:clrMapOvr>
    <a:masterClrMapping/>
  </p:clrMapOvr>
</p:sldLayout>
</file>

<file path=ppt/slideLayouts/slideLayout40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10441305" y="432560"/>
            <a:ext cx="3240405" cy="9216152"/>
          </a:xfrm>
        </p:spPr>
        <p:txBody>
          <a:bodyPr vert="eaVert"/>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a:xfrm>
            <a:off x="720090" y="432560"/>
            <a:ext cx="9481185" cy="921615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lvl1pPr>
              <a:defRPr/>
            </a:lvl1pPr>
          </a:lstStyle>
          <a:p>
            <a:pPr>
              <a:defRPr/>
            </a:pPr>
            <a:endParaRPr lang="es-PE" dirty="0"/>
          </a:p>
        </p:txBody>
      </p:sp>
      <p:sp>
        <p:nvSpPr>
          <p:cNvPr id="5" name="4 Marcador de pie de página"/>
          <p:cNvSpPr>
            <a:spLocks noGrp="1"/>
          </p:cNvSpPr>
          <p:nvPr>
            <p:ph type="ftr" sz="quarter" idx="11"/>
          </p:nvPr>
        </p:nvSpPr>
        <p:spPr/>
        <p:txBody>
          <a:bodyPr/>
          <a:lstStyle>
            <a:lvl1pPr>
              <a:defRPr/>
            </a:lvl1pPr>
          </a:lstStyle>
          <a:p>
            <a:pPr>
              <a:defRPr/>
            </a:pPr>
            <a:endParaRPr lang="es-PE" dirty="0"/>
          </a:p>
        </p:txBody>
      </p:sp>
      <p:sp>
        <p:nvSpPr>
          <p:cNvPr id="6" name="5 Marcador de número de diapositiva"/>
          <p:cNvSpPr>
            <a:spLocks noGrp="1"/>
          </p:cNvSpPr>
          <p:nvPr>
            <p:ph type="sldNum" sz="quarter" idx="12"/>
          </p:nvPr>
        </p:nvSpPr>
        <p:spPr/>
        <p:txBody>
          <a:bodyPr/>
          <a:lstStyle>
            <a:lvl1pPr>
              <a:defRPr/>
            </a:lvl1pPr>
          </a:lstStyle>
          <a:p>
            <a:pPr>
              <a:defRPr/>
            </a:pPr>
            <a:fld id="{5BC5171E-E746-4ADF-8417-14B6B6EFD06D}" type="slidenum">
              <a:rPr lang="es-PE"/>
              <a:pPr>
                <a:defRPr/>
              </a:pPr>
              <a:t>‹Nº›</a:t>
            </a:fld>
            <a:endParaRPr lang="es-PE" dirty="0"/>
          </a:p>
        </p:txBody>
      </p:sp>
    </p:spTree>
  </p:cSld>
  <p:clrMapOvr>
    <a:masterClrMapping/>
  </p:clrMapOvr>
</p:sldLayout>
</file>

<file path=ppt/slideLayouts/slideLayout404.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720090" y="600075"/>
            <a:ext cx="12961620" cy="2160270"/>
          </a:xfrm>
          <a:prstGeom prst="rect">
            <a:avLst/>
          </a:prstGeo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720090" y="3120390"/>
            <a:ext cx="6360795" cy="6480810"/>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7320915" y="3120390"/>
            <a:ext cx="6360795" cy="6480810"/>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13 Marcador de fecha"/>
          <p:cNvSpPr>
            <a:spLocks noGrp="1"/>
          </p:cNvSpPr>
          <p:nvPr>
            <p:ph type="dt" sz="half" idx="10"/>
          </p:nvPr>
        </p:nvSpPr>
        <p:spPr>
          <a:xfrm>
            <a:off x="10201275" y="10106270"/>
            <a:ext cx="3360420" cy="575072"/>
          </a:xfrm>
        </p:spPr>
        <p:txBody>
          <a:bodyPr/>
          <a:lstStyle>
            <a:lvl1pPr>
              <a:defRPr/>
            </a:lvl1pPr>
          </a:lstStyle>
          <a:p>
            <a:pPr>
              <a:defRPr/>
            </a:pPr>
            <a:endParaRPr lang="es-ES" dirty="0"/>
          </a:p>
        </p:txBody>
      </p:sp>
      <p:sp>
        <p:nvSpPr>
          <p:cNvPr id="6" name="2 Marcador de pie de página"/>
          <p:cNvSpPr>
            <a:spLocks noGrp="1"/>
          </p:cNvSpPr>
          <p:nvPr>
            <p:ph type="ftr" sz="quarter" idx="11"/>
          </p:nvPr>
        </p:nvSpPr>
        <p:spPr>
          <a:xfrm>
            <a:off x="1440180" y="10106270"/>
            <a:ext cx="8761095" cy="575072"/>
          </a:xfrm>
        </p:spPr>
        <p:txBody>
          <a:bodyPr/>
          <a:lstStyle>
            <a:lvl1pPr>
              <a:defRPr/>
            </a:lvl1pPr>
          </a:lstStyle>
          <a:p>
            <a:pPr>
              <a:defRPr/>
            </a:pPr>
            <a:endParaRPr lang="es-ES" dirty="0"/>
          </a:p>
        </p:txBody>
      </p:sp>
      <p:sp>
        <p:nvSpPr>
          <p:cNvPr id="7" name="22 Marcador de número de diapositiva"/>
          <p:cNvSpPr>
            <a:spLocks noGrp="1"/>
          </p:cNvSpPr>
          <p:nvPr>
            <p:ph type="sldNum" sz="quarter" idx="12"/>
          </p:nvPr>
        </p:nvSpPr>
        <p:spPr>
          <a:xfrm>
            <a:off x="13561695" y="10106270"/>
            <a:ext cx="720090" cy="575072"/>
          </a:xfrm>
        </p:spPr>
        <p:txBody>
          <a:bodyPr/>
          <a:lstStyle>
            <a:lvl1pPr>
              <a:defRPr/>
            </a:lvl1pPr>
          </a:lstStyle>
          <a:p>
            <a:pPr>
              <a:defRPr/>
            </a:pPr>
            <a:fld id="{E753C681-C51B-4951-BF2F-BC94DCDABD71}" type="slidenum">
              <a:rPr lang="es-ES"/>
              <a:pPr>
                <a:defRPr/>
              </a:pPr>
              <a:t>‹Nº›</a:t>
            </a:fld>
            <a:endParaRPr lang="es-ES" dirty="0"/>
          </a:p>
        </p:txBody>
      </p:sp>
    </p:spTree>
  </p:cSld>
  <p:clrMapOvr>
    <a:masterClrMapping/>
  </p:clrMapOvr>
</p:sldLayout>
</file>

<file path=ppt/slideLayouts/slideLayout405.xml><?xml version="1.0" encoding="utf-8"?>
<p:sldLayout xmlns:a="http://schemas.openxmlformats.org/drawingml/2006/main" xmlns:r="http://schemas.openxmlformats.org/officeDocument/2006/relationships" xmlns:p="http://schemas.openxmlformats.org/presentationml/2006/main" type="objAndTwoObj" preserve="1">
  <p:cSld name="Título, 1 obje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720090" y="432555"/>
            <a:ext cx="12961620" cy="1800225"/>
          </a:xfrm>
          <a:prstGeom prst="rect">
            <a:avLst/>
          </a:prstGeom>
        </p:spPr>
        <p:txBody>
          <a:bodyPr/>
          <a:lstStyle/>
          <a:p>
            <a:r>
              <a:rPr lang="es-ES" smtClean="0"/>
              <a:t>Haga clic para modificar el estilo de título del patrón</a:t>
            </a:r>
            <a:endParaRPr lang="es-PE"/>
          </a:p>
        </p:txBody>
      </p:sp>
      <p:sp>
        <p:nvSpPr>
          <p:cNvPr id="3" name="2 Marcador de contenido"/>
          <p:cNvSpPr>
            <a:spLocks noGrp="1"/>
          </p:cNvSpPr>
          <p:nvPr>
            <p:ph sz="half" idx="1"/>
          </p:nvPr>
        </p:nvSpPr>
        <p:spPr>
          <a:xfrm>
            <a:off x="720090" y="2520320"/>
            <a:ext cx="6360795" cy="7128392"/>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contenido"/>
          <p:cNvSpPr>
            <a:spLocks noGrp="1"/>
          </p:cNvSpPr>
          <p:nvPr>
            <p:ph sz="quarter" idx="2"/>
          </p:nvPr>
        </p:nvSpPr>
        <p:spPr>
          <a:xfrm>
            <a:off x="7320915" y="2520315"/>
            <a:ext cx="6360795" cy="3442931"/>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contenido"/>
          <p:cNvSpPr>
            <a:spLocks noGrp="1"/>
          </p:cNvSpPr>
          <p:nvPr>
            <p:ph sz="quarter" idx="3"/>
          </p:nvPr>
        </p:nvSpPr>
        <p:spPr>
          <a:xfrm>
            <a:off x="7320915" y="6203302"/>
            <a:ext cx="6360795" cy="3445431"/>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6" name="5 Marcador de fecha"/>
          <p:cNvSpPr>
            <a:spLocks noGrp="1"/>
          </p:cNvSpPr>
          <p:nvPr>
            <p:ph type="dt" sz="half" idx="10"/>
          </p:nvPr>
        </p:nvSpPr>
        <p:spPr>
          <a:xfrm>
            <a:off x="720090" y="9836229"/>
            <a:ext cx="3360420" cy="750094"/>
          </a:xfrm>
        </p:spPr>
        <p:txBody>
          <a:bodyPr/>
          <a:lstStyle>
            <a:lvl1pPr>
              <a:defRPr/>
            </a:lvl1pPr>
          </a:lstStyle>
          <a:p>
            <a:pPr>
              <a:defRPr/>
            </a:pPr>
            <a:endParaRPr lang="es-ES" dirty="0"/>
          </a:p>
        </p:txBody>
      </p:sp>
      <p:sp>
        <p:nvSpPr>
          <p:cNvPr id="7" name="6 Marcador de pie de página"/>
          <p:cNvSpPr>
            <a:spLocks noGrp="1"/>
          </p:cNvSpPr>
          <p:nvPr>
            <p:ph type="ftr" sz="quarter" idx="11"/>
          </p:nvPr>
        </p:nvSpPr>
        <p:spPr>
          <a:xfrm>
            <a:off x="4920615" y="9836229"/>
            <a:ext cx="4560570" cy="750094"/>
          </a:xfrm>
        </p:spPr>
        <p:txBody>
          <a:bodyPr/>
          <a:lstStyle>
            <a:lvl1pPr>
              <a:defRPr/>
            </a:lvl1pPr>
          </a:lstStyle>
          <a:p>
            <a:pPr>
              <a:defRPr/>
            </a:pPr>
            <a:endParaRPr lang="es-ES" dirty="0"/>
          </a:p>
        </p:txBody>
      </p:sp>
      <p:sp>
        <p:nvSpPr>
          <p:cNvPr id="8" name="7 Marcador de número de diapositiva"/>
          <p:cNvSpPr>
            <a:spLocks noGrp="1"/>
          </p:cNvSpPr>
          <p:nvPr>
            <p:ph type="sldNum" sz="quarter" idx="12"/>
          </p:nvPr>
        </p:nvSpPr>
        <p:spPr>
          <a:xfrm>
            <a:off x="10321290" y="9836229"/>
            <a:ext cx="3360420" cy="750094"/>
          </a:xfrm>
        </p:spPr>
        <p:txBody>
          <a:bodyPr/>
          <a:lstStyle>
            <a:lvl1pPr>
              <a:defRPr/>
            </a:lvl1pPr>
          </a:lstStyle>
          <a:p>
            <a:pPr>
              <a:defRPr/>
            </a:pPr>
            <a:fld id="{DF54A01F-6F5D-4DE0-9868-60AA18528BFB}" type="slidenum">
              <a:rPr lang="es-ES"/>
              <a:pPr>
                <a:defRPr/>
              </a:pPr>
              <a:t>‹Nº›</a:t>
            </a:fld>
            <a:endParaRPr lang="es-ES" dirty="0"/>
          </a:p>
        </p:txBody>
      </p:sp>
    </p:spTree>
  </p:cSld>
  <p:clrMapOvr>
    <a:masterClrMapping/>
  </p:clrMapOvr>
</p:sldLayout>
</file>

<file path=ppt/slideLayouts/slideLayout406.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720090" y="600075"/>
            <a:ext cx="12961620" cy="2160270"/>
          </a:xfrm>
          <a:prstGeom prst="rect">
            <a:avLst/>
          </a:prstGeom>
        </p:spPr>
        <p:txBody>
          <a:bodyPr/>
          <a:lstStyle/>
          <a:p>
            <a:r>
              <a:rPr lang="es-ES" smtClean="0"/>
              <a:t>Haga clic para modificar el estilo de título del patrón</a:t>
            </a:r>
            <a:endParaRPr lang="es-PE"/>
          </a:p>
        </p:txBody>
      </p:sp>
      <p:sp>
        <p:nvSpPr>
          <p:cNvPr id="3" name="2 Marcador de tabla"/>
          <p:cNvSpPr>
            <a:spLocks noGrp="1"/>
          </p:cNvSpPr>
          <p:nvPr>
            <p:ph type="tbl" idx="1"/>
          </p:nvPr>
        </p:nvSpPr>
        <p:spPr>
          <a:xfrm>
            <a:off x="720090" y="3120390"/>
            <a:ext cx="12961620" cy="6480810"/>
          </a:xfrm>
          <a:prstGeom prst="rect">
            <a:avLst/>
          </a:prstGeom>
        </p:spPr>
        <p:txBody>
          <a:bodyPr/>
          <a:lstStyle/>
          <a:p>
            <a:pPr lvl="0"/>
            <a:r>
              <a:rPr lang="es-ES" noProof="0" dirty="0" smtClean="0"/>
              <a:t>Haga clic en el icono para agregar una tabla</a:t>
            </a:r>
            <a:endParaRPr lang="es-PE" noProof="0" dirty="0" smtClean="0"/>
          </a:p>
        </p:txBody>
      </p:sp>
      <p:sp>
        <p:nvSpPr>
          <p:cNvPr id="4" name="3 Marcador de fecha"/>
          <p:cNvSpPr>
            <a:spLocks noGrp="1"/>
          </p:cNvSpPr>
          <p:nvPr>
            <p:ph type="dt" sz="half" idx="10"/>
          </p:nvPr>
        </p:nvSpPr>
        <p:spPr/>
        <p:txBody>
          <a:bodyPr/>
          <a:lstStyle>
            <a:lvl1pPr>
              <a:defRPr/>
            </a:lvl1pPr>
          </a:lstStyle>
          <a:p>
            <a:pPr>
              <a:defRPr/>
            </a:pPr>
            <a:endParaRPr lang="es-ES" dirty="0"/>
          </a:p>
        </p:txBody>
      </p:sp>
      <p:sp>
        <p:nvSpPr>
          <p:cNvPr id="5" name="4 Marcador de pie de página"/>
          <p:cNvSpPr>
            <a:spLocks noGrp="1"/>
          </p:cNvSpPr>
          <p:nvPr>
            <p:ph type="ftr" sz="quarter" idx="11"/>
          </p:nvPr>
        </p:nvSpPr>
        <p:spPr/>
        <p:txBody>
          <a:bodyPr/>
          <a:lstStyle>
            <a:lvl1pPr>
              <a:defRPr/>
            </a:lvl1pPr>
          </a:lstStyle>
          <a:p>
            <a:pPr>
              <a:defRPr/>
            </a:pPr>
            <a:endParaRPr lang="es-ES" dirty="0"/>
          </a:p>
        </p:txBody>
      </p:sp>
      <p:sp>
        <p:nvSpPr>
          <p:cNvPr id="6" name="5 Marcador de número de diapositiva"/>
          <p:cNvSpPr>
            <a:spLocks noGrp="1"/>
          </p:cNvSpPr>
          <p:nvPr>
            <p:ph type="sldNum" sz="quarter" idx="12"/>
          </p:nvPr>
        </p:nvSpPr>
        <p:spPr/>
        <p:txBody>
          <a:bodyPr/>
          <a:lstStyle>
            <a:lvl1pPr>
              <a:defRPr/>
            </a:lvl1pPr>
          </a:lstStyle>
          <a:p>
            <a:pPr>
              <a:defRPr/>
            </a:pPr>
            <a:fld id="{F38266A0-AFFB-48CA-B98C-4668F05FBFEF}" type="slidenum">
              <a:rPr lang="es-ES"/>
              <a:pPr>
                <a:defRPr/>
              </a:pPr>
              <a:t>‹Nº›</a:t>
            </a:fld>
            <a:endParaRPr lang="es-ES" dirty="0"/>
          </a:p>
        </p:txBody>
      </p:sp>
    </p:spTree>
  </p:cSld>
  <p:clrMapOvr>
    <a:masterClrMapping/>
  </p:clrMapOvr>
</p:sldLayout>
</file>

<file path=ppt/slideLayouts/slideLayout407.xml><?xml version="1.0" encoding="utf-8"?>
<p:sldLayout xmlns:a="http://schemas.openxmlformats.org/drawingml/2006/main" xmlns:r="http://schemas.openxmlformats.org/officeDocument/2006/relationships" xmlns:p="http://schemas.openxmlformats.org/presentationml/2006/main" showMasterSp="0" preserve="1">
  <p:cSld name="Diapositiva de título">
    <p:spTree>
      <p:nvGrpSpPr>
        <p:cNvPr id="1" name=""/>
        <p:cNvGrpSpPr/>
        <p:nvPr/>
      </p:nvGrpSpPr>
      <p:grpSpPr>
        <a:xfrm>
          <a:off x="0" y="0"/>
          <a:ext cx="0" cy="0"/>
          <a:chOff x="0" y="0"/>
          <a:chExt cx="0" cy="0"/>
        </a:xfrm>
      </p:grpSpPr>
      <p:sp>
        <p:nvSpPr>
          <p:cNvPr id="13" name="Rectangle 11"/>
          <p:cNvSpPr>
            <a:spLocks noGrp="1" noChangeArrowheads="1"/>
          </p:cNvSpPr>
          <p:nvPr>
            <p:ph type="dt" sz="half" idx="10"/>
          </p:nvPr>
        </p:nvSpPr>
        <p:spPr/>
        <p:txBody>
          <a:bodyPr/>
          <a:lstStyle>
            <a:lvl1pPr>
              <a:defRPr/>
            </a:lvl1pPr>
          </a:lstStyle>
          <a:p>
            <a:pPr>
              <a:defRPr/>
            </a:pPr>
            <a:endParaRPr lang="en-GB" dirty="0">
              <a:solidFill>
                <a:srgbClr val="000000"/>
              </a:solidFill>
            </a:endParaRPr>
          </a:p>
        </p:txBody>
      </p:sp>
      <p:sp>
        <p:nvSpPr>
          <p:cNvPr id="14" name="Rectangle 12"/>
          <p:cNvSpPr>
            <a:spLocks noGrp="1" noChangeArrowheads="1"/>
          </p:cNvSpPr>
          <p:nvPr>
            <p:ph type="ftr" sz="quarter" idx="11"/>
          </p:nvPr>
        </p:nvSpPr>
        <p:spPr>
          <a:xfrm>
            <a:off x="4920615" y="9841230"/>
            <a:ext cx="4560570" cy="720090"/>
          </a:xfrm>
        </p:spPr>
        <p:txBody>
          <a:bodyPr/>
          <a:lstStyle>
            <a:lvl1pPr>
              <a:defRPr sz="1654">
                <a:solidFill>
                  <a:schemeClr val="tx1"/>
                </a:solidFill>
              </a:defRPr>
            </a:lvl1pPr>
          </a:lstStyle>
          <a:p>
            <a:pPr>
              <a:defRPr/>
            </a:pPr>
            <a:endParaRPr lang="en-US" dirty="0">
              <a:solidFill>
                <a:srgbClr val="000000"/>
              </a:solidFill>
            </a:endParaRPr>
          </a:p>
        </p:txBody>
      </p:sp>
      <p:sp>
        <p:nvSpPr>
          <p:cNvPr id="15" name="Rectangle 13"/>
          <p:cNvSpPr>
            <a:spLocks noGrp="1" noChangeArrowheads="1"/>
          </p:cNvSpPr>
          <p:nvPr>
            <p:ph type="sldNum" sz="quarter" idx="12"/>
          </p:nvPr>
        </p:nvSpPr>
        <p:spPr/>
        <p:txBody>
          <a:bodyPr/>
          <a:lstStyle>
            <a:lvl1pPr>
              <a:defRPr/>
            </a:lvl1pPr>
          </a:lstStyle>
          <a:p>
            <a:pPr>
              <a:defRPr/>
            </a:pPr>
            <a:fld id="{B126AD8D-5582-4C50-9343-B596E985887A}" type="slidenum">
              <a:rPr lang="en-US" smtClean="0">
                <a:solidFill>
                  <a:srgbClr val="000000"/>
                </a:solidFill>
              </a:rPr>
              <a:pPr>
                <a:defRPr/>
              </a:pPr>
              <a:t>‹Nº›</a:t>
            </a:fld>
            <a:endParaRPr lang="en-US" dirty="0">
              <a:solidFill>
                <a:srgbClr val="000000"/>
              </a:solidFill>
            </a:endParaRPr>
          </a:p>
        </p:txBody>
      </p:sp>
      <p:pic>
        <p:nvPicPr>
          <p:cNvPr id="4103" name="Picture 7"/>
          <p:cNvPicPr>
            <a:picLocks noChangeAspect="1" noChangeArrowheads="1"/>
          </p:cNvPicPr>
          <p:nvPr/>
        </p:nvPicPr>
        <p:blipFill rotWithShape="1">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a:off x="4252173" y="-43130"/>
            <a:ext cx="10140682" cy="108444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4"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849795" y="2873445"/>
            <a:ext cx="4470559" cy="23852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3" descr="logo%20último%20mejorado"/>
          <p:cNvPicPr>
            <a:picLocks noChangeAspect="1" noChangeArrowheads="1"/>
          </p:cNvPicPr>
          <p:nvPr/>
        </p:nvPicPr>
        <p:blipFill rotWithShape="1">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a:off x="1643685" y="4039724"/>
            <a:ext cx="708827" cy="87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45236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2750"/>
                                        <p:tgtEl>
                                          <p:spTgt spid="3074"/>
                                        </p:tgtEl>
                                      </p:cBhvr>
                                    </p:animEffect>
                                    <p:anim calcmode="lin" valueType="num">
                                      <p:cBhvr>
                                        <p:cTn id="8" dur="2750" fill="hold"/>
                                        <p:tgtEl>
                                          <p:spTgt spid="3074"/>
                                        </p:tgtEl>
                                        <p:attrNameLst>
                                          <p:attrName>ppt_x</p:attrName>
                                        </p:attrNameLst>
                                      </p:cBhvr>
                                      <p:tavLst>
                                        <p:tav tm="0">
                                          <p:val>
                                            <p:strVal val="#ppt_x"/>
                                          </p:val>
                                        </p:tav>
                                        <p:tav tm="100000">
                                          <p:val>
                                            <p:strVal val="#ppt_x"/>
                                          </p:val>
                                        </p:tav>
                                      </p:tavLst>
                                    </p:anim>
                                    <p:anim calcmode="lin" valueType="num">
                                      <p:cBhvr>
                                        <p:cTn id="9" dur="2750" fill="hold"/>
                                        <p:tgtEl>
                                          <p:spTgt spid="3074"/>
                                        </p:tgtEl>
                                        <p:attrNameLst>
                                          <p:attrName>ppt_y</p:attrName>
                                        </p:attrNameLst>
                                      </p:cBhvr>
                                      <p:tavLst>
                                        <p:tav tm="0">
                                          <p:val>
                                            <p:strVal val="#ppt_y+.1"/>
                                          </p:val>
                                        </p:tav>
                                        <p:tav tm="100000">
                                          <p:val>
                                            <p:strVal val="#ppt_y"/>
                                          </p:val>
                                        </p:tav>
                                      </p:tavLst>
                                    </p:anim>
                                  </p:childTnLst>
                                </p:cTn>
                              </p:par>
                            </p:childTnLst>
                          </p:cTn>
                        </p:par>
                        <p:par>
                          <p:cTn id="10" fill="hold">
                            <p:stCondLst>
                              <p:cond delay="2750"/>
                            </p:stCondLst>
                            <p:childTnLst>
                              <p:par>
                                <p:cTn id="11" presetID="26"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down)">
                                      <p:cBhvr>
                                        <p:cTn id="13" dur="580">
                                          <p:stCondLst>
                                            <p:cond delay="0"/>
                                          </p:stCondLst>
                                        </p:cTn>
                                        <p:tgtEl>
                                          <p:spTgt spid="9"/>
                                        </p:tgtEl>
                                      </p:cBhvr>
                                    </p:animEffect>
                                    <p:anim calcmode="lin" valueType="num">
                                      <p:cBhvr>
                                        <p:cTn id="14"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19" dur="26">
                                          <p:stCondLst>
                                            <p:cond delay="650"/>
                                          </p:stCondLst>
                                        </p:cTn>
                                        <p:tgtEl>
                                          <p:spTgt spid="9"/>
                                        </p:tgtEl>
                                      </p:cBhvr>
                                      <p:to x="100000" y="60000"/>
                                    </p:animScale>
                                    <p:animScale>
                                      <p:cBhvr>
                                        <p:cTn id="20" dur="166" decel="50000">
                                          <p:stCondLst>
                                            <p:cond delay="676"/>
                                          </p:stCondLst>
                                        </p:cTn>
                                        <p:tgtEl>
                                          <p:spTgt spid="9"/>
                                        </p:tgtEl>
                                      </p:cBhvr>
                                      <p:to x="100000" y="100000"/>
                                    </p:animScale>
                                    <p:animScale>
                                      <p:cBhvr>
                                        <p:cTn id="21" dur="26">
                                          <p:stCondLst>
                                            <p:cond delay="1312"/>
                                          </p:stCondLst>
                                        </p:cTn>
                                        <p:tgtEl>
                                          <p:spTgt spid="9"/>
                                        </p:tgtEl>
                                      </p:cBhvr>
                                      <p:to x="100000" y="80000"/>
                                    </p:animScale>
                                    <p:animScale>
                                      <p:cBhvr>
                                        <p:cTn id="22" dur="166" decel="50000">
                                          <p:stCondLst>
                                            <p:cond delay="1338"/>
                                          </p:stCondLst>
                                        </p:cTn>
                                        <p:tgtEl>
                                          <p:spTgt spid="9"/>
                                        </p:tgtEl>
                                      </p:cBhvr>
                                      <p:to x="100000" y="100000"/>
                                    </p:animScale>
                                    <p:animScale>
                                      <p:cBhvr>
                                        <p:cTn id="23" dur="26">
                                          <p:stCondLst>
                                            <p:cond delay="1642"/>
                                          </p:stCondLst>
                                        </p:cTn>
                                        <p:tgtEl>
                                          <p:spTgt spid="9"/>
                                        </p:tgtEl>
                                      </p:cBhvr>
                                      <p:to x="100000" y="90000"/>
                                    </p:animScale>
                                    <p:animScale>
                                      <p:cBhvr>
                                        <p:cTn id="24" dur="166" decel="50000">
                                          <p:stCondLst>
                                            <p:cond delay="1668"/>
                                          </p:stCondLst>
                                        </p:cTn>
                                        <p:tgtEl>
                                          <p:spTgt spid="9"/>
                                        </p:tgtEl>
                                      </p:cBhvr>
                                      <p:to x="100000" y="100000"/>
                                    </p:animScale>
                                    <p:animScale>
                                      <p:cBhvr>
                                        <p:cTn id="25" dur="26">
                                          <p:stCondLst>
                                            <p:cond delay="1808"/>
                                          </p:stCondLst>
                                        </p:cTn>
                                        <p:tgtEl>
                                          <p:spTgt spid="9"/>
                                        </p:tgtEl>
                                      </p:cBhvr>
                                      <p:to x="100000" y="95000"/>
                                    </p:animScale>
                                    <p:animScale>
                                      <p:cBhvr>
                                        <p:cTn id="26" dur="166" decel="50000">
                                          <p:stCondLst>
                                            <p:cond delay="1834"/>
                                          </p:stCondLst>
                                        </p:cTn>
                                        <p:tgtEl>
                                          <p:spTgt spid="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hf hdr="0" ftr="0" dt="0"/>
</p:sldLayout>
</file>

<file path=ppt/slideLayouts/slideLayout40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s-ES_tradnl"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Date Placeholder 3"/>
          <p:cNvSpPr>
            <a:spLocks noGrp="1"/>
          </p:cNvSpPr>
          <p:nvPr>
            <p:ph type="dt" sz="half" idx="10"/>
          </p:nvPr>
        </p:nvSpPr>
        <p:spPr/>
        <p:txBody>
          <a:bodyPr/>
          <a:lstStyle>
            <a:lvl1pPr>
              <a:defRPr/>
            </a:lvl1pPr>
          </a:lstStyle>
          <a:p>
            <a:pPr>
              <a:defRPr/>
            </a:pPr>
            <a:endParaRPr lang="es-MX">
              <a:solidFill>
                <a:srgbClr val="000000"/>
              </a:solidFill>
            </a:endParaRPr>
          </a:p>
        </p:txBody>
      </p:sp>
      <p:sp>
        <p:nvSpPr>
          <p:cNvPr id="5" name="Footer Placeholder 4"/>
          <p:cNvSpPr>
            <a:spLocks noGrp="1"/>
          </p:cNvSpPr>
          <p:nvPr>
            <p:ph type="ftr" sz="quarter" idx="11"/>
          </p:nvPr>
        </p:nvSpPr>
        <p:spPr/>
        <p:txBody>
          <a:bodyPr/>
          <a:lstStyle>
            <a:lvl1pPr>
              <a:defRPr/>
            </a:lvl1pPr>
          </a:lstStyle>
          <a:p>
            <a:pPr>
              <a:defRPr/>
            </a:pPr>
            <a:endParaRPr lang="es-MX">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pPr>
              <a:defRPr/>
            </a:pPr>
            <a:fld id="{6E696714-28BF-45DC-BB91-0EB2B3BC5E22}" type="slidenum">
              <a:rPr lang="es-MX" smtClean="0">
                <a:solidFill>
                  <a:srgbClr val="000000"/>
                </a:solidFill>
              </a:rPr>
              <a:pPr>
                <a:defRPr/>
              </a:pPr>
              <a:t>‹Nº›</a:t>
            </a:fld>
            <a:endParaRPr lang="es-MX">
              <a:solidFill>
                <a:srgbClr val="000000"/>
              </a:solidFill>
            </a:endParaRPr>
          </a:p>
        </p:txBody>
      </p:sp>
    </p:spTree>
    <p:extLst>
      <p:ext uri="{BB962C8B-B14F-4D97-AF65-F5344CB8AC3E}">
        <p14:creationId xmlns:p14="http://schemas.microsoft.com/office/powerpoint/2010/main" val="1662229154"/>
      </p:ext>
    </p:extLst>
  </p:cSld>
  <p:clrMapOvr>
    <a:masterClrMapping/>
  </p:clrMapOvr>
</p:sldLayout>
</file>

<file path=ppt/slideLayouts/slideLayout409.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37643" y="6940873"/>
            <a:ext cx="12241530" cy="2145268"/>
          </a:xfrm>
        </p:spPr>
        <p:txBody>
          <a:bodyPr anchor="t"/>
          <a:lstStyle>
            <a:lvl1pPr algn="l">
              <a:defRPr sz="4725" b="1" cap="all"/>
            </a:lvl1pPr>
          </a:lstStyle>
          <a:p>
            <a:r>
              <a:rPr lang="es-ES" smtClean="0"/>
              <a:t>Haga clic para modificar el estilo de título del patrón</a:t>
            </a:r>
            <a:endParaRPr lang="es-ES_tradnl"/>
          </a:p>
        </p:txBody>
      </p:sp>
      <p:sp>
        <p:nvSpPr>
          <p:cNvPr id="3" name="Text Placeholder 2"/>
          <p:cNvSpPr>
            <a:spLocks noGrp="1"/>
          </p:cNvSpPr>
          <p:nvPr>
            <p:ph type="body" idx="1"/>
          </p:nvPr>
        </p:nvSpPr>
        <p:spPr>
          <a:xfrm>
            <a:off x="1137643" y="4578074"/>
            <a:ext cx="12241530" cy="2362795"/>
          </a:xfrm>
        </p:spPr>
        <p:txBody>
          <a:bodyPr anchor="b"/>
          <a:lstStyle>
            <a:lvl1pPr marL="0" indent="0">
              <a:buNone/>
              <a:defRPr sz="2363"/>
            </a:lvl1pPr>
            <a:lvl2pPr marL="540090" indent="0">
              <a:buNone/>
              <a:defRPr sz="2126"/>
            </a:lvl2pPr>
            <a:lvl3pPr marL="1080181" indent="0">
              <a:buNone/>
              <a:defRPr sz="1890"/>
            </a:lvl3pPr>
            <a:lvl4pPr marL="1620271" indent="0">
              <a:buNone/>
              <a:defRPr sz="1654"/>
            </a:lvl4pPr>
            <a:lvl5pPr marL="2160361" indent="0">
              <a:buNone/>
              <a:defRPr sz="1654"/>
            </a:lvl5pPr>
            <a:lvl6pPr marL="2700452" indent="0">
              <a:buNone/>
              <a:defRPr sz="1654"/>
            </a:lvl6pPr>
            <a:lvl7pPr marL="3240542" indent="0">
              <a:buNone/>
              <a:defRPr sz="1654"/>
            </a:lvl7pPr>
            <a:lvl8pPr marL="3780633" indent="0">
              <a:buNone/>
              <a:defRPr sz="1654"/>
            </a:lvl8pPr>
            <a:lvl9pPr marL="4320723" indent="0">
              <a:buNone/>
              <a:defRPr sz="1654"/>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lvl1pPr>
              <a:defRPr/>
            </a:lvl1pPr>
          </a:lstStyle>
          <a:p>
            <a:pPr>
              <a:defRPr/>
            </a:pPr>
            <a:endParaRPr lang="es-MX">
              <a:solidFill>
                <a:srgbClr val="000000"/>
              </a:solidFill>
            </a:endParaRPr>
          </a:p>
        </p:txBody>
      </p:sp>
      <p:sp>
        <p:nvSpPr>
          <p:cNvPr id="5" name="Footer Placeholder 4"/>
          <p:cNvSpPr>
            <a:spLocks noGrp="1"/>
          </p:cNvSpPr>
          <p:nvPr>
            <p:ph type="ftr" sz="quarter" idx="11"/>
          </p:nvPr>
        </p:nvSpPr>
        <p:spPr/>
        <p:txBody>
          <a:bodyPr/>
          <a:lstStyle>
            <a:lvl1pPr>
              <a:defRPr/>
            </a:lvl1pPr>
          </a:lstStyle>
          <a:p>
            <a:pPr>
              <a:defRPr/>
            </a:pPr>
            <a:endParaRPr lang="es-MX">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pPr>
              <a:defRPr/>
            </a:pPr>
            <a:fld id="{DE2D42A0-E343-4579-948E-6EB95151B752}" type="slidenum">
              <a:rPr lang="es-MX" smtClean="0">
                <a:solidFill>
                  <a:srgbClr val="000000"/>
                </a:solidFill>
              </a:rPr>
              <a:pPr>
                <a:defRPr/>
              </a:pPr>
              <a:t>‹Nº›</a:t>
            </a:fld>
            <a:endParaRPr lang="es-MX">
              <a:solidFill>
                <a:srgbClr val="000000"/>
              </a:solidFill>
            </a:endParaRPr>
          </a:p>
        </p:txBody>
      </p:sp>
    </p:spTree>
    <p:extLst>
      <p:ext uri="{BB962C8B-B14F-4D97-AF65-F5344CB8AC3E}">
        <p14:creationId xmlns:p14="http://schemas.microsoft.com/office/powerpoint/2010/main" val="218510211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30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41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720090" y="432555"/>
            <a:ext cx="12961620" cy="1800225"/>
          </a:xfrm>
        </p:spPr>
        <p:txBody>
          <a:bodyPr/>
          <a:lstStyle>
            <a:lvl1pPr>
              <a:defRPr/>
            </a:lvl1pPr>
          </a:lstStyle>
          <a:p>
            <a:r>
              <a:rPr lang="es-ES" smtClean="0"/>
              <a:t>Haga clic para modificar el estilo de título del patrón</a:t>
            </a:r>
            <a:endParaRPr lang="es-ES_tradnl"/>
          </a:p>
        </p:txBody>
      </p:sp>
      <p:sp>
        <p:nvSpPr>
          <p:cNvPr id="3" name="Text Placeholder 2"/>
          <p:cNvSpPr>
            <a:spLocks noGrp="1"/>
          </p:cNvSpPr>
          <p:nvPr>
            <p:ph type="body" idx="1"/>
          </p:nvPr>
        </p:nvSpPr>
        <p:spPr>
          <a:xfrm>
            <a:off x="720090" y="2417803"/>
            <a:ext cx="6363296" cy="1007625"/>
          </a:xfrm>
        </p:spPr>
        <p:txBody>
          <a:bodyPr anchor="b"/>
          <a:lstStyle>
            <a:lvl1pPr marL="0" indent="0">
              <a:buNone/>
              <a:defRPr sz="2835" b="1"/>
            </a:lvl1pPr>
            <a:lvl2pPr marL="540090" indent="0">
              <a:buNone/>
              <a:defRPr sz="2363" b="1"/>
            </a:lvl2pPr>
            <a:lvl3pPr marL="1080181" indent="0">
              <a:buNone/>
              <a:defRPr sz="2126" b="1"/>
            </a:lvl3pPr>
            <a:lvl4pPr marL="1620271" indent="0">
              <a:buNone/>
              <a:defRPr sz="1890" b="1"/>
            </a:lvl4pPr>
            <a:lvl5pPr marL="2160361" indent="0">
              <a:buNone/>
              <a:defRPr sz="1890" b="1"/>
            </a:lvl5pPr>
            <a:lvl6pPr marL="2700452" indent="0">
              <a:buNone/>
              <a:defRPr sz="1890" b="1"/>
            </a:lvl6pPr>
            <a:lvl7pPr marL="3240542" indent="0">
              <a:buNone/>
              <a:defRPr sz="1890" b="1"/>
            </a:lvl7pPr>
            <a:lvl8pPr marL="3780633" indent="0">
              <a:buNone/>
              <a:defRPr sz="1890" b="1"/>
            </a:lvl8pPr>
            <a:lvl9pPr marL="4320723" indent="0">
              <a:buNone/>
              <a:defRPr sz="1890" b="1"/>
            </a:lvl9pPr>
          </a:lstStyle>
          <a:p>
            <a:pPr lvl="0"/>
            <a:r>
              <a:rPr lang="es-ES" smtClean="0"/>
              <a:t>Haga clic para modificar el estilo de texto del patrón</a:t>
            </a:r>
          </a:p>
        </p:txBody>
      </p:sp>
      <p:sp>
        <p:nvSpPr>
          <p:cNvPr id="4" name="Content Placeholder 3"/>
          <p:cNvSpPr>
            <a:spLocks noGrp="1"/>
          </p:cNvSpPr>
          <p:nvPr>
            <p:ph sz="half" idx="2"/>
          </p:nvPr>
        </p:nvSpPr>
        <p:spPr>
          <a:xfrm>
            <a:off x="720090" y="3425428"/>
            <a:ext cx="6363296" cy="6223279"/>
          </a:xfrm>
        </p:spPr>
        <p:txBody>
          <a:bodyPr/>
          <a:lstStyle>
            <a:lvl1pPr>
              <a:defRPr sz="2835"/>
            </a:lvl1pPr>
            <a:lvl2pPr>
              <a:defRPr sz="2363"/>
            </a:lvl2pPr>
            <a:lvl3pPr>
              <a:defRPr sz="2126"/>
            </a:lvl3pPr>
            <a:lvl4pPr>
              <a:defRPr sz="1890"/>
            </a:lvl4pPr>
            <a:lvl5pPr>
              <a:defRPr sz="1890"/>
            </a:lvl5pPr>
            <a:lvl6pPr>
              <a:defRPr sz="1890"/>
            </a:lvl6pPr>
            <a:lvl7pPr>
              <a:defRPr sz="1890"/>
            </a:lvl7pPr>
            <a:lvl8pPr>
              <a:defRPr sz="1890"/>
            </a:lvl8pPr>
            <a:lvl9pPr>
              <a:defRPr sz="189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Text Placeholder 4"/>
          <p:cNvSpPr>
            <a:spLocks noGrp="1"/>
          </p:cNvSpPr>
          <p:nvPr>
            <p:ph type="body" sz="quarter" idx="3"/>
          </p:nvPr>
        </p:nvSpPr>
        <p:spPr>
          <a:xfrm>
            <a:off x="7315918" y="2417803"/>
            <a:ext cx="6365795" cy="1007625"/>
          </a:xfrm>
        </p:spPr>
        <p:txBody>
          <a:bodyPr anchor="b"/>
          <a:lstStyle>
            <a:lvl1pPr marL="0" indent="0">
              <a:buNone/>
              <a:defRPr sz="2835" b="1"/>
            </a:lvl1pPr>
            <a:lvl2pPr marL="540090" indent="0">
              <a:buNone/>
              <a:defRPr sz="2363" b="1"/>
            </a:lvl2pPr>
            <a:lvl3pPr marL="1080181" indent="0">
              <a:buNone/>
              <a:defRPr sz="2126" b="1"/>
            </a:lvl3pPr>
            <a:lvl4pPr marL="1620271" indent="0">
              <a:buNone/>
              <a:defRPr sz="1890" b="1"/>
            </a:lvl4pPr>
            <a:lvl5pPr marL="2160361" indent="0">
              <a:buNone/>
              <a:defRPr sz="1890" b="1"/>
            </a:lvl5pPr>
            <a:lvl6pPr marL="2700452" indent="0">
              <a:buNone/>
              <a:defRPr sz="1890" b="1"/>
            </a:lvl6pPr>
            <a:lvl7pPr marL="3240542" indent="0">
              <a:buNone/>
              <a:defRPr sz="1890" b="1"/>
            </a:lvl7pPr>
            <a:lvl8pPr marL="3780633" indent="0">
              <a:buNone/>
              <a:defRPr sz="1890" b="1"/>
            </a:lvl8pPr>
            <a:lvl9pPr marL="4320723" indent="0">
              <a:buNone/>
              <a:defRPr sz="189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315918" y="3425428"/>
            <a:ext cx="6365795" cy="6223279"/>
          </a:xfrm>
        </p:spPr>
        <p:txBody>
          <a:bodyPr/>
          <a:lstStyle>
            <a:lvl1pPr>
              <a:defRPr sz="2835"/>
            </a:lvl1pPr>
            <a:lvl2pPr>
              <a:defRPr sz="2363"/>
            </a:lvl2pPr>
            <a:lvl3pPr>
              <a:defRPr sz="2126"/>
            </a:lvl3pPr>
            <a:lvl4pPr>
              <a:defRPr sz="1890"/>
            </a:lvl4pPr>
            <a:lvl5pPr>
              <a:defRPr sz="1890"/>
            </a:lvl5pPr>
            <a:lvl6pPr>
              <a:defRPr sz="1890"/>
            </a:lvl6pPr>
            <a:lvl7pPr>
              <a:defRPr sz="1890"/>
            </a:lvl7pPr>
            <a:lvl8pPr>
              <a:defRPr sz="1890"/>
            </a:lvl8pPr>
            <a:lvl9pPr>
              <a:defRPr sz="189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7" name="Date Placeholder 6"/>
          <p:cNvSpPr>
            <a:spLocks noGrp="1"/>
          </p:cNvSpPr>
          <p:nvPr>
            <p:ph type="dt" sz="half" idx="10"/>
          </p:nvPr>
        </p:nvSpPr>
        <p:spPr/>
        <p:txBody>
          <a:bodyPr/>
          <a:lstStyle>
            <a:lvl1pPr>
              <a:defRPr/>
            </a:lvl1pPr>
          </a:lstStyle>
          <a:p>
            <a:pPr>
              <a:defRPr/>
            </a:pPr>
            <a:endParaRPr lang="es-MX">
              <a:solidFill>
                <a:srgbClr val="000000"/>
              </a:solidFill>
            </a:endParaRPr>
          </a:p>
        </p:txBody>
      </p:sp>
      <p:sp>
        <p:nvSpPr>
          <p:cNvPr id="8" name="Footer Placeholder 7"/>
          <p:cNvSpPr>
            <a:spLocks noGrp="1"/>
          </p:cNvSpPr>
          <p:nvPr>
            <p:ph type="ftr" sz="quarter" idx="11"/>
          </p:nvPr>
        </p:nvSpPr>
        <p:spPr/>
        <p:txBody>
          <a:bodyPr/>
          <a:lstStyle>
            <a:lvl1pPr>
              <a:defRPr/>
            </a:lvl1pPr>
          </a:lstStyle>
          <a:p>
            <a:pPr>
              <a:defRPr/>
            </a:pPr>
            <a:endParaRPr lang="es-MX">
              <a:solidFill>
                <a:srgbClr val="FFFFFF"/>
              </a:solidFill>
            </a:endParaRPr>
          </a:p>
        </p:txBody>
      </p:sp>
      <p:sp>
        <p:nvSpPr>
          <p:cNvPr id="9" name="Slide Number Placeholder 8"/>
          <p:cNvSpPr>
            <a:spLocks noGrp="1"/>
          </p:cNvSpPr>
          <p:nvPr>
            <p:ph type="sldNum" sz="quarter" idx="12"/>
          </p:nvPr>
        </p:nvSpPr>
        <p:spPr/>
        <p:txBody>
          <a:bodyPr/>
          <a:lstStyle>
            <a:lvl1pPr>
              <a:defRPr/>
            </a:lvl1pPr>
          </a:lstStyle>
          <a:p>
            <a:pPr>
              <a:defRPr/>
            </a:pPr>
            <a:fld id="{05F8D8F3-3773-47FB-A202-1278F9037A34}" type="slidenum">
              <a:rPr lang="es-MX" smtClean="0">
                <a:solidFill>
                  <a:srgbClr val="000000"/>
                </a:solidFill>
              </a:rPr>
              <a:pPr>
                <a:defRPr/>
              </a:pPr>
              <a:t>‹Nº›</a:t>
            </a:fld>
            <a:endParaRPr lang="es-MX">
              <a:solidFill>
                <a:srgbClr val="000000"/>
              </a:solidFill>
            </a:endParaRPr>
          </a:p>
        </p:txBody>
      </p:sp>
    </p:spTree>
    <p:extLst>
      <p:ext uri="{BB962C8B-B14F-4D97-AF65-F5344CB8AC3E}">
        <p14:creationId xmlns:p14="http://schemas.microsoft.com/office/powerpoint/2010/main" val="3783164124"/>
      </p:ext>
    </p:extLst>
  </p:cSld>
  <p:clrMapOvr>
    <a:masterClrMapping/>
  </p:clrMapOvr>
</p:sldLayout>
</file>

<file path=ppt/slideLayouts/slideLayout411.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s-ES_tradnl"/>
          </a:p>
        </p:txBody>
      </p:sp>
      <p:sp>
        <p:nvSpPr>
          <p:cNvPr id="3" name="Date Placeholder 2"/>
          <p:cNvSpPr>
            <a:spLocks noGrp="1"/>
          </p:cNvSpPr>
          <p:nvPr>
            <p:ph type="dt" sz="half" idx="10"/>
          </p:nvPr>
        </p:nvSpPr>
        <p:spPr/>
        <p:txBody>
          <a:bodyPr/>
          <a:lstStyle>
            <a:lvl1pPr>
              <a:defRPr/>
            </a:lvl1pPr>
          </a:lstStyle>
          <a:p>
            <a:pPr>
              <a:defRPr/>
            </a:pPr>
            <a:endParaRPr lang="es-MX">
              <a:solidFill>
                <a:srgbClr val="000000"/>
              </a:solidFill>
            </a:endParaRPr>
          </a:p>
        </p:txBody>
      </p:sp>
      <p:sp>
        <p:nvSpPr>
          <p:cNvPr id="4" name="Footer Placeholder 3"/>
          <p:cNvSpPr>
            <a:spLocks noGrp="1"/>
          </p:cNvSpPr>
          <p:nvPr>
            <p:ph type="ftr" sz="quarter" idx="11"/>
          </p:nvPr>
        </p:nvSpPr>
        <p:spPr/>
        <p:txBody>
          <a:bodyPr/>
          <a:lstStyle>
            <a:lvl1pPr>
              <a:defRPr/>
            </a:lvl1pPr>
          </a:lstStyle>
          <a:p>
            <a:pPr>
              <a:defRPr/>
            </a:pPr>
            <a:endParaRPr lang="es-MX">
              <a:solidFill>
                <a:srgbClr val="FFFFFF"/>
              </a:solidFill>
            </a:endParaRPr>
          </a:p>
        </p:txBody>
      </p:sp>
      <p:sp>
        <p:nvSpPr>
          <p:cNvPr id="5" name="Slide Number Placeholder 4"/>
          <p:cNvSpPr>
            <a:spLocks noGrp="1"/>
          </p:cNvSpPr>
          <p:nvPr>
            <p:ph type="sldNum" sz="quarter" idx="12"/>
          </p:nvPr>
        </p:nvSpPr>
        <p:spPr/>
        <p:txBody>
          <a:bodyPr/>
          <a:lstStyle>
            <a:lvl1pPr>
              <a:defRPr/>
            </a:lvl1pPr>
          </a:lstStyle>
          <a:p>
            <a:pPr>
              <a:defRPr/>
            </a:pPr>
            <a:fld id="{6BEDAC66-B26D-45AC-8EAD-DDD88D3658FB}" type="slidenum">
              <a:rPr lang="es-MX" smtClean="0">
                <a:solidFill>
                  <a:srgbClr val="000000"/>
                </a:solidFill>
              </a:rPr>
              <a:pPr>
                <a:defRPr/>
              </a:pPr>
              <a:t>‹Nº›</a:t>
            </a:fld>
            <a:endParaRPr lang="es-MX">
              <a:solidFill>
                <a:srgbClr val="000000"/>
              </a:solidFill>
            </a:endParaRPr>
          </a:p>
        </p:txBody>
      </p:sp>
    </p:spTree>
    <p:extLst>
      <p:ext uri="{BB962C8B-B14F-4D97-AF65-F5344CB8AC3E}">
        <p14:creationId xmlns:p14="http://schemas.microsoft.com/office/powerpoint/2010/main" val="838088666"/>
      </p:ext>
    </p:extLst>
  </p:cSld>
  <p:clrMapOvr>
    <a:masterClrMapping/>
  </p:clrMapOvr>
</p:sldLayout>
</file>

<file path=ppt/slideLayouts/slideLayout41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s-MX">
              <a:solidFill>
                <a:srgbClr val="000000"/>
              </a:solidFill>
            </a:endParaRPr>
          </a:p>
        </p:txBody>
      </p:sp>
      <p:sp>
        <p:nvSpPr>
          <p:cNvPr id="3" name="Footer Placeholder 2"/>
          <p:cNvSpPr>
            <a:spLocks noGrp="1"/>
          </p:cNvSpPr>
          <p:nvPr>
            <p:ph type="ftr" sz="quarter" idx="11"/>
          </p:nvPr>
        </p:nvSpPr>
        <p:spPr/>
        <p:txBody>
          <a:bodyPr/>
          <a:lstStyle>
            <a:lvl1pPr>
              <a:defRPr/>
            </a:lvl1pPr>
          </a:lstStyle>
          <a:p>
            <a:pPr>
              <a:defRPr/>
            </a:pPr>
            <a:endParaRPr lang="es-MX">
              <a:solidFill>
                <a:srgbClr val="FFFFFF"/>
              </a:solidFill>
            </a:endParaRPr>
          </a:p>
        </p:txBody>
      </p:sp>
      <p:sp>
        <p:nvSpPr>
          <p:cNvPr id="4" name="Slide Number Placeholder 3"/>
          <p:cNvSpPr>
            <a:spLocks noGrp="1"/>
          </p:cNvSpPr>
          <p:nvPr>
            <p:ph type="sldNum" sz="quarter" idx="12"/>
          </p:nvPr>
        </p:nvSpPr>
        <p:spPr/>
        <p:txBody>
          <a:bodyPr/>
          <a:lstStyle>
            <a:lvl1pPr>
              <a:defRPr/>
            </a:lvl1pPr>
          </a:lstStyle>
          <a:p>
            <a:pPr>
              <a:defRPr/>
            </a:pPr>
            <a:fld id="{0551C258-ED47-4670-A870-D51270CCC610}" type="slidenum">
              <a:rPr lang="es-MX" smtClean="0">
                <a:solidFill>
                  <a:srgbClr val="000000"/>
                </a:solidFill>
              </a:rPr>
              <a:pPr>
                <a:defRPr/>
              </a:pPr>
              <a:t>‹Nº›</a:t>
            </a:fld>
            <a:endParaRPr lang="es-MX">
              <a:solidFill>
                <a:srgbClr val="000000"/>
              </a:solidFill>
            </a:endParaRPr>
          </a:p>
        </p:txBody>
      </p:sp>
    </p:spTree>
    <p:extLst>
      <p:ext uri="{BB962C8B-B14F-4D97-AF65-F5344CB8AC3E}">
        <p14:creationId xmlns:p14="http://schemas.microsoft.com/office/powerpoint/2010/main" val="1659336908"/>
      </p:ext>
    </p:extLst>
  </p:cSld>
  <p:clrMapOvr>
    <a:masterClrMapping/>
  </p:clrMapOvr>
</p:sldLayout>
</file>

<file path=ppt/slideLayouts/slideLayout41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20092" y="430054"/>
            <a:ext cx="4738093" cy="1830229"/>
          </a:xfrm>
        </p:spPr>
        <p:txBody>
          <a:bodyPr anchor="b"/>
          <a:lstStyle>
            <a:lvl1pPr algn="l">
              <a:defRPr sz="2363" b="1"/>
            </a:lvl1pPr>
          </a:lstStyle>
          <a:p>
            <a:r>
              <a:rPr lang="es-ES" smtClean="0"/>
              <a:t>Haga clic para modificar el estilo de título del patrón</a:t>
            </a:r>
            <a:endParaRPr lang="es-ES_tradnl"/>
          </a:p>
        </p:txBody>
      </p:sp>
      <p:sp>
        <p:nvSpPr>
          <p:cNvPr id="3" name="Content Placeholder 2"/>
          <p:cNvSpPr>
            <a:spLocks noGrp="1"/>
          </p:cNvSpPr>
          <p:nvPr>
            <p:ph idx="1"/>
          </p:nvPr>
        </p:nvSpPr>
        <p:spPr>
          <a:xfrm>
            <a:off x="5630704" y="430059"/>
            <a:ext cx="8051007" cy="9218653"/>
          </a:xfrm>
        </p:spPr>
        <p:txBody>
          <a:bodyPr/>
          <a:lstStyle>
            <a:lvl1pPr>
              <a:defRPr sz="3780"/>
            </a:lvl1pPr>
            <a:lvl2pPr>
              <a:defRPr sz="3308"/>
            </a:lvl2pPr>
            <a:lvl3pPr>
              <a:defRPr sz="2835"/>
            </a:lvl3pPr>
            <a:lvl4pPr>
              <a:defRPr sz="2363"/>
            </a:lvl4pPr>
            <a:lvl5pPr>
              <a:defRPr sz="2363"/>
            </a:lvl5pPr>
            <a:lvl6pPr>
              <a:defRPr sz="2363"/>
            </a:lvl6pPr>
            <a:lvl7pPr>
              <a:defRPr sz="2363"/>
            </a:lvl7pPr>
            <a:lvl8pPr>
              <a:defRPr sz="2363"/>
            </a:lvl8pPr>
            <a:lvl9pPr>
              <a:defRPr sz="2363"/>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Text Placeholder 3"/>
          <p:cNvSpPr>
            <a:spLocks noGrp="1"/>
          </p:cNvSpPr>
          <p:nvPr>
            <p:ph type="body" sz="half" idx="2"/>
          </p:nvPr>
        </p:nvSpPr>
        <p:spPr>
          <a:xfrm>
            <a:off x="720092" y="2260288"/>
            <a:ext cx="4738093" cy="7388424"/>
          </a:xfrm>
        </p:spPr>
        <p:txBody>
          <a:bodyPr/>
          <a:lstStyle>
            <a:lvl1pPr marL="0" indent="0">
              <a:buNone/>
              <a:defRPr sz="1654"/>
            </a:lvl1pPr>
            <a:lvl2pPr marL="540090" indent="0">
              <a:buNone/>
              <a:defRPr sz="1418"/>
            </a:lvl2pPr>
            <a:lvl3pPr marL="1080181" indent="0">
              <a:buNone/>
              <a:defRPr sz="1181"/>
            </a:lvl3pPr>
            <a:lvl4pPr marL="1620271" indent="0">
              <a:buNone/>
              <a:defRPr sz="1063"/>
            </a:lvl4pPr>
            <a:lvl5pPr marL="2160361" indent="0">
              <a:buNone/>
              <a:defRPr sz="1063"/>
            </a:lvl5pPr>
            <a:lvl6pPr marL="2700452" indent="0">
              <a:buNone/>
              <a:defRPr sz="1063"/>
            </a:lvl6pPr>
            <a:lvl7pPr marL="3240542" indent="0">
              <a:buNone/>
              <a:defRPr sz="1063"/>
            </a:lvl7pPr>
            <a:lvl8pPr marL="3780633" indent="0">
              <a:buNone/>
              <a:defRPr sz="1063"/>
            </a:lvl8pPr>
            <a:lvl9pPr marL="4320723" indent="0">
              <a:buNone/>
              <a:defRPr sz="1063"/>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lvl1pPr>
              <a:defRPr/>
            </a:lvl1pPr>
          </a:lstStyle>
          <a:p>
            <a:pPr>
              <a:defRPr/>
            </a:pPr>
            <a:endParaRPr lang="es-MX">
              <a:solidFill>
                <a:srgbClr val="000000"/>
              </a:solidFill>
            </a:endParaRPr>
          </a:p>
        </p:txBody>
      </p:sp>
      <p:sp>
        <p:nvSpPr>
          <p:cNvPr id="6" name="Footer Placeholder 5"/>
          <p:cNvSpPr>
            <a:spLocks noGrp="1"/>
          </p:cNvSpPr>
          <p:nvPr>
            <p:ph type="ftr" sz="quarter" idx="11"/>
          </p:nvPr>
        </p:nvSpPr>
        <p:spPr/>
        <p:txBody>
          <a:bodyPr/>
          <a:lstStyle>
            <a:lvl1pPr>
              <a:defRPr/>
            </a:lvl1pPr>
          </a:lstStyle>
          <a:p>
            <a:pPr>
              <a:defRPr/>
            </a:pPr>
            <a:endParaRPr lang="es-MX">
              <a:solidFill>
                <a:srgbClr val="FFFFFF"/>
              </a:solidFill>
            </a:endParaRPr>
          </a:p>
        </p:txBody>
      </p:sp>
      <p:sp>
        <p:nvSpPr>
          <p:cNvPr id="7" name="Slide Number Placeholder 6"/>
          <p:cNvSpPr>
            <a:spLocks noGrp="1"/>
          </p:cNvSpPr>
          <p:nvPr>
            <p:ph type="sldNum" sz="quarter" idx="12"/>
          </p:nvPr>
        </p:nvSpPr>
        <p:spPr/>
        <p:txBody>
          <a:bodyPr/>
          <a:lstStyle>
            <a:lvl1pPr>
              <a:defRPr/>
            </a:lvl1pPr>
          </a:lstStyle>
          <a:p>
            <a:pPr>
              <a:defRPr/>
            </a:pPr>
            <a:fld id="{0658A426-3B8A-46C3-AAB6-4174730648E9}" type="slidenum">
              <a:rPr lang="es-MX" smtClean="0">
                <a:solidFill>
                  <a:srgbClr val="000000"/>
                </a:solidFill>
              </a:rPr>
              <a:pPr>
                <a:defRPr/>
              </a:pPr>
              <a:t>‹Nº›</a:t>
            </a:fld>
            <a:endParaRPr lang="es-MX">
              <a:solidFill>
                <a:srgbClr val="000000"/>
              </a:solidFill>
            </a:endParaRPr>
          </a:p>
        </p:txBody>
      </p:sp>
    </p:spTree>
    <p:extLst>
      <p:ext uri="{BB962C8B-B14F-4D97-AF65-F5344CB8AC3E}">
        <p14:creationId xmlns:p14="http://schemas.microsoft.com/office/powerpoint/2010/main" val="805577475"/>
      </p:ext>
    </p:extLst>
  </p:cSld>
  <p:clrMapOvr>
    <a:masterClrMapping/>
  </p:clrMapOvr>
</p:sldLayout>
</file>

<file path=ppt/slideLayouts/slideLayout41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822853" y="7560945"/>
            <a:ext cx="8641080" cy="892612"/>
          </a:xfrm>
        </p:spPr>
        <p:txBody>
          <a:bodyPr anchor="b"/>
          <a:lstStyle>
            <a:lvl1pPr algn="l">
              <a:defRPr sz="2363" b="1"/>
            </a:lvl1pPr>
          </a:lstStyle>
          <a:p>
            <a:r>
              <a:rPr lang="es-ES" smtClean="0"/>
              <a:t>Haga clic para modificar el estilo de título del patrón</a:t>
            </a:r>
            <a:endParaRPr lang="es-ES_tradnl"/>
          </a:p>
        </p:txBody>
      </p:sp>
      <p:sp>
        <p:nvSpPr>
          <p:cNvPr id="3" name="Picture Placeholder 2"/>
          <p:cNvSpPr>
            <a:spLocks noGrp="1"/>
          </p:cNvSpPr>
          <p:nvPr>
            <p:ph type="pic" idx="1"/>
          </p:nvPr>
        </p:nvSpPr>
        <p:spPr>
          <a:xfrm>
            <a:off x="2822853" y="965121"/>
            <a:ext cx="8641080" cy="6480810"/>
          </a:xfrm>
        </p:spPr>
        <p:txBody>
          <a:bodyPr/>
          <a:lstStyle>
            <a:lvl1pPr marL="0" indent="0">
              <a:buNone/>
              <a:defRPr sz="3780"/>
            </a:lvl1pPr>
            <a:lvl2pPr marL="540090" indent="0">
              <a:buNone/>
              <a:defRPr sz="3308"/>
            </a:lvl2pPr>
            <a:lvl3pPr marL="1080181" indent="0">
              <a:buNone/>
              <a:defRPr sz="2835"/>
            </a:lvl3pPr>
            <a:lvl4pPr marL="1620271" indent="0">
              <a:buNone/>
              <a:defRPr sz="2363"/>
            </a:lvl4pPr>
            <a:lvl5pPr marL="2160361" indent="0">
              <a:buNone/>
              <a:defRPr sz="2363"/>
            </a:lvl5pPr>
            <a:lvl6pPr marL="2700452" indent="0">
              <a:buNone/>
              <a:defRPr sz="2363"/>
            </a:lvl6pPr>
            <a:lvl7pPr marL="3240542" indent="0">
              <a:buNone/>
              <a:defRPr sz="2363"/>
            </a:lvl7pPr>
            <a:lvl8pPr marL="3780633" indent="0">
              <a:buNone/>
              <a:defRPr sz="2363"/>
            </a:lvl8pPr>
            <a:lvl9pPr marL="4320723" indent="0">
              <a:buNone/>
              <a:defRPr sz="2363"/>
            </a:lvl9pPr>
          </a:lstStyle>
          <a:p>
            <a:pPr lvl="0"/>
            <a:r>
              <a:rPr lang="es-ES" noProof="0" smtClean="0"/>
              <a:t>Haga clic en el icono para agregar una imagen</a:t>
            </a:r>
            <a:endParaRPr lang="es-ES_tradnl" noProof="0" dirty="0" smtClean="0"/>
          </a:p>
        </p:txBody>
      </p:sp>
      <p:sp>
        <p:nvSpPr>
          <p:cNvPr id="4" name="Text Placeholder 3"/>
          <p:cNvSpPr>
            <a:spLocks noGrp="1"/>
          </p:cNvSpPr>
          <p:nvPr>
            <p:ph type="body" sz="half" idx="2"/>
          </p:nvPr>
        </p:nvSpPr>
        <p:spPr>
          <a:xfrm>
            <a:off x="2822853" y="8453557"/>
            <a:ext cx="8641080" cy="1267658"/>
          </a:xfrm>
        </p:spPr>
        <p:txBody>
          <a:bodyPr/>
          <a:lstStyle>
            <a:lvl1pPr marL="0" indent="0">
              <a:buNone/>
              <a:defRPr sz="1654"/>
            </a:lvl1pPr>
            <a:lvl2pPr marL="540090" indent="0">
              <a:buNone/>
              <a:defRPr sz="1418"/>
            </a:lvl2pPr>
            <a:lvl3pPr marL="1080181" indent="0">
              <a:buNone/>
              <a:defRPr sz="1181"/>
            </a:lvl3pPr>
            <a:lvl4pPr marL="1620271" indent="0">
              <a:buNone/>
              <a:defRPr sz="1063"/>
            </a:lvl4pPr>
            <a:lvl5pPr marL="2160361" indent="0">
              <a:buNone/>
              <a:defRPr sz="1063"/>
            </a:lvl5pPr>
            <a:lvl6pPr marL="2700452" indent="0">
              <a:buNone/>
              <a:defRPr sz="1063"/>
            </a:lvl6pPr>
            <a:lvl7pPr marL="3240542" indent="0">
              <a:buNone/>
              <a:defRPr sz="1063"/>
            </a:lvl7pPr>
            <a:lvl8pPr marL="3780633" indent="0">
              <a:buNone/>
              <a:defRPr sz="1063"/>
            </a:lvl8pPr>
            <a:lvl9pPr marL="4320723" indent="0">
              <a:buNone/>
              <a:defRPr sz="1063"/>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lvl1pPr>
              <a:defRPr/>
            </a:lvl1pPr>
          </a:lstStyle>
          <a:p>
            <a:pPr>
              <a:defRPr/>
            </a:pPr>
            <a:endParaRPr lang="es-MX">
              <a:solidFill>
                <a:srgbClr val="000000"/>
              </a:solidFill>
            </a:endParaRPr>
          </a:p>
        </p:txBody>
      </p:sp>
      <p:sp>
        <p:nvSpPr>
          <p:cNvPr id="6" name="Footer Placeholder 5"/>
          <p:cNvSpPr>
            <a:spLocks noGrp="1"/>
          </p:cNvSpPr>
          <p:nvPr>
            <p:ph type="ftr" sz="quarter" idx="11"/>
          </p:nvPr>
        </p:nvSpPr>
        <p:spPr/>
        <p:txBody>
          <a:bodyPr/>
          <a:lstStyle>
            <a:lvl1pPr>
              <a:defRPr/>
            </a:lvl1pPr>
          </a:lstStyle>
          <a:p>
            <a:pPr>
              <a:defRPr/>
            </a:pPr>
            <a:endParaRPr lang="es-MX">
              <a:solidFill>
                <a:srgbClr val="FFFFFF"/>
              </a:solidFill>
            </a:endParaRPr>
          </a:p>
        </p:txBody>
      </p:sp>
      <p:sp>
        <p:nvSpPr>
          <p:cNvPr id="7" name="Slide Number Placeholder 6"/>
          <p:cNvSpPr>
            <a:spLocks noGrp="1"/>
          </p:cNvSpPr>
          <p:nvPr>
            <p:ph type="sldNum" sz="quarter" idx="12"/>
          </p:nvPr>
        </p:nvSpPr>
        <p:spPr/>
        <p:txBody>
          <a:bodyPr/>
          <a:lstStyle>
            <a:lvl1pPr>
              <a:defRPr/>
            </a:lvl1pPr>
          </a:lstStyle>
          <a:p>
            <a:pPr>
              <a:defRPr/>
            </a:pPr>
            <a:fld id="{FEA4FE6E-7BA4-443E-ACAD-2C36F91E27CD}" type="slidenum">
              <a:rPr lang="es-MX" smtClean="0">
                <a:solidFill>
                  <a:srgbClr val="000000"/>
                </a:solidFill>
              </a:rPr>
              <a:pPr>
                <a:defRPr/>
              </a:pPr>
              <a:t>‹Nº›</a:t>
            </a:fld>
            <a:endParaRPr lang="es-MX">
              <a:solidFill>
                <a:srgbClr val="000000"/>
              </a:solidFill>
            </a:endParaRPr>
          </a:p>
        </p:txBody>
      </p:sp>
    </p:spTree>
    <p:extLst>
      <p:ext uri="{BB962C8B-B14F-4D97-AF65-F5344CB8AC3E}">
        <p14:creationId xmlns:p14="http://schemas.microsoft.com/office/powerpoint/2010/main" val="2045761105"/>
      </p:ext>
    </p:extLst>
  </p:cSld>
  <p:clrMapOvr>
    <a:masterClrMapping/>
  </p:clrMapOvr>
</p:sldLayout>
</file>

<file path=ppt/slideLayouts/slideLayout4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s-ES_tradnl"/>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Date Placeholder 3"/>
          <p:cNvSpPr>
            <a:spLocks noGrp="1"/>
          </p:cNvSpPr>
          <p:nvPr>
            <p:ph type="dt" sz="half" idx="10"/>
          </p:nvPr>
        </p:nvSpPr>
        <p:spPr/>
        <p:txBody>
          <a:bodyPr/>
          <a:lstStyle>
            <a:lvl1pPr>
              <a:defRPr/>
            </a:lvl1pPr>
          </a:lstStyle>
          <a:p>
            <a:pPr>
              <a:defRPr/>
            </a:pPr>
            <a:endParaRPr lang="es-MX">
              <a:solidFill>
                <a:srgbClr val="000000"/>
              </a:solidFill>
            </a:endParaRPr>
          </a:p>
        </p:txBody>
      </p:sp>
      <p:sp>
        <p:nvSpPr>
          <p:cNvPr id="5" name="Footer Placeholder 4"/>
          <p:cNvSpPr>
            <a:spLocks noGrp="1"/>
          </p:cNvSpPr>
          <p:nvPr>
            <p:ph type="ftr" sz="quarter" idx="11"/>
          </p:nvPr>
        </p:nvSpPr>
        <p:spPr/>
        <p:txBody>
          <a:bodyPr/>
          <a:lstStyle>
            <a:lvl1pPr>
              <a:defRPr/>
            </a:lvl1pPr>
          </a:lstStyle>
          <a:p>
            <a:pPr>
              <a:defRPr/>
            </a:pPr>
            <a:endParaRPr lang="es-MX">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pPr>
              <a:defRPr/>
            </a:pPr>
            <a:fld id="{D8AD489F-1322-4531-87F2-45D7B9862586}" type="slidenum">
              <a:rPr lang="es-MX" smtClean="0">
                <a:solidFill>
                  <a:srgbClr val="000000"/>
                </a:solidFill>
              </a:rPr>
              <a:pPr>
                <a:defRPr/>
              </a:pPr>
              <a:t>‹Nº›</a:t>
            </a:fld>
            <a:endParaRPr lang="es-MX">
              <a:solidFill>
                <a:srgbClr val="000000"/>
              </a:solidFill>
            </a:endParaRPr>
          </a:p>
        </p:txBody>
      </p:sp>
    </p:spTree>
    <p:extLst>
      <p:ext uri="{BB962C8B-B14F-4D97-AF65-F5344CB8AC3E}">
        <p14:creationId xmlns:p14="http://schemas.microsoft.com/office/powerpoint/2010/main" val="917757771"/>
      </p:ext>
    </p:extLst>
  </p:cSld>
  <p:clrMapOvr>
    <a:masterClrMapping/>
  </p:clrMapOvr>
</p:sldLayout>
</file>

<file path=ppt/slideLayouts/slideLayout4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261282" y="600075"/>
            <a:ext cx="3060383" cy="9241155"/>
          </a:xfrm>
        </p:spPr>
        <p:txBody>
          <a:bodyPr vert="eaVert"/>
          <a:lstStyle/>
          <a:p>
            <a:r>
              <a:rPr lang="es-ES" smtClean="0"/>
              <a:t>Haga clic para modificar el estilo de título del patrón</a:t>
            </a:r>
            <a:endParaRPr lang="es-ES_tradnl"/>
          </a:p>
        </p:txBody>
      </p:sp>
      <p:sp>
        <p:nvSpPr>
          <p:cNvPr id="3" name="Vertical Text Placeholder 2"/>
          <p:cNvSpPr>
            <a:spLocks noGrp="1"/>
          </p:cNvSpPr>
          <p:nvPr>
            <p:ph type="body" orient="vert" idx="1"/>
          </p:nvPr>
        </p:nvSpPr>
        <p:spPr>
          <a:xfrm>
            <a:off x="1080135" y="600075"/>
            <a:ext cx="8941118" cy="924115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Date Placeholder 3"/>
          <p:cNvSpPr>
            <a:spLocks noGrp="1"/>
          </p:cNvSpPr>
          <p:nvPr>
            <p:ph type="dt" sz="half" idx="10"/>
          </p:nvPr>
        </p:nvSpPr>
        <p:spPr/>
        <p:txBody>
          <a:bodyPr/>
          <a:lstStyle>
            <a:lvl1pPr>
              <a:defRPr/>
            </a:lvl1pPr>
          </a:lstStyle>
          <a:p>
            <a:pPr>
              <a:defRPr/>
            </a:pPr>
            <a:endParaRPr lang="es-MX">
              <a:solidFill>
                <a:srgbClr val="000000"/>
              </a:solidFill>
            </a:endParaRPr>
          </a:p>
        </p:txBody>
      </p:sp>
      <p:sp>
        <p:nvSpPr>
          <p:cNvPr id="5" name="Footer Placeholder 4"/>
          <p:cNvSpPr>
            <a:spLocks noGrp="1"/>
          </p:cNvSpPr>
          <p:nvPr>
            <p:ph type="ftr" sz="quarter" idx="11"/>
          </p:nvPr>
        </p:nvSpPr>
        <p:spPr/>
        <p:txBody>
          <a:bodyPr/>
          <a:lstStyle>
            <a:lvl1pPr>
              <a:defRPr/>
            </a:lvl1pPr>
          </a:lstStyle>
          <a:p>
            <a:pPr>
              <a:defRPr/>
            </a:pPr>
            <a:endParaRPr lang="es-MX">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pPr>
              <a:defRPr/>
            </a:pPr>
            <a:fld id="{90C1F13E-2393-400B-981F-8798957B2E6F}" type="slidenum">
              <a:rPr lang="es-MX" smtClean="0">
                <a:solidFill>
                  <a:srgbClr val="000000"/>
                </a:solidFill>
              </a:rPr>
              <a:pPr>
                <a:defRPr/>
              </a:pPr>
              <a:t>‹Nº›</a:t>
            </a:fld>
            <a:endParaRPr lang="es-MX">
              <a:solidFill>
                <a:srgbClr val="000000"/>
              </a:solidFill>
            </a:endParaRPr>
          </a:p>
        </p:txBody>
      </p:sp>
    </p:spTree>
    <p:extLst>
      <p:ext uri="{BB962C8B-B14F-4D97-AF65-F5344CB8AC3E}">
        <p14:creationId xmlns:p14="http://schemas.microsoft.com/office/powerpoint/2010/main" val="1643407701"/>
      </p:ext>
    </p:extLst>
  </p:cSld>
  <p:clrMapOvr>
    <a:masterClrMapping/>
  </p:clrMapOvr>
</p:sldLayout>
</file>

<file path=ppt/slideLayouts/slideLayout417.xml><?xml version="1.0" encoding="utf-8"?>
<p:sldLayout xmlns:a="http://schemas.openxmlformats.org/drawingml/2006/main" xmlns:r="http://schemas.openxmlformats.org/officeDocument/2006/relationships" xmlns:p="http://schemas.openxmlformats.org/presentationml/2006/main" type="txAndTwoObj">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1090139" y="447242"/>
            <a:ext cx="12474060" cy="1870495"/>
          </a:xfrm>
        </p:spPr>
        <p:txBody>
          <a:bodyPr/>
          <a:lstStyle/>
          <a:p>
            <a:r>
              <a:rPr lang="es-ES" smtClean="0"/>
              <a:t>Haga clic para modificar el estilo de título del patrón</a:t>
            </a:r>
            <a:endParaRPr lang="es-PE"/>
          </a:p>
        </p:txBody>
      </p:sp>
      <p:sp>
        <p:nvSpPr>
          <p:cNvPr id="3" name="2 Marcador de texto"/>
          <p:cNvSpPr>
            <a:spLocks noGrp="1"/>
          </p:cNvSpPr>
          <p:nvPr>
            <p:ph type="body" sz="half" idx="1"/>
          </p:nvPr>
        </p:nvSpPr>
        <p:spPr>
          <a:xfrm>
            <a:off x="1090141" y="2459829"/>
            <a:ext cx="6115765" cy="648500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contenido"/>
          <p:cNvSpPr>
            <a:spLocks noGrp="1"/>
          </p:cNvSpPr>
          <p:nvPr>
            <p:ph sz="quarter" idx="2"/>
          </p:nvPr>
        </p:nvSpPr>
        <p:spPr>
          <a:xfrm>
            <a:off x="7445933" y="2459828"/>
            <a:ext cx="6118265" cy="313069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contenido"/>
          <p:cNvSpPr>
            <a:spLocks noGrp="1"/>
          </p:cNvSpPr>
          <p:nvPr>
            <p:ph sz="quarter" idx="3"/>
          </p:nvPr>
        </p:nvSpPr>
        <p:spPr>
          <a:xfrm>
            <a:off x="7445933" y="5814141"/>
            <a:ext cx="6118265" cy="313069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6" name="5 Marcador de pie de página"/>
          <p:cNvSpPr>
            <a:spLocks noGrp="1"/>
          </p:cNvSpPr>
          <p:nvPr>
            <p:ph type="ftr" sz="quarter" idx="10"/>
          </p:nvPr>
        </p:nvSpPr>
        <p:spPr>
          <a:xfrm>
            <a:off x="9583699" y="10143768"/>
            <a:ext cx="4560570" cy="750094"/>
          </a:xfrm>
        </p:spPr>
        <p:txBody>
          <a:bodyPr/>
          <a:lstStyle>
            <a:lvl1pPr>
              <a:defRPr/>
            </a:lvl1pPr>
          </a:lstStyle>
          <a:p>
            <a:pPr>
              <a:defRPr/>
            </a:pPr>
            <a:endParaRPr lang="es-MX">
              <a:solidFill>
                <a:srgbClr val="FFFFFF"/>
              </a:solidFill>
            </a:endParaRPr>
          </a:p>
        </p:txBody>
      </p:sp>
    </p:spTree>
    <p:extLst>
      <p:ext uri="{BB962C8B-B14F-4D97-AF65-F5344CB8AC3E}">
        <p14:creationId xmlns:p14="http://schemas.microsoft.com/office/powerpoint/2010/main" val="761712301"/>
      </p:ext>
    </p:extLst>
  </p:cSld>
  <p:clrMapOvr>
    <a:masterClrMapping/>
  </p:clrMapOvr>
</p:sldLayout>
</file>

<file path=ppt/slideLayouts/slideLayout418.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720090" y="437561"/>
            <a:ext cx="12961620" cy="1795224"/>
          </a:xfrm>
          <a:prstGeom prst="rect">
            <a:avLst/>
          </a:prstGeo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720090" y="2520320"/>
            <a:ext cx="6360795" cy="7135892"/>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7320915" y="2520320"/>
            <a:ext cx="6360795" cy="7135892"/>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720090" y="9833730"/>
            <a:ext cx="3360420" cy="720090"/>
          </a:xfrm>
        </p:spPr>
        <p:txBody>
          <a:bodyPr/>
          <a:lstStyle>
            <a:lvl1pPr>
              <a:defRPr>
                <a:cs typeface="+mn-cs"/>
              </a:defRPr>
            </a:lvl1pPr>
          </a:lstStyle>
          <a:p>
            <a:pPr>
              <a:defRPr/>
            </a:pPr>
            <a:endParaRPr lang="en-GB" dirty="0">
              <a:solidFill>
                <a:srgbClr val="000000"/>
              </a:solidFill>
            </a:endParaRPr>
          </a:p>
        </p:txBody>
      </p:sp>
      <p:sp>
        <p:nvSpPr>
          <p:cNvPr id="6" name="5 Marcador de pie de página"/>
          <p:cNvSpPr>
            <a:spLocks noGrp="1"/>
          </p:cNvSpPr>
          <p:nvPr>
            <p:ph type="ftr" sz="quarter" idx="11"/>
          </p:nvPr>
        </p:nvSpPr>
        <p:spPr>
          <a:xfrm>
            <a:off x="4920615" y="9841230"/>
            <a:ext cx="4560570" cy="720090"/>
          </a:xfrm>
        </p:spPr>
        <p:txBody>
          <a:bodyPr/>
          <a:lstStyle>
            <a:lvl1pPr>
              <a:defRPr>
                <a:cs typeface="+mn-cs"/>
              </a:defRPr>
            </a:lvl1pPr>
          </a:lstStyle>
          <a:p>
            <a:pPr>
              <a:defRPr/>
            </a:pPr>
            <a:endParaRPr lang="en-US" sz="1654" dirty="0">
              <a:solidFill>
                <a:srgbClr val="FFFFFF"/>
              </a:solidFill>
            </a:endParaRPr>
          </a:p>
        </p:txBody>
      </p:sp>
      <p:sp>
        <p:nvSpPr>
          <p:cNvPr id="7" name="6 Marcador de número de diapositiva"/>
          <p:cNvSpPr>
            <a:spLocks noGrp="1"/>
          </p:cNvSpPr>
          <p:nvPr>
            <p:ph type="sldNum" sz="quarter" idx="12"/>
          </p:nvPr>
        </p:nvSpPr>
        <p:spPr>
          <a:xfrm>
            <a:off x="10321290" y="9833730"/>
            <a:ext cx="3360420" cy="720090"/>
          </a:xfrm>
        </p:spPr>
        <p:txBody>
          <a:bodyPr/>
          <a:lstStyle>
            <a:lvl1pPr>
              <a:defRPr>
                <a:cs typeface="+mn-cs"/>
              </a:defRPr>
            </a:lvl1pPr>
          </a:lstStyle>
          <a:p>
            <a:pPr>
              <a:defRPr/>
            </a:pPr>
            <a:fld id="{B126AD8D-5582-4C50-9343-B596E985887A}" type="slidenum">
              <a:rPr lang="en-US" smtClean="0">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3517322995"/>
      </p:ext>
    </p:extLst>
  </p:cSld>
  <p:clrMapOvr>
    <a:masterClrMapping/>
  </p:clrMapOvr>
  <p:hf hdr="0" ftr="0" dt="0"/>
</p:sldLayout>
</file>

<file path=ppt/slideLayouts/slideLayout419.xml><?xml version="1.0" encoding="utf-8"?>
<p:sldLayout xmlns:a="http://schemas.openxmlformats.org/drawingml/2006/main" xmlns:r="http://schemas.openxmlformats.org/officeDocument/2006/relationships" xmlns:p="http://schemas.openxmlformats.org/presentationml/2006/main" userDrawn="1">
  <p:cSld name="4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solidFill>
                  <a:srgbClr val="000000"/>
                </a:solidFill>
              </a:rPr>
              <a:pPr/>
              <a:t>01/09/2016</a:t>
            </a:fld>
            <a:endParaRPr lang="es-ES">
              <a:solidFill>
                <a:srgbClr val="000000"/>
              </a:solidFill>
            </a:endParaRPr>
          </a:p>
        </p:txBody>
      </p:sp>
      <p:sp>
        <p:nvSpPr>
          <p:cNvPr id="3" name="2 Marcador de pie de página"/>
          <p:cNvSpPr>
            <a:spLocks noGrp="1"/>
          </p:cNvSpPr>
          <p:nvPr>
            <p:ph type="ftr" sz="quarter" idx="11"/>
          </p:nvPr>
        </p:nvSpPr>
        <p:spPr/>
        <p:txBody>
          <a:bodyPr/>
          <a:lstStyle/>
          <a:p>
            <a:endParaRPr lang="es-ES">
              <a:solidFill>
                <a:srgbClr val="FFFFFF"/>
              </a:solidFill>
            </a:endParaRPr>
          </a:p>
        </p:txBody>
      </p:sp>
      <p:sp>
        <p:nvSpPr>
          <p:cNvPr id="4" name="3 Marcador de número de diapositiva"/>
          <p:cNvSpPr>
            <a:spLocks noGrp="1"/>
          </p:cNvSpPr>
          <p:nvPr>
            <p:ph type="sldNum" sz="quarter" idx="12"/>
          </p:nvPr>
        </p:nvSpPr>
        <p:spPr/>
        <p:txBody>
          <a:bodyPr/>
          <a:lstStyle/>
          <a:p>
            <a:fld id="{DFF2A630-3825-47F8-80F8-917AB798C14C}" type="slidenum">
              <a:rPr lang="es-ES" smtClean="0">
                <a:solidFill>
                  <a:srgbClr val="000000"/>
                </a:solidFill>
              </a:rPr>
              <a:pPr/>
              <a:t>‹Nº›</a:t>
            </a:fld>
            <a:endParaRPr lang="es-ES">
              <a:solidFill>
                <a:srgbClr val="000000"/>
              </a:solidFill>
            </a:endParaRPr>
          </a:p>
        </p:txBody>
      </p:sp>
      <p:sp>
        <p:nvSpPr>
          <p:cNvPr id="5" name="4 Título"/>
          <p:cNvSpPr>
            <a:spLocks noGrp="1"/>
          </p:cNvSpPr>
          <p:nvPr>
            <p:ph type="title"/>
          </p:nvPr>
        </p:nvSpPr>
        <p:spPr>
          <a:xfrm>
            <a:off x="720090" y="432555"/>
            <a:ext cx="12961620" cy="1800225"/>
          </a:xfrm>
          <a:prstGeom prst="rect">
            <a:avLst/>
          </a:prstGeom>
        </p:spPr>
        <p:txBody>
          <a:bodyPr lIns="58055" tIns="29028" rIns="58055" bIns="29028"/>
          <a:lstStyle/>
          <a:p>
            <a:r>
              <a:rPr lang="es-ES" smtClean="0"/>
              <a:t>Haga clic para modificar el estilo de título del patrón</a:t>
            </a:r>
            <a:endParaRPr lang="es-CO"/>
          </a:p>
        </p:txBody>
      </p:sp>
    </p:spTree>
    <p:extLst>
      <p:ext uri="{BB962C8B-B14F-4D97-AF65-F5344CB8AC3E}">
        <p14:creationId xmlns:p14="http://schemas.microsoft.com/office/powerpoint/2010/main" val="18184467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31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420.xml><?xml version="1.0" encoding="utf-8"?>
<p:sldLayout xmlns:a="http://schemas.openxmlformats.org/drawingml/2006/main" xmlns:r="http://schemas.openxmlformats.org/officeDocument/2006/relationships" xmlns:p="http://schemas.openxmlformats.org/presentationml/2006/main" userDrawn="1">
  <p:cSld name="5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solidFill>
                  <a:srgbClr val="000000"/>
                </a:solidFill>
              </a:rPr>
              <a:pPr/>
              <a:t>01/09/2016</a:t>
            </a:fld>
            <a:endParaRPr lang="es-ES">
              <a:solidFill>
                <a:srgbClr val="000000"/>
              </a:solidFill>
            </a:endParaRPr>
          </a:p>
        </p:txBody>
      </p:sp>
      <p:sp>
        <p:nvSpPr>
          <p:cNvPr id="3" name="2 Marcador de pie de página"/>
          <p:cNvSpPr>
            <a:spLocks noGrp="1"/>
          </p:cNvSpPr>
          <p:nvPr>
            <p:ph type="ftr" sz="quarter" idx="11"/>
          </p:nvPr>
        </p:nvSpPr>
        <p:spPr/>
        <p:txBody>
          <a:bodyPr/>
          <a:lstStyle/>
          <a:p>
            <a:endParaRPr lang="es-ES">
              <a:solidFill>
                <a:srgbClr val="FFFFFF"/>
              </a:solidFill>
            </a:endParaRPr>
          </a:p>
        </p:txBody>
      </p:sp>
      <p:sp>
        <p:nvSpPr>
          <p:cNvPr id="4" name="3 Marcador de número de diapositiva"/>
          <p:cNvSpPr>
            <a:spLocks noGrp="1"/>
          </p:cNvSpPr>
          <p:nvPr>
            <p:ph type="sldNum" sz="quarter" idx="12"/>
          </p:nvPr>
        </p:nvSpPr>
        <p:spPr/>
        <p:txBody>
          <a:bodyPr/>
          <a:lstStyle/>
          <a:p>
            <a:fld id="{DFF2A630-3825-47F8-80F8-917AB798C14C}" type="slidenum">
              <a:rPr lang="es-ES" smtClean="0">
                <a:solidFill>
                  <a:srgbClr val="000000"/>
                </a:solidFill>
              </a:rPr>
              <a:pPr/>
              <a:t>‹Nº›</a:t>
            </a:fld>
            <a:endParaRPr lang="es-ES">
              <a:solidFill>
                <a:srgbClr val="000000"/>
              </a:solidFill>
            </a:endParaRPr>
          </a:p>
        </p:txBody>
      </p:sp>
      <p:sp>
        <p:nvSpPr>
          <p:cNvPr id="5" name="4 Título"/>
          <p:cNvSpPr>
            <a:spLocks noGrp="1"/>
          </p:cNvSpPr>
          <p:nvPr>
            <p:ph type="title"/>
          </p:nvPr>
        </p:nvSpPr>
        <p:spPr>
          <a:xfrm>
            <a:off x="720090" y="432555"/>
            <a:ext cx="12961620" cy="1800225"/>
          </a:xfrm>
          <a:prstGeom prst="rect">
            <a:avLst/>
          </a:prstGeom>
        </p:spPr>
        <p:txBody>
          <a:bodyPr lIns="58055" tIns="29028" rIns="58055" bIns="29028"/>
          <a:lstStyle/>
          <a:p>
            <a:r>
              <a:rPr lang="es-ES" smtClean="0"/>
              <a:t>Haga clic para modificar el estilo de título del patrón</a:t>
            </a:r>
            <a:endParaRPr lang="es-CO"/>
          </a:p>
        </p:txBody>
      </p:sp>
    </p:spTree>
    <p:extLst>
      <p:ext uri="{BB962C8B-B14F-4D97-AF65-F5344CB8AC3E}">
        <p14:creationId xmlns:p14="http://schemas.microsoft.com/office/powerpoint/2010/main" val="3957352467"/>
      </p:ext>
    </p:extLst>
  </p:cSld>
  <p:clrMapOvr>
    <a:masterClrMapping/>
  </p:clrMapOvr>
</p:sldLayout>
</file>

<file path=ppt/slideLayouts/slideLayout421.xml><?xml version="1.0" encoding="utf-8"?>
<p:sldLayout xmlns:a="http://schemas.openxmlformats.org/drawingml/2006/main" xmlns:r="http://schemas.openxmlformats.org/officeDocument/2006/relationships" xmlns:p="http://schemas.openxmlformats.org/presentationml/2006/main" userDrawn="1">
  <p:cSld name="6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solidFill>
                  <a:srgbClr val="000000"/>
                </a:solidFill>
              </a:rPr>
              <a:pPr/>
              <a:t>01/09/2016</a:t>
            </a:fld>
            <a:endParaRPr lang="es-ES">
              <a:solidFill>
                <a:srgbClr val="000000"/>
              </a:solidFill>
            </a:endParaRPr>
          </a:p>
        </p:txBody>
      </p:sp>
      <p:sp>
        <p:nvSpPr>
          <p:cNvPr id="3" name="2 Marcador de pie de página"/>
          <p:cNvSpPr>
            <a:spLocks noGrp="1"/>
          </p:cNvSpPr>
          <p:nvPr>
            <p:ph type="ftr" sz="quarter" idx="11"/>
          </p:nvPr>
        </p:nvSpPr>
        <p:spPr/>
        <p:txBody>
          <a:bodyPr/>
          <a:lstStyle/>
          <a:p>
            <a:endParaRPr lang="es-ES">
              <a:solidFill>
                <a:srgbClr val="FFFFFF"/>
              </a:solidFill>
            </a:endParaRPr>
          </a:p>
        </p:txBody>
      </p:sp>
      <p:sp>
        <p:nvSpPr>
          <p:cNvPr id="4" name="3 Marcador de número de diapositiva"/>
          <p:cNvSpPr>
            <a:spLocks noGrp="1"/>
          </p:cNvSpPr>
          <p:nvPr>
            <p:ph type="sldNum" sz="quarter" idx="12"/>
          </p:nvPr>
        </p:nvSpPr>
        <p:spPr/>
        <p:txBody>
          <a:bodyPr/>
          <a:lstStyle/>
          <a:p>
            <a:fld id="{DFF2A630-3825-47F8-80F8-917AB798C14C}" type="slidenum">
              <a:rPr lang="es-ES" smtClean="0">
                <a:solidFill>
                  <a:srgbClr val="000000"/>
                </a:solidFill>
              </a:rPr>
              <a:pPr/>
              <a:t>‹Nº›</a:t>
            </a:fld>
            <a:endParaRPr lang="es-ES">
              <a:solidFill>
                <a:srgbClr val="000000"/>
              </a:solidFill>
            </a:endParaRPr>
          </a:p>
        </p:txBody>
      </p:sp>
      <p:sp>
        <p:nvSpPr>
          <p:cNvPr id="5" name="4 Título"/>
          <p:cNvSpPr>
            <a:spLocks noGrp="1"/>
          </p:cNvSpPr>
          <p:nvPr>
            <p:ph type="title"/>
          </p:nvPr>
        </p:nvSpPr>
        <p:spPr>
          <a:xfrm>
            <a:off x="720090" y="432555"/>
            <a:ext cx="12961620" cy="1800225"/>
          </a:xfrm>
          <a:prstGeom prst="rect">
            <a:avLst/>
          </a:prstGeom>
        </p:spPr>
        <p:txBody>
          <a:bodyPr lIns="58055" tIns="29028" rIns="58055" bIns="29028"/>
          <a:lstStyle/>
          <a:p>
            <a:r>
              <a:rPr lang="es-ES" smtClean="0"/>
              <a:t>Haga clic para modificar el estilo de título del patrón</a:t>
            </a:r>
            <a:endParaRPr lang="es-CO"/>
          </a:p>
        </p:txBody>
      </p:sp>
    </p:spTree>
    <p:extLst>
      <p:ext uri="{BB962C8B-B14F-4D97-AF65-F5344CB8AC3E}">
        <p14:creationId xmlns:p14="http://schemas.microsoft.com/office/powerpoint/2010/main" val="579853290"/>
      </p:ext>
    </p:extLst>
  </p:cSld>
  <p:clrMapOvr>
    <a:masterClrMapping/>
  </p:clrMapOvr>
</p:sldLayout>
</file>

<file path=ppt/slideLayouts/slideLayout422.xml><?xml version="1.0" encoding="utf-8"?>
<p:sldLayout xmlns:a="http://schemas.openxmlformats.org/drawingml/2006/main" xmlns:r="http://schemas.openxmlformats.org/officeDocument/2006/relationships" xmlns:p="http://schemas.openxmlformats.org/presentationml/2006/main">
  <p:cSld name="Título y texto">
    <p:spTree>
      <p:nvGrpSpPr>
        <p:cNvPr id="1" name=""/>
        <p:cNvGrpSpPr/>
        <p:nvPr/>
      </p:nvGrpSpPr>
      <p:grpSpPr>
        <a:xfrm>
          <a:off x="0" y="0"/>
          <a:ext cx="0" cy="0"/>
          <a:chOff x="0" y="0"/>
          <a:chExt cx="0" cy="0"/>
        </a:xfrm>
      </p:grpSpPr>
      <p:sp>
        <p:nvSpPr>
          <p:cNvPr id="7" name="Rectangle 7"/>
          <p:cNvSpPr>
            <a:spLocks noGrp="1"/>
          </p:cNvSpPr>
          <p:nvPr>
            <p:ph type="body" idx="1"/>
          </p:nvPr>
        </p:nvSpPr>
        <p:spPr>
          <a:xfrm>
            <a:off x="720090" y="3047887"/>
            <a:ext cx="12961620" cy="6913363"/>
          </a:xfrm>
          <a:prstGeom prst="rect">
            <a:avLst/>
          </a:prstGeom>
        </p:spPr>
        <p:txBody>
          <a:bodyPr/>
          <a:lstStyle>
            <a:lvl1pPr>
              <a:buClr>
                <a:srgbClr val="FF0000"/>
              </a:buClr>
              <a:buSzPct val="90000"/>
              <a:buFont typeface="MS Reference Sans Serif" pitchFamily="34" charset="0"/>
              <a:buChar char="✈"/>
              <a:defRPr b="1">
                <a:solidFill>
                  <a:schemeClr val="tx2">
                    <a:lumMod val="75000"/>
                  </a:schemeClr>
                </a:solidFill>
                <a:latin typeface="Arial Narrow" pitchFamily="34" charset="0"/>
              </a:defRPr>
            </a:lvl1pPr>
            <a:lvl2pPr>
              <a:buClr>
                <a:schemeClr val="tx2">
                  <a:lumMod val="50000"/>
                </a:schemeClr>
              </a:buClr>
              <a:buSzPct val="90000"/>
              <a:buFont typeface="MS Reference Sans Serif" pitchFamily="34" charset="0"/>
              <a:buChar char="☞"/>
              <a:defRPr b="1">
                <a:solidFill>
                  <a:srgbClr val="FF0000"/>
                </a:solidFill>
                <a:latin typeface="Arial Narrow" pitchFamily="34" charset="0"/>
              </a:defRPr>
            </a:lvl2pPr>
            <a:lvl3pPr>
              <a:defRPr>
                <a:latin typeface="Arial Narrow" pitchFamily="34" charset="0"/>
              </a:defRPr>
            </a:lvl3pPr>
            <a:lvl4pPr>
              <a:defRPr>
                <a:latin typeface="Arial Narrow" pitchFamily="34" charset="0"/>
              </a:defRPr>
            </a:lvl4pPr>
            <a:lvl5pPr>
              <a:defRPr>
                <a:latin typeface="Arial Narrow"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dirty="0"/>
          </a:p>
        </p:txBody>
      </p:sp>
      <p:sp>
        <p:nvSpPr>
          <p:cNvPr id="9" name="Title 8"/>
          <p:cNvSpPr>
            <a:spLocks noGrp="1"/>
          </p:cNvSpPr>
          <p:nvPr>
            <p:ph type="title"/>
          </p:nvPr>
        </p:nvSpPr>
        <p:spPr>
          <a:xfrm>
            <a:off x="675038" y="224993"/>
            <a:ext cx="12961620" cy="1687723"/>
          </a:xfrm>
          <a:prstGeom prst="rect">
            <a:avLst/>
          </a:prstGeom>
        </p:spPr>
        <p:txBody>
          <a:bodyPr/>
          <a:lstStyle>
            <a:lvl1pPr>
              <a:defRPr b="1">
                <a:solidFill>
                  <a:srgbClr val="FF0000"/>
                </a:solidFill>
                <a:latin typeface="Arial Narrow" pitchFamily="34" charset="0"/>
              </a:defRPr>
            </a:lvl1pPr>
          </a:lstStyle>
          <a:p>
            <a:r>
              <a:rPr lang="es-ES" smtClean="0"/>
              <a:t>Haga clic para modificar el estilo de título del patrón</a:t>
            </a:r>
            <a:endParaRPr lang="es-ES" dirty="0"/>
          </a:p>
        </p:txBody>
      </p:sp>
      <p:sp>
        <p:nvSpPr>
          <p:cNvPr id="4" name="Rectangle 6"/>
          <p:cNvSpPr>
            <a:spLocks noGrp="1"/>
          </p:cNvSpPr>
          <p:nvPr>
            <p:ph type="dt" sz="half" idx="10"/>
          </p:nvPr>
        </p:nvSpPr>
        <p:spPr>
          <a:xfrm>
            <a:off x="10593827" y="10093768"/>
            <a:ext cx="3025379" cy="575072"/>
          </a:xfrm>
        </p:spPr>
        <p:txBody>
          <a:bodyPr lIns="84637" tIns="42318" rIns="84637" bIns="42318"/>
          <a:lstStyle>
            <a:lvl1pPr>
              <a:defRPr/>
            </a:lvl1pPr>
          </a:lstStyle>
          <a:p>
            <a:pPr>
              <a:defRPr/>
            </a:pPr>
            <a:endParaRPr lang="es-CO">
              <a:solidFill>
                <a:srgbClr val="000000"/>
              </a:solidFill>
            </a:endParaRPr>
          </a:p>
        </p:txBody>
      </p:sp>
      <p:sp>
        <p:nvSpPr>
          <p:cNvPr id="5" name="Rectangle 20"/>
          <p:cNvSpPr>
            <a:spLocks noGrp="1"/>
          </p:cNvSpPr>
          <p:nvPr>
            <p:ph type="ftr" sz="quarter" idx="11"/>
          </p:nvPr>
        </p:nvSpPr>
        <p:spPr>
          <a:xfrm>
            <a:off x="6898364" y="10093768"/>
            <a:ext cx="3702962" cy="572571"/>
          </a:xfrm>
        </p:spPr>
        <p:txBody>
          <a:bodyPr lIns="84637" tIns="42318" rIns="84637" bIns="42318"/>
          <a:lstStyle>
            <a:lvl1pPr>
              <a:defRPr>
                <a:solidFill>
                  <a:schemeClr val="bg2">
                    <a:shade val="50000"/>
                    <a:satMod val="200000"/>
                  </a:schemeClr>
                </a:solidFill>
              </a:defRPr>
            </a:lvl1pPr>
          </a:lstStyle>
          <a:p>
            <a:pPr>
              <a:defRPr/>
            </a:pPr>
            <a:endParaRPr lang="es-ES">
              <a:solidFill>
                <a:srgbClr val="808080">
                  <a:shade val="50000"/>
                  <a:satMod val="200000"/>
                </a:srgbClr>
              </a:solidFill>
            </a:endParaRPr>
          </a:p>
        </p:txBody>
      </p:sp>
      <p:sp>
        <p:nvSpPr>
          <p:cNvPr id="6" name="Rectangle 21"/>
          <p:cNvSpPr>
            <a:spLocks noGrp="1"/>
          </p:cNvSpPr>
          <p:nvPr>
            <p:ph type="sldNum" sz="quarter" idx="12"/>
          </p:nvPr>
        </p:nvSpPr>
        <p:spPr>
          <a:xfrm>
            <a:off x="13619206" y="10093768"/>
            <a:ext cx="575071" cy="572571"/>
          </a:xfrm>
        </p:spPr>
        <p:txBody>
          <a:bodyPr lIns="84637" tIns="42318" rIns="84637" bIns="42318"/>
          <a:lstStyle>
            <a:lvl1pPr>
              <a:defRPr/>
            </a:lvl1pPr>
          </a:lstStyle>
          <a:p>
            <a:pPr>
              <a:defRPr/>
            </a:pPr>
            <a:fld id="{362A0560-7218-4BAB-B716-587375E2704A}" type="slidenum">
              <a:rPr lang="es-CO" smtClean="0">
                <a:solidFill>
                  <a:srgbClr val="000000"/>
                </a:solidFill>
              </a:rPr>
              <a:pPr>
                <a:defRPr/>
              </a:pPr>
              <a:t>‹Nº›</a:t>
            </a:fld>
            <a:endParaRPr lang="es-CO" dirty="0">
              <a:solidFill>
                <a:srgbClr val="000000"/>
              </a:solidFill>
            </a:endParaRPr>
          </a:p>
        </p:txBody>
      </p:sp>
    </p:spTree>
    <p:extLst>
      <p:ext uri="{BB962C8B-B14F-4D97-AF65-F5344CB8AC3E}">
        <p14:creationId xmlns:p14="http://schemas.microsoft.com/office/powerpoint/2010/main" val="2436096679"/>
      </p:ext>
    </p:extLst>
  </p:cSld>
  <p:clrMapOvr>
    <a:masterClrMapping/>
  </p:clrMapOvr>
</p:sldLayout>
</file>

<file path=ppt/slideLayouts/slideLayout423.xml><?xml version="1.0" encoding="utf-8"?>
<p:sldLayout xmlns:a="http://schemas.openxmlformats.org/drawingml/2006/main" xmlns:r="http://schemas.openxmlformats.org/officeDocument/2006/relationships" xmlns:p="http://schemas.openxmlformats.org/presentationml/2006/main" type="twoObj">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090139" y="447242"/>
            <a:ext cx="12474060" cy="1870495"/>
          </a:xfrm>
          <a:prstGeom prst="rect">
            <a:avLst/>
          </a:prstGeo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090150" y="2459829"/>
            <a:ext cx="6115765" cy="6485003"/>
          </a:xfrm>
          <a:prstGeom prst="rect">
            <a:avLst/>
          </a:prstGeom>
        </p:spPr>
        <p:txBody>
          <a:bodyPr/>
          <a:lstStyle>
            <a:lvl1pPr>
              <a:defRPr sz="3308"/>
            </a:lvl1pPr>
            <a:lvl2pPr>
              <a:defRPr sz="2835"/>
            </a:lvl2pPr>
            <a:lvl3pPr>
              <a:defRPr sz="2363"/>
            </a:lvl3pPr>
            <a:lvl4pPr>
              <a:defRPr sz="2126"/>
            </a:lvl4pPr>
            <a:lvl5pPr>
              <a:defRPr sz="2126"/>
            </a:lvl5pPr>
            <a:lvl6pPr>
              <a:defRPr sz="2126"/>
            </a:lvl6pPr>
            <a:lvl7pPr>
              <a:defRPr sz="2126"/>
            </a:lvl7pPr>
            <a:lvl8pPr>
              <a:defRPr sz="2126"/>
            </a:lvl8pPr>
            <a:lvl9pPr>
              <a:defRPr sz="2126"/>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8283548" y="2255986"/>
            <a:ext cx="6118265" cy="6485003"/>
          </a:xfrm>
          <a:prstGeom prst="rect">
            <a:avLst/>
          </a:prstGeom>
        </p:spPr>
        <p:txBody>
          <a:bodyPr/>
          <a:lstStyle>
            <a:lvl1pPr>
              <a:defRPr sz="3308"/>
            </a:lvl1pPr>
            <a:lvl2pPr>
              <a:defRPr sz="2835"/>
            </a:lvl2pPr>
            <a:lvl3pPr>
              <a:defRPr sz="2363"/>
            </a:lvl3pPr>
            <a:lvl4pPr>
              <a:defRPr sz="2126"/>
            </a:lvl4pPr>
            <a:lvl5pPr>
              <a:defRPr sz="2126"/>
            </a:lvl5pPr>
            <a:lvl6pPr>
              <a:defRPr sz="2126"/>
            </a:lvl6pPr>
            <a:lvl7pPr>
              <a:defRPr sz="2126"/>
            </a:lvl7pPr>
            <a:lvl8pPr>
              <a:defRPr sz="2126"/>
            </a:lvl8pPr>
            <a:lvl9pPr>
              <a:defRPr sz="2126"/>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extLst>
      <p:ext uri="{BB962C8B-B14F-4D97-AF65-F5344CB8AC3E}">
        <p14:creationId xmlns:p14="http://schemas.microsoft.com/office/powerpoint/2010/main" val="3777444774"/>
      </p:ext>
    </p:extLst>
  </p:cSld>
  <p:clrMapOvr>
    <a:masterClrMapping/>
  </p:clrMapOvr>
</p:sldLayout>
</file>

<file path=ppt/slideLayouts/slideLayout424.xml><?xml version="1.0" encoding="utf-8"?>
<p:sldLayout xmlns:a="http://schemas.openxmlformats.org/drawingml/2006/main" xmlns:r="http://schemas.openxmlformats.org/officeDocument/2006/relationships" xmlns:p="http://schemas.openxmlformats.org/presentationml/2006/main" type="tbl">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1090139" y="447242"/>
            <a:ext cx="12474060" cy="1870495"/>
          </a:xfrm>
          <a:prstGeom prst="rect">
            <a:avLst/>
          </a:prstGeom>
        </p:spPr>
        <p:txBody>
          <a:bodyPr lIns="58055" tIns="29028" rIns="58055" bIns="29028"/>
          <a:lstStyle/>
          <a:p>
            <a:r>
              <a:rPr lang="es-ES" smtClean="0"/>
              <a:t>Haga clic para modificar el estilo de título del patrón</a:t>
            </a:r>
            <a:endParaRPr lang="es-PE"/>
          </a:p>
        </p:txBody>
      </p:sp>
      <p:sp>
        <p:nvSpPr>
          <p:cNvPr id="3" name="2 Marcador de tabla"/>
          <p:cNvSpPr>
            <a:spLocks noGrp="1"/>
          </p:cNvSpPr>
          <p:nvPr>
            <p:ph type="tbl" idx="1"/>
          </p:nvPr>
        </p:nvSpPr>
        <p:spPr>
          <a:xfrm>
            <a:off x="1090139" y="2459830"/>
            <a:ext cx="12474060" cy="6485003"/>
          </a:xfrm>
          <a:prstGeom prst="rect">
            <a:avLst/>
          </a:prstGeom>
        </p:spPr>
        <p:txBody>
          <a:bodyPr lIns="58055" tIns="29028" rIns="58055" bIns="29028" rtlCol="0">
            <a:normAutofit/>
          </a:bodyPr>
          <a:lstStyle/>
          <a:p>
            <a:pPr lvl="0"/>
            <a:endParaRPr lang="es-PE" noProof="0"/>
          </a:p>
        </p:txBody>
      </p:sp>
      <p:sp>
        <p:nvSpPr>
          <p:cNvPr id="4" name="Rectangle 14"/>
          <p:cNvSpPr>
            <a:spLocks noGrp="1" noChangeArrowheads="1"/>
          </p:cNvSpPr>
          <p:nvPr>
            <p:ph type="ftr" sz="quarter" idx="10"/>
          </p:nvPr>
        </p:nvSpPr>
        <p:spPr>
          <a:xfrm>
            <a:off x="9583699" y="10144483"/>
            <a:ext cx="4560570" cy="750061"/>
          </a:xfrm>
        </p:spPr>
        <p:txBody>
          <a:bodyPr/>
          <a:lstStyle>
            <a:lvl1pPr>
              <a:buFont typeface="Times"/>
              <a:buChar char="•"/>
              <a:defRPr/>
            </a:lvl1pPr>
          </a:lstStyle>
          <a:p>
            <a:pPr>
              <a:defRPr/>
            </a:pPr>
            <a:endParaRPr lang="en-US" sz="1654" dirty="0">
              <a:solidFill>
                <a:srgbClr val="FFFFFF"/>
              </a:solidFill>
            </a:endParaRPr>
          </a:p>
        </p:txBody>
      </p:sp>
    </p:spTree>
    <p:extLst>
      <p:ext uri="{BB962C8B-B14F-4D97-AF65-F5344CB8AC3E}">
        <p14:creationId xmlns:p14="http://schemas.microsoft.com/office/powerpoint/2010/main" val="651046099"/>
      </p:ext>
    </p:extLst>
  </p:cSld>
  <p:clrMapOvr>
    <a:masterClrMapping/>
  </p:clrMapOvr>
  <p:hf hdr="0" ftr="0" dt="0"/>
</p:sldLayout>
</file>

<file path=ppt/slideLayouts/slideLayout425.xml><?xml version="1.0" encoding="utf-8"?>
<p:sldLayout xmlns:a="http://schemas.openxmlformats.org/drawingml/2006/main" xmlns:r="http://schemas.openxmlformats.org/officeDocument/2006/relationships" xmlns:p="http://schemas.openxmlformats.org/presentationml/2006/main">
  <p:cSld name="39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pPr>
              <a:defRPr/>
            </a:pPr>
            <a:endParaRPr lang="en-GB" dirty="0">
              <a:solidFill>
                <a:srgbClr val="000000"/>
              </a:solidFill>
            </a:endParaRPr>
          </a:p>
        </p:txBody>
      </p:sp>
      <p:sp>
        <p:nvSpPr>
          <p:cNvPr id="3" name="2 Marcador de pie de página"/>
          <p:cNvSpPr>
            <a:spLocks noGrp="1"/>
          </p:cNvSpPr>
          <p:nvPr>
            <p:ph type="ftr" sz="quarter" idx="11"/>
          </p:nvPr>
        </p:nvSpPr>
        <p:spPr/>
        <p:txBody>
          <a:bodyPr/>
          <a:lstStyle/>
          <a:p>
            <a:pPr>
              <a:defRPr/>
            </a:pPr>
            <a:endParaRPr lang="en-US" sz="1654" dirty="0">
              <a:solidFill>
                <a:srgbClr val="FFFFFF"/>
              </a:solidFill>
            </a:endParaRPr>
          </a:p>
        </p:txBody>
      </p:sp>
      <p:sp>
        <p:nvSpPr>
          <p:cNvPr id="4" name="3 Marcador de número de diapositiva"/>
          <p:cNvSpPr>
            <a:spLocks noGrp="1"/>
          </p:cNvSpPr>
          <p:nvPr>
            <p:ph type="sldNum" sz="quarter" idx="12"/>
          </p:nvPr>
        </p:nvSpPr>
        <p:spPr/>
        <p:txBody>
          <a:bodyPr/>
          <a:lstStyle/>
          <a:p>
            <a:pPr>
              <a:defRPr/>
            </a:pPr>
            <a:fld id="{B126AD8D-5582-4C50-9343-B596E985887A}" type="slidenum">
              <a:rPr lang="en-US" smtClean="0">
                <a:solidFill>
                  <a:srgbClr val="000000"/>
                </a:solidFill>
              </a:rPr>
              <a:pPr>
                <a:defRPr/>
              </a:pPr>
              <a:t>‹Nº›</a:t>
            </a:fld>
            <a:endParaRPr lang="en-US" dirty="0">
              <a:solidFill>
                <a:srgbClr val="000000"/>
              </a:solidFill>
            </a:endParaRPr>
          </a:p>
        </p:txBody>
      </p:sp>
      <p:sp>
        <p:nvSpPr>
          <p:cNvPr id="5" name="4 Título"/>
          <p:cNvSpPr>
            <a:spLocks noGrp="1"/>
          </p:cNvSpPr>
          <p:nvPr>
            <p:ph type="title"/>
          </p:nvPr>
        </p:nvSpPr>
        <p:spPr>
          <a:xfrm>
            <a:off x="720090" y="432555"/>
            <a:ext cx="12961620" cy="1800225"/>
          </a:xfrm>
          <a:prstGeom prst="rect">
            <a:avLst/>
          </a:prstGeom>
        </p:spPr>
        <p:txBody>
          <a:bodyPr lIns="58055" tIns="29028" rIns="58055" bIns="29028"/>
          <a:lstStyle/>
          <a:p>
            <a:r>
              <a:rPr lang="es-ES" smtClean="0"/>
              <a:t>Haga clic para modificar el estilo de título del patrón</a:t>
            </a:r>
            <a:endParaRPr lang="es-CO"/>
          </a:p>
        </p:txBody>
      </p:sp>
    </p:spTree>
    <p:extLst>
      <p:ext uri="{BB962C8B-B14F-4D97-AF65-F5344CB8AC3E}">
        <p14:creationId xmlns:p14="http://schemas.microsoft.com/office/powerpoint/2010/main" val="634534551"/>
      </p:ext>
    </p:extLst>
  </p:cSld>
  <p:clrMapOvr>
    <a:masterClrMapping/>
  </p:clrMapOvr>
  <p:hf hdr="0" ftr="0" dt="0"/>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32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33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34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35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36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37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38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TwoObj">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720090" y="432558"/>
            <a:ext cx="12961620" cy="1800225"/>
          </a:xfrm>
          <a:prstGeom prst="rect">
            <a:avLst/>
          </a:prstGeom>
        </p:spPr>
        <p:txBody>
          <a:bodyPr/>
          <a:lstStyle/>
          <a:p>
            <a:r>
              <a:rPr lang="es-ES" smtClean="0"/>
              <a:t>Haga clic para modificar el estilo de título del patrón</a:t>
            </a:r>
            <a:endParaRPr lang="es-MX"/>
          </a:p>
        </p:txBody>
      </p:sp>
      <p:sp>
        <p:nvSpPr>
          <p:cNvPr id="3" name="2 Marcador de texto"/>
          <p:cNvSpPr>
            <a:spLocks noGrp="1"/>
          </p:cNvSpPr>
          <p:nvPr>
            <p:ph type="body" sz="half" idx="1"/>
          </p:nvPr>
        </p:nvSpPr>
        <p:spPr>
          <a:xfrm>
            <a:off x="720092" y="2520336"/>
            <a:ext cx="6360795" cy="7128392"/>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quarter" idx="2"/>
          </p:nvPr>
        </p:nvSpPr>
        <p:spPr>
          <a:xfrm>
            <a:off x="7320917" y="2520315"/>
            <a:ext cx="6360795" cy="3442931"/>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contenido"/>
          <p:cNvSpPr>
            <a:spLocks noGrp="1"/>
          </p:cNvSpPr>
          <p:nvPr>
            <p:ph sz="quarter" idx="3"/>
          </p:nvPr>
        </p:nvSpPr>
        <p:spPr>
          <a:xfrm>
            <a:off x="7320917" y="6203297"/>
            <a:ext cx="6360795" cy="3445431"/>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Rectangle 4"/>
          <p:cNvSpPr>
            <a:spLocks noGrp="1" noChangeArrowheads="1"/>
          </p:cNvSpPr>
          <p:nvPr>
            <p:ph type="dt" sz="half" idx="10"/>
          </p:nvPr>
        </p:nvSpPr>
        <p:spPr>
          <a:xfrm>
            <a:off x="720090" y="9836999"/>
            <a:ext cx="3360420" cy="750061"/>
          </a:xfrm>
        </p:spPr>
        <p:txBody>
          <a:bodyPr/>
          <a:lstStyle>
            <a:lvl1pPr>
              <a:defRPr/>
            </a:lvl1pPr>
          </a:lstStyle>
          <a:p>
            <a:pPr>
              <a:defRPr/>
            </a:pPr>
            <a:fld id="{A290BC70-04EB-4793-B7B2-4F0E448BE043}" type="datetimeFigureOut">
              <a:rPr lang="es-ES"/>
              <a:pPr>
                <a:defRPr/>
              </a:pPr>
              <a:t>01/09/2016</a:t>
            </a:fld>
            <a:endParaRPr lang="es-ES" dirty="0"/>
          </a:p>
        </p:txBody>
      </p:sp>
      <p:sp>
        <p:nvSpPr>
          <p:cNvPr id="7" name="Rectangle 5"/>
          <p:cNvSpPr>
            <a:spLocks noGrp="1" noChangeArrowheads="1"/>
          </p:cNvSpPr>
          <p:nvPr>
            <p:ph type="ftr" sz="quarter" idx="11"/>
          </p:nvPr>
        </p:nvSpPr>
        <p:spPr>
          <a:xfrm>
            <a:off x="4920615" y="9836999"/>
            <a:ext cx="4560570" cy="750061"/>
          </a:xfrm>
        </p:spPr>
        <p:txBody>
          <a:bodyPr/>
          <a:lstStyle>
            <a:lvl1pPr>
              <a:defRPr/>
            </a:lvl1pPr>
          </a:lstStyle>
          <a:p>
            <a:pPr>
              <a:defRPr/>
            </a:pPr>
            <a:r>
              <a:rPr lang="es-ES" dirty="0"/>
              <a:t>GLC</a:t>
            </a:r>
          </a:p>
        </p:txBody>
      </p:sp>
      <p:sp>
        <p:nvSpPr>
          <p:cNvPr id="8" name="Rectangle 6"/>
          <p:cNvSpPr>
            <a:spLocks noGrp="1" noChangeArrowheads="1"/>
          </p:cNvSpPr>
          <p:nvPr>
            <p:ph type="sldNum" sz="quarter" idx="12"/>
          </p:nvPr>
        </p:nvSpPr>
        <p:spPr>
          <a:xfrm>
            <a:off x="10321290" y="9836999"/>
            <a:ext cx="3360420" cy="750061"/>
          </a:xfrm>
        </p:spPr>
        <p:txBody>
          <a:bodyPr/>
          <a:lstStyle>
            <a:lvl1pPr>
              <a:defRPr/>
            </a:lvl1pPr>
          </a:lstStyle>
          <a:p>
            <a:pPr>
              <a:defRPr/>
            </a:pPr>
            <a:fld id="{8962A713-B0F9-4C08-BFE8-17537AB19134}" type="slidenum">
              <a:rPr lang="es-ES"/>
              <a:pPr>
                <a:defRPr/>
              </a:pPr>
              <a:t>‹Nº›</a:t>
            </a:fld>
            <a:endParaRPr lang="es-ES" dirty="0"/>
          </a:p>
        </p:txBody>
      </p:sp>
    </p:spTree>
    <p:extLst>
      <p:ext uri="{BB962C8B-B14F-4D97-AF65-F5344CB8AC3E}">
        <p14:creationId xmlns:p14="http://schemas.microsoft.com/office/powerpoint/2010/main" val="336124803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39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40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41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42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43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44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45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1080135" y="3355424"/>
            <a:ext cx="12241530" cy="2315289"/>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2160270" y="6120765"/>
            <a:ext cx="10081260" cy="2760345"/>
          </a:xfrm>
        </p:spPr>
        <p:txBody>
          <a:bodyPr/>
          <a:lstStyle>
            <a:lvl1pPr marL="0" indent="0" algn="ctr">
              <a:buNone/>
              <a:defRPr>
                <a:solidFill>
                  <a:schemeClr val="tx1">
                    <a:tint val="75000"/>
                  </a:schemeClr>
                </a:solidFill>
              </a:defRPr>
            </a:lvl1pPr>
            <a:lvl2pPr marL="457185" indent="0" algn="ctr">
              <a:buNone/>
              <a:defRPr>
                <a:solidFill>
                  <a:schemeClr val="tx1">
                    <a:tint val="75000"/>
                  </a:schemeClr>
                </a:solidFill>
              </a:defRPr>
            </a:lvl2pPr>
            <a:lvl3pPr marL="914371" indent="0" algn="ctr">
              <a:buNone/>
              <a:defRPr>
                <a:solidFill>
                  <a:schemeClr val="tx1">
                    <a:tint val="75000"/>
                  </a:schemeClr>
                </a:solidFill>
              </a:defRPr>
            </a:lvl3pPr>
            <a:lvl4pPr marL="1371556" indent="0" algn="ctr">
              <a:buNone/>
              <a:defRPr>
                <a:solidFill>
                  <a:schemeClr val="tx1">
                    <a:tint val="75000"/>
                  </a:schemeClr>
                </a:solidFill>
              </a:defRPr>
            </a:lvl4pPr>
            <a:lvl5pPr marL="1828740" indent="0" algn="ctr">
              <a:buNone/>
              <a:defRPr>
                <a:solidFill>
                  <a:schemeClr val="tx1">
                    <a:tint val="75000"/>
                  </a:schemeClr>
                </a:solidFill>
              </a:defRPr>
            </a:lvl5pPr>
            <a:lvl6pPr marL="2285925" indent="0" algn="ctr">
              <a:buNone/>
              <a:defRPr>
                <a:solidFill>
                  <a:schemeClr val="tx1">
                    <a:tint val="75000"/>
                  </a:schemeClr>
                </a:solidFill>
              </a:defRPr>
            </a:lvl6pPr>
            <a:lvl7pPr marL="2743111" indent="0" algn="ctr">
              <a:buNone/>
              <a:defRPr>
                <a:solidFill>
                  <a:schemeClr val="tx1">
                    <a:tint val="75000"/>
                  </a:schemeClr>
                </a:solidFill>
              </a:defRPr>
            </a:lvl7pPr>
            <a:lvl8pPr marL="3200296" indent="0" algn="ctr">
              <a:buNone/>
              <a:defRPr>
                <a:solidFill>
                  <a:schemeClr val="tx1">
                    <a:tint val="75000"/>
                  </a:schemeClr>
                </a:solidFill>
              </a:defRPr>
            </a:lvl8pPr>
            <a:lvl9pPr marL="3657481"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5592E5B6-1D05-4C93-9CE1-5958572399BD}" type="datetimeFigureOut">
              <a:rPr lang="es-ES" smtClean="0"/>
              <a:pPr/>
              <a:t>01/09/2016</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9D4BEF0B-A892-43FF-84C9-188D025B89EC}" type="slidenum">
              <a:rPr lang="es-ES" smtClean="0"/>
              <a:pPr/>
              <a:t>‹Nº›</a:t>
            </a:fld>
            <a:endParaRPr lang="es-ES" dirty="0"/>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5592E5B6-1D05-4C93-9CE1-5958572399BD}" type="datetimeFigureOut">
              <a:rPr lang="es-ES" smtClean="0"/>
              <a:pPr/>
              <a:t>01/09/2016</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9D4BEF0B-A892-43FF-84C9-188D025B89EC}" type="slidenum">
              <a:rPr lang="es-ES" smtClean="0"/>
              <a:pPr/>
              <a:t>‹Nº›</a:t>
            </a:fld>
            <a:endParaRPr lang="es-ES" dirty="0"/>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1137643" y="6940872"/>
            <a:ext cx="12241530" cy="2145268"/>
          </a:xfrm>
        </p:spPr>
        <p:txBody>
          <a:bodyPr anchor="t"/>
          <a:lstStyle>
            <a:lvl1pPr algn="l">
              <a:defRPr sz="39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1137643" y="4578075"/>
            <a:ext cx="12241530" cy="2362795"/>
          </a:xfrm>
        </p:spPr>
        <p:txBody>
          <a:bodyPr anchor="b"/>
          <a:lstStyle>
            <a:lvl1pPr marL="0" indent="0">
              <a:buNone/>
              <a:defRPr sz="2000">
                <a:solidFill>
                  <a:schemeClr val="tx1">
                    <a:tint val="75000"/>
                  </a:schemeClr>
                </a:solidFill>
              </a:defRPr>
            </a:lvl1pPr>
            <a:lvl2pPr marL="457185" indent="0">
              <a:buNone/>
              <a:defRPr sz="1700">
                <a:solidFill>
                  <a:schemeClr val="tx1">
                    <a:tint val="75000"/>
                  </a:schemeClr>
                </a:solidFill>
              </a:defRPr>
            </a:lvl2pPr>
            <a:lvl3pPr marL="914371" indent="0">
              <a:buNone/>
              <a:defRPr sz="1600">
                <a:solidFill>
                  <a:schemeClr val="tx1">
                    <a:tint val="75000"/>
                  </a:schemeClr>
                </a:solidFill>
              </a:defRPr>
            </a:lvl3pPr>
            <a:lvl4pPr marL="1371556" indent="0">
              <a:buNone/>
              <a:defRPr sz="1400">
                <a:solidFill>
                  <a:schemeClr val="tx1">
                    <a:tint val="75000"/>
                  </a:schemeClr>
                </a:solidFill>
              </a:defRPr>
            </a:lvl4pPr>
            <a:lvl5pPr marL="1828740" indent="0">
              <a:buNone/>
              <a:defRPr sz="1400">
                <a:solidFill>
                  <a:schemeClr val="tx1">
                    <a:tint val="75000"/>
                  </a:schemeClr>
                </a:solidFill>
              </a:defRPr>
            </a:lvl5pPr>
            <a:lvl6pPr marL="2285925" indent="0">
              <a:buNone/>
              <a:defRPr sz="1400">
                <a:solidFill>
                  <a:schemeClr val="tx1">
                    <a:tint val="75000"/>
                  </a:schemeClr>
                </a:solidFill>
              </a:defRPr>
            </a:lvl6pPr>
            <a:lvl7pPr marL="2743111" indent="0">
              <a:buNone/>
              <a:defRPr sz="1400">
                <a:solidFill>
                  <a:schemeClr val="tx1">
                    <a:tint val="75000"/>
                  </a:schemeClr>
                </a:solidFill>
              </a:defRPr>
            </a:lvl7pPr>
            <a:lvl8pPr marL="3200296" indent="0">
              <a:buNone/>
              <a:defRPr sz="1400">
                <a:solidFill>
                  <a:schemeClr val="tx1">
                    <a:tint val="75000"/>
                  </a:schemeClr>
                </a:solidFill>
              </a:defRPr>
            </a:lvl8pPr>
            <a:lvl9pPr marL="3657481"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5592E5B6-1D05-4C93-9CE1-5958572399BD}" type="datetimeFigureOut">
              <a:rPr lang="es-ES" smtClean="0"/>
              <a:pPr/>
              <a:t>01/09/2016</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9D4BEF0B-A892-43FF-84C9-188D025B89EC}" type="slidenum">
              <a:rPr lang="es-ES" smtClean="0"/>
              <a:pPr/>
              <a:t>‹Nº›</a:t>
            </a:fld>
            <a:endParaRPr lang="es-E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
  <p:cSld name="Diapositiva de título">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080135" y="3120393"/>
            <a:ext cx="12241530" cy="1800225"/>
          </a:xfrm>
          <a:prstGeom prst="rect">
            <a:avLst/>
          </a:prstGeom>
        </p:spPr>
        <p:txBody>
          <a:bodyPr/>
          <a:lstStyle>
            <a:lvl1pPr>
              <a:defRPr>
                <a:solidFill>
                  <a:schemeClr val="accent2"/>
                </a:solidFill>
              </a:defRPr>
            </a:lvl1pPr>
          </a:lstStyle>
          <a:p>
            <a:r>
              <a:rPr lang="es-ES" smtClean="0"/>
              <a:t>Haga clic para modificar el estilo de título del patrón</a:t>
            </a:r>
            <a:endParaRPr lang="en-US"/>
          </a:p>
        </p:txBody>
      </p:sp>
      <p:sp>
        <p:nvSpPr>
          <p:cNvPr id="4099" name="Rectangle 3"/>
          <p:cNvSpPr>
            <a:spLocks noGrp="1" noChangeArrowheads="1"/>
          </p:cNvSpPr>
          <p:nvPr>
            <p:ph type="subTitle" idx="1"/>
          </p:nvPr>
        </p:nvSpPr>
        <p:spPr>
          <a:xfrm>
            <a:off x="2160270" y="5880735"/>
            <a:ext cx="10081260" cy="2760345"/>
          </a:xfrm>
          <a:prstGeom prst="rect">
            <a:avLst/>
          </a:prstGeom>
        </p:spPr>
        <p:txBody>
          <a:bodyPr/>
          <a:lstStyle>
            <a:lvl1pPr marL="0" indent="0" algn="ctr">
              <a:buFont typeface="Times" pitchFamily="-110" charset="0"/>
              <a:buNone/>
              <a:defRPr>
                <a:solidFill>
                  <a:srgbClr val="C52613"/>
                </a:solidFill>
              </a:defRPr>
            </a:lvl1pPr>
          </a:lstStyle>
          <a:p>
            <a:r>
              <a:rPr lang="es-ES" smtClean="0"/>
              <a:t>Haga clic para modificar el estilo de subtítulo del patrón</a:t>
            </a:r>
            <a:endParaRPr lang="en-US"/>
          </a:p>
        </p:txBody>
      </p:sp>
      <p:sp>
        <p:nvSpPr>
          <p:cNvPr id="4" name="Rectangle 11"/>
          <p:cNvSpPr>
            <a:spLocks noGrp="1" noChangeArrowheads="1"/>
          </p:cNvSpPr>
          <p:nvPr>
            <p:ph type="dt" sz="half" idx="10"/>
          </p:nvPr>
        </p:nvSpPr>
        <p:spPr/>
        <p:txBody>
          <a:bodyPr/>
          <a:lstStyle>
            <a:lvl1pPr>
              <a:defRPr/>
            </a:lvl1pPr>
          </a:lstStyle>
          <a:p>
            <a:pPr>
              <a:defRPr/>
            </a:pPr>
            <a:fld id="{E9E9F4F0-D6E0-457B-B036-1AE2FF24A325}" type="datetimeFigureOut">
              <a:rPr lang="es-PE"/>
              <a:pPr>
                <a:defRPr/>
              </a:pPr>
              <a:t>01/09/2016</a:t>
            </a:fld>
            <a:endParaRPr lang="es-PE" dirty="0"/>
          </a:p>
        </p:txBody>
      </p:sp>
      <p:sp>
        <p:nvSpPr>
          <p:cNvPr id="5" name="Rectangle 12"/>
          <p:cNvSpPr>
            <a:spLocks noGrp="1" noChangeArrowheads="1"/>
          </p:cNvSpPr>
          <p:nvPr>
            <p:ph type="ftr" sz="quarter" idx="11"/>
          </p:nvPr>
        </p:nvSpPr>
        <p:spPr>
          <a:xfrm>
            <a:off x="4920615" y="9841647"/>
            <a:ext cx="4560570" cy="719778"/>
          </a:xfrm>
        </p:spPr>
        <p:txBody>
          <a:bodyPr/>
          <a:lstStyle>
            <a:lvl1pPr>
              <a:defRPr sz="1400">
                <a:solidFill>
                  <a:schemeClr val="tx1"/>
                </a:solidFill>
              </a:defRPr>
            </a:lvl1pPr>
          </a:lstStyle>
          <a:p>
            <a:pPr>
              <a:defRPr/>
            </a:pPr>
            <a:endParaRPr lang="es-PE" dirty="0"/>
          </a:p>
        </p:txBody>
      </p:sp>
      <p:sp>
        <p:nvSpPr>
          <p:cNvPr id="6" name="Rectangle 13"/>
          <p:cNvSpPr>
            <a:spLocks noGrp="1" noChangeArrowheads="1"/>
          </p:cNvSpPr>
          <p:nvPr>
            <p:ph type="sldNum" sz="quarter" idx="12"/>
          </p:nvPr>
        </p:nvSpPr>
        <p:spPr/>
        <p:txBody>
          <a:bodyPr/>
          <a:lstStyle>
            <a:lvl1pPr>
              <a:defRPr/>
            </a:lvl1pPr>
          </a:lstStyle>
          <a:p>
            <a:pPr>
              <a:defRPr/>
            </a:pPr>
            <a:fld id="{9468364A-C68B-410C-93A9-A42E9ADE9682}" type="slidenum">
              <a:rPr lang="es-PE"/>
              <a:pPr>
                <a:defRPr/>
              </a:pPr>
              <a:t>‹Nº›</a:t>
            </a:fld>
            <a:endParaRPr lang="es-PE" dirty="0"/>
          </a:p>
        </p:txBody>
      </p:sp>
    </p:spTree>
    <p:extLst>
      <p:ext uri="{BB962C8B-B14F-4D97-AF65-F5344CB8AC3E}">
        <p14:creationId xmlns:p14="http://schemas.microsoft.com/office/powerpoint/2010/main" val="139003025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720092" y="2520317"/>
            <a:ext cx="6360795" cy="7128392"/>
          </a:xfrm>
        </p:spPr>
        <p:txBody>
          <a:bodyPr/>
          <a:lstStyle>
            <a:lvl1pPr>
              <a:defRPr sz="2800"/>
            </a:lvl1pPr>
            <a:lvl2pPr>
              <a:defRPr sz="2400"/>
            </a:lvl2pPr>
            <a:lvl3pPr>
              <a:defRPr sz="2000"/>
            </a:lvl3pPr>
            <a:lvl4pPr>
              <a:defRPr sz="1700"/>
            </a:lvl4pPr>
            <a:lvl5pPr>
              <a:defRPr sz="1700"/>
            </a:lvl5pPr>
            <a:lvl6pPr>
              <a:defRPr sz="1700"/>
            </a:lvl6pPr>
            <a:lvl7pPr>
              <a:defRPr sz="1700"/>
            </a:lvl7pPr>
            <a:lvl8pPr>
              <a:defRPr sz="1700"/>
            </a:lvl8pPr>
            <a:lvl9pPr>
              <a:defRPr sz="17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7320917" y="2520317"/>
            <a:ext cx="6360795" cy="7128392"/>
          </a:xfrm>
        </p:spPr>
        <p:txBody>
          <a:bodyPr/>
          <a:lstStyle>
            <a:lvl1pPr>
              <a:defRPr sz="2800"/>
            </a:lvl1pPr>
            <a:lvl2pPr>
              <a:defRPr sz="2400"/>
            </a:lvl2pPr>
            <a:lvl3pPr>
              <a:defRPr sz="2000"/>
            </a:lvl3pPr>
            <a:lvl4pPr>
              <a:defRPr sz="1700"/>
            </a:lvl4pPr>
            <a:lvl5pPr>
              <a:defRPr sz="1700"/>
            </a:lvl5pPr>
            <a:lvl6pPr>
              <a:defRPr sz="1700"/>
            </a:lvl6pPr>
            <a:lvl7pPr>
              <a:defRPr sz="1700"/>
            </a:lvl7pPr>
            <a:lvl8pPr>
              <a:defRPr sz="1700"/>
            </a:lvl8pPr>
            <a:lvl9pPr>
              <a:defRPr sz="17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5592E5B6-1D05-4C93-9CE1-5958572399BD}" type="datetimeFigureOut">
              <a:rPr lang="es-ES" smtClean="0"/>
              <a:pPr/>
              <a:t>01/09/2016</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9D4BEF0B-A892-43FF-84C9-188D025B89EC}" type="slidenum">
              <a:rPr lang="es-ES" smtClean="0"/>
              <a:pPr/>
              <a:t>‹Nº›</a:t>
            </a:fld>
            <a:endParaRPr lang="es-ES" dirty="0"/>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0090" y="2417803"/>
            <a:ext cx="6363296" cy="1007625"/>
          </a:xfrm>
        </p:spPr>
        <p:txBody>
          <a:bodyPr anchor="b"/>
          <a:lstStyle>
            <a:lvl1pPr marL="0" indent="0">
              <a:buNone/>
              <a:defRPr sz="2400" b="1"/>
            </a:lvl1pPr>
            <a:lvl2pPr marL="457185" indent="0">
              <a:buNone/>
              <a:defRPr sz="2000" b="1"/>
            </a:lvl2pPr>
            <a:lvl3pPr marL="914371" indent="0">
              <a:buNone/>
              <a:defRPr sz="1700" b="1"/>
            </a:lvl3pPr>
            <a:lvl4pPr marL="1371556" indent="0">
              <a:buNone/>
              <a:defRPr sz="1600" b="1"/>
            </a:lvl4pPr>
            <a:lvl5pPr marL="1828740" indent="0">
              <a:buNone/>
              <a:defRPr sz="1600" b="1"/>
            </a:lvl5pPr>
            <a:lvl6pPr marL="2285925" indent="0">
              <a:buNone/>
              <a:defRPr sz="1600" b="1"/>
            </a:lvl6pPr>
            <a:lvl7pPr marL="2743111" indent="0">
              <a:buNone/>
              <a:defRPr sz="1600" b="1"/>
            </a:lvl7pPr>
            <a:lvl8pPr marL="3200296" indent="0">
              <a:buNone/>
              <a:defRPr sz="1600" b="1"/>
            </a:lvl8pPr>
            <a:lvl9pPr marL="3657481"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720090" y="3425428"/>
            <a:ext cx="6363296" cy="6223279"/>
          </a:xfrm>
        </p:spPr>
        <p:txBody>
          <a:bodyPr/>
          <a:lstStyle>
            <a:lvl1pPr>
              <a:defRPr sz="2400"/>
            </a:lvl1pPr>
            <a:lvl2pPr>
              <a:defRPr sz="2000"/>
            </a:lvl2pPr>
            <a:lvl3pPr>
              <a:defRPr sz="17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7315917" y="2417803"/>
            <a:ext cx="6365796" cy="1007625"/>
          </a:xfrm>
        </p:spPr>
        <p:txBody>
          <a:bodyPr anchor="b"/>
          <a:lstStyle>
            <a:lvl1pPr marL="0" indent="0">
              <a:buNone/>
              <a:defRPr sz="2400" b="1"/>
            </a:lvl1pPr>
            <a:lvl2pPr marL="457185" indent="0">
              <a:buNone/>
              <a:defRPr sz="2000" b="1"/>
            </a:lvl2pPr>
            <a:lvl3pPr marL="914371" indent="0">
              <a:buNone/>
              <a:defRPr sz="1700" b="1"/>
            </a:lvl3pPr>
            <a:lvl4pPr marL="1371556" indent="0">
              <a:buNone/>
              <a:defRPr sz="1600" b="1"/>
            </a:lvl4pPr>
            <a:lvl5pPr marL="1828740" indent="0">
              <a:buNone/>
              <a:defRPr sz="1600" b="1"/>
            </a:lvl5pPr>
            <a:lvl6pPr marL="2285925" indent="0">
              <a:buNone/>
              <a:defRPr sz="1600" b="1"/>
            </a:lvl6pPr>
            <a:lvl7pPr marL="2743111" indent="0">
              <a:buNone/>
              <a:defRPr sz="1600" b="1"/>
            </a:lvl7pPr>
            <a:lvl8pPr marL="3200296" indent="0">
              <a:buNone/>
              <a:defRPr sz="1600" b="1"/>
            </a:lvl8pPr>
            <a:lvl9pPr marL="3657481"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7315917" y="3425428"/>
            <a:ext cx="6365796" cy="6223279"/>
          </a:xfrm>
        </p:spPr>
        <p:txBody>
          <a:bodyPr/>
          <a:lstStyle>
            <a:lvl1pPr>
              <a:defRPr sz="2400"/>
            </a:lvl1pPr>
            <a:lvl2pPr>
              <a:defRPr sz="2000"/>
            </a:lvl2pPr>
            <a:lvl3pPr>
              <a:defRPr sz="17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5592E5B6-1D05-4C93-9CE1-5958572399BD}" type="datetimeFigureOut">
              <a:rPr lang="es-ES" smtClean="0"/>
              <a:pPr/>
              <a:t>01/09/2016</a:t>
            </a:fld>
            <a:endParaRPr lang="es-ES" dirty="0"/>
          </a:p>
        </p:txBody>
      </p:sp>
      <p:sp>
        <p:nvSpPr>
          <p:cNvPr id="8" name="7 Marcador de pie de página"/>
          <p:cNvSpPr>
            <a:spLocks noGrp="1"/>
          </p:cNvSpPr>
          <p:nvPr>
            <p:ph type="ftr" sz="quarter" idx="11"/>
          </p:nvPr>
        </p:nvSpPr>
        <p:spPr/>
        <p:txBody>
          <a:bodyPr/>
          <a:lstStyle/>
          <a:p>
            <a:endParaRPr lang="es-ES" dirty="0"/>
          </a:p>
        </p:txBody>
      </p:sp>
      <p:sp>
        <p:nvSpPr>
          <p:cNvPr id="9" name="8 Marcador de número de diapositiva"/>
          <p:cNvSpPr>
            <a:spLocks noGrp="1"/>
          </p:cNvSpPr>
          <p:nvPr>
            <p:ph type="sldNum" sz="quarter" idx="12"/>
          </p:nvPr>
        </p:nvSpPr>
        <p:spPr/>
        <p:txBody>
          <a:bodyPr/>
          <a:lstStyle/>
          <a:p>
            <a:fld id="{9D4BEF0B-A892-43FF-84C9-188D025B89EC}" type="slidenum">
              <a:rPr lang="es-ES" smtClean="0"/>
              <a:pPr/>
              <a:t>‹Nº›</a:t>
            </a:fld>
            <a:endParaRPr lang="es-ES" dirty="0"/>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5592E5B6-1D05-4C93-9CE1-5958572399BD}" type="datetimeFigureOut">
              <a:rPr lang="es-ES" smtClean="0"/>
              <a:pPr/>
              <a:t>01/09/2016</a:t>
            </a:fld>
            <a:endParaRPr lang="es-ES" dirty="0"/>
          </a:p>
        </p:txBody>
      </p:sp>
      <p:sp>
        <p:nvSpPr>
          <p:cNvPr id="4" name="3 Marcador de pie de página"/>
          <p:cNvSpPr>
            <a:spLocks noGrp="1"/>
          </p:cNvSpPr>
          <p:nvPr>
            <p:ph type="ftr" sz="quarter" idx="11"/>
          </p:nvPr>
        </p:nvSpPr>
        <p:spPr/>
        <p:txBody>
          <a:bodyPr/>
          <a:lstStyle/>
          <a:p>
            <a:endParaRPr lang="es-ES" dirty="0"/>
          </a:p>
        </p:txBody>
      </p:sp>
      <p:sp>
        <p:nvSpPr>
          <p:cNvPr id="5" name="4 Marcador de número de diapositiva"/>
          <p:cNvSpPr>
            <a:spLocks noGrp="1"/>
          </p:cNvSpPr>
          <p:nvPr>
            <p:ph type="sldNum" sz="quarter" idx="12"/>
          </p:nvPr>
        </p:nvSpPr>
        <p:spPr/>
        <p:txBody>
          <a:bodyPr/>
          <a:lstStyle/>
          <a:p>
            <a:fld id="{9D4BEF0B-A892-43FF-84C9-188D025B89EC}" type="slidenum">
              <a:rPr lang="es-ES" smtClean="0"/>
              <a:pPr/>
              <a:t>‹Nº›</a:t>
            </a:fld>
            <a:endParaRPr lang="es-ES" dirty="0"/>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592E5B6-1D05-4C93-9CE1-5958572399BD}"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9D4BEF0B-A892-43FF-84C9-188D025B89EC}" type="slidenum">
              <a:rPr lang="es-ES" smtClean="0"/>
              <a:pPr/>
              <a:t>‹Nº›</a:t>
            </a:fld>
            <a:endParaRPr lang="es-ES" dirty="0"/>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720094" y="430055"/>
            <a:ext cx="4738093" cy="1830229"/>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5630704" y="430058"/>
            <a:ext cx="8051006" cy="921865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720094" y="2260287"/>
            <a:ext cx="4738093" cy="7388424"/>
          </a:xfrm>
        </p:spPr>
        <p:txBody>
          <a:bodyPr/>
          <a:lstStyle>
            <a:lvl1pPr marL="0" indent="0">
              <a:buNone/>
              <a:defRPr sz="1400"/>
            </a:lvl1pPr>
            <a:lvl2pPr marL="457185" indent="0">
              <a:buNone/>
              <a:defRPr sz="1300"/>
            </a:lvl2pPr>
            <a:lvl3pPr marL="914371" indent="0">
              <a:buNone/>
              <a:defRPr sz="900"/>
            </a:lvl3pPr>
            <a:lvl4pPr marL="1371556" indent="0">
              <a:buNone/>
              <a:defRPr sz="900"/>
            </a:lvl4pPr>
            <a:lvl5pPr marL="1828740" indent="0">
              <a:buNone/>
              <a:defRPr sz="900"/>
            </a:lvl5pPr>
            <a:lvl6pPr marL="2285925" indent="0">
              <a:buNone/>
              <a:defRPr sz="900"/>
            </a:lvl6pPr>
            <a:lvl7pPr marL="2743111" indent="0">
              <a:buNone/>
              <a:defRPr sz="900"/>
            </a:lvl7pPr>
            <a:lvl8pPr marL="3200296" indent="0">
              <a:buNone/>
              <a:defRPr sz="900"/>
            </a:lvl8pPr>
            <a:lvl9pPr marL="3657481"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5592E5B6-1D05-4C93-9CE1-5958572399BD}" type="datetimeFigureOut">
              <a:rPr lang="es-ES" smtClean="0"/>
              <a:pPr/>
              <a:t>01/09/2016</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9D4BEF0B-A892-43FF-84C9-188D025B89EC}" type="slidenum">
              <a:rPr lang="es-ES" smtClean="0"/>
              <a:pPr/>
              <a:t>‹Nº›</a:t>
            </a:fld>
            <a:endParaRPr lang="es-ES" dirty="0"/>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822854" y="7560945"/>
            <a:ext cx="8641080" cy="892612"/>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2822854" y="965121"/>
            <a:ext cx="8641080" cy="6480810"/>
          </a:xfrm>
        </p:spPr>
        <p:txBody>
          <a:bodyPr/>
          <a:lstStyle>
            <a:lvl1pPr marL="0" indent="0">
              <a:buNone/>
              <a:defRPr sz="3200"/>
            </a:lvl1pPr>
            <a:lvl2pPr marL="457185" indent="0">
              <a:buNone/>
              <a:defRPr sz="2800"/>
            </a:lvl2pPr>
            <a:lvl3pPr marL="914371" indent="0">
              <a:buNone/>
              <a:defRPr sz="2400"/>
            </a:lvl3pPr>
            <a:lvl4pPr marL="1371556" indent="0">
              <a:buNone/>
              <a:defRPr sz="2000"/>
            </a:lvl4pPr>
            <a:lvl5pPr marL="1828740" indent="0">
              <a:buNone/>
              <a:defRPr sz="2000"/>
            </a:lvl5pPr>
            <a:lvl6pPr marL="2285925" indent="0">
              <a:buNone/>
              <a:defRPr sz="2000"/>
            </a:lvl6pPr>
            <a:lvl7pPr marL="2743111" indent="0">
              <a:buNone/>
              <a:defRPr sz="2000"/>
            </a:lvl7pPr>
            <a:lvl8pPr marL="3200296" indent="0">
              <a:buNone/>
              <a:defRPr sz="2000"/>
            </a:lvl8pPr>
            <a:lvl9pPr marL="3657481" indent="0">
              <a:buNone/>
              <a:defRPr sz="2000"/>
            </a:lvl9pPr>
          </a:lstStyle>
          <a:p>
            <a:endParaRPr lang="es-ES" dirty="0"/>
          </a:p>
        </p:txBody>
      </p:sp>
      <p:sp>
        <p:nvSpPr>
          <p:cNvPr id="4" name="3 Marcador de texto"/>
          <p:cNvSpPr>
            <a:spLocks noGrp="1"/>
          </p:cNvSpPr>
          <p:nvPr>
            <p:ph type="body" sz="half" idx="2"/>
          </p:nvPr>
        </p:nvSpPr>
        <p:spPr>
          <a:xfrm>
            <a:off x="2822854" y="8453557"/>
            <a:ext cx="8641080" cy="1267658"/>
          </a:xfrm>
        </p:spPr>
        <p:txBody>
          <a:bodyPr/>
          <a:lstStyle>
            <a:lvl1pPr marL="0" indent="0">
              <a:buNone/>
              <a:defRPr sz="1400"/>
            </a:lvl1pPr>
            <a:lvl2pPr marL="457185" indent="0">
              <a:buNone/>
              <a:defRPr sz="1300"/>
            </a:lvl2pPr>
            <a:lvl3pPr marL="914371" indent="0">
              <a:buNone/>
              <a:defRPr sz="900"/>
            </a:lvl3pPr>
            <a:lvl4pPr marL="1371556" indent="0">
              <a:buNone/>
              <a:defRPr sz="900"/>
            </a:lvl4pPr>
            <a:lvl5pPr marL="1828740" indent="0">
              <a:buNone/>
              <a:defRPr sz="900"/>
            </a:lvl5pPr>
            <a:lvl6pPr marL="2285925" indent="0">
              <a:buNone/>
              <a:defRPr sz="900"/>
            </a:lvl6pPr>
            <a:lvl7pPr marL="2743111" indent="0">
              <a:buNone/>
              <a:defRPr sz="900"/>
            </a:lvl7pPr>
            <a:lvl8pPr marL="3200296" indent="0">
              <a:buNone/>
              <a:defRPr sz="900"/>
            </a:lvl8pPr>
            <a:lvl9pPr marL="3657481"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5592E5B6-1D05-4C93-9CE1-5958572399BD}" type="datetimeFigureOut">
              <a:rPr lang="es-ES" smtClean="0"/>
              <a:pPr/>
              <a:t>01/09/2016</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9D4BEF0B-A892-43FF-84C9-188D025B89EC}" type="slidenum">
              <a:rPr lang="es-ES" smtClean="0"/>
              <a:pPr/>
              <a:t>‹Nº›</a:t>
            </a:fld>
            <a:endParaRPr lang="es-ES" dirty="0"/>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5592E5B6-1D05-4C93-9CE1-5958572399BD}" type="datetimeFigureOut">
              <a:rPr lang="es-ES" smtClean="0"/>
              <a:pPr/>
              <a:t>01/09/2016</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9D4BEF0B-A892-43FF-84C9-188D025B89EC}" type="slidenum">
              <a:rPr lang="es-ES" smtClean="0"/>
              <a:pPr/>
              <a:t>‹Nº›</a:t>
            </a:fld>
            <a:endParaRPr lang="es-ES" dirty="0"/>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10441307" y="432557"/>
            <a:ext cx="3240405" cy="9216152"/>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720092" y="432557"/>
            <a:ext cx="9481185" cy="921615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5592E5B6-1D05-4C93-9CE1-5958572399BD}" type="datetimeFigureOut">
              <a:rPr lang="es-ES" smtClean="0"/>
              <a:pPr/>
              <a:t>01/09/2016</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9D4BEF0B-A892-43FF-84C9-188D025B89EC}" type="slidenum">
              <a:rPr lang="es-ES" smtClean="0"/>
              <a:pPr/>
              <a:t>‹Nº›</a:t>
            </a:fld>
            <a:endParaRPr lang="es-ES" dirty="0"/>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userDrawn="1">
  <p:cSld name="1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cSld name="Título y texto">
    <p:spTree>
      <p:nvGrpSpPr>
        <p:cNvPr id="1" name=""/>
        <p:cNvGrpSpPr/>
        <p:nvPr/>
      </p:nvGrpSpPr>
      <p:grpSpPr>
        <a:xfrm>
          <a:off x="0" y="0"/>
          <a:ext cx="0" cy="0"/>
          <a:chOff x="0" y="0"/>
          <a:chExt cx="0" cy="0"/>
        </a:xfrm>
      </p:grpSpPr>
      <p:sp>
        <p:nvSpPr>
          <p:cNvPr id="7" name="Rectangle 7"/>
          <p:cNvSpPr>
            <a:spLocks noGrp="1"/>
          </p:cNvSpPr>
          <p:nvPr>
            <p:ph type="body" idx="1"/>
          </p:nvPr>
        </p:nvSpPr>
        <p:spPr/>
        <p:txBody>
          <a:bodyPr/>
          <a:lstStyle>
            <a:lvl1pPr>
              <a:buClr>
                <a:srgbClr val="FF0000"/>
              </a:buClr>
              <a:buSzPct val="90000"/>
              <a:buFont typeface="MS Reference Sans Serif" pitchFamily="34" charset="0"/>
              <a:buChar char="✈"/>
              <a:defRPr b="1">
                <a:solidFill>
                  <a:schemeClr val="tx2">
                    <a:lumMod val="75000"/>
                  </a:schemeClr>
                </a:solidFill>
                <a:latin typeface="Arial Narrow" pitchFamily="34" charset="0"/>
              </a:defRPr>
            </a:lvl1pPr>
            <a:lvl2pPr>
              <a:buClr>
                <a:schemeClr val="tx2">
                  <a:lumMod val="50000"/>
                </a:schemeClr>
              </a:buClr>
              <a:buSzPct val="90000"/>
              <a:buFont typeface="MS Reference Sans Serif" pitchFamily="34" charset="0"/>
              <a:buChar char="☞"/>
              <a:defRPr b="1">
                <a:solidFill>
                  <a:srgbClr val="FF0000"/>
                </a:solidFill>
                <a:latin typeface="Arial Narrow" pitchFamily="34" charset="0"/>
              </a:defRPr>
            </a:lvl2pPr>
            <a:lvl3pPr>
              <a:defRPr>
                <a:latin typeface="Arial Narrow" pitchFamily="34" charset="0"/>
              </a:defRPr>
            </a:lvl3pPr>
            <a:lvl4pPr>
              <a:defRPr>
                <a:latin typeface="Arial Narrow" pitchFamily="34" charset="0"/>
              </a:defRPr>
            </a:lvl4pPr>
            <a:lvl5pPr>
              <a:defRPr>
                <a:latin typeface="Arial Narrow" pitchFamily="34" charset="0"/>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9" name="Title 8"/>
          <p:cNvSpPr>
            <a:spLocks noGrp="1"/>
          </p:cNvSpPr>
          <p:nvPr>
            <p:ph type="title"/>
          </p:nvPr>
        </p:nvSpPr>
        <p:spPr>
          <a:xfrm>
            <a:off x="675039" y="224998"/>
            <a:ext cx="12961620" cy="1687723"/>
          </a:xfrm>
          <a:prstGeom prst="rect">
            <a:avLst/>
          </a:prstGeom>
        </p:spPr>
        <p:txBody>
          <a:bodyPr/>
          <a:lstStyle>
            <a:lvl1pPr>
              <a:defRPr b="1">
                <a:solidFill>
                  <a:srgbClr val="FF0000"/>
                </a:solidFill>
                <a:latin typeface="Arial Narrow" pitchFamily="34" charset="0"/>
              </a:defRPr>
            </a:lvl1pPr>
          </a:lstStyle>
          <a:p>
            <a:r>
              <a:rPr lang="es-ES" dirty="0" smtClean="0"/>
              <a:t>Haga clic para modificar el estilo de título del patrón</a:t>
            </a:r>
            <a:endParaRPr lang="es-ES" dirty="0"/>
          </a:p>
        </p:txBody>
      </p:sp>
      <p:sp>
        <p:nvSpPr>
          <p:cNvPr id="4" name="Rectangle 6"/>
          <p:cNvSpPr>
            <a:spLocks noGrp="1"/>
          </p:cNvSpPr>
          <p:nvPr>
            <p:ph type="dt" sz="half" idx="10"/>
          </p:nvPr>
        </p:nvSpPr>
        <p:spPr/>
        <p:txBody>
          <a:bodyPr/>
          <a:lstStyle>
            <a:lvl1pPr>
              <a:defRPr/>
            </a:lvl1pPr>
          </a:lstStyle>
          <a:p>
            <a:pPr>
              <a:defRPr/>
            </a:pPr>
            <a:endParaRPr dirty="0"/>
          </a:p>
        </p:txBody>
      </p:sp>
      <p:sp>
        <p:nvSpPr>
          <p:cNvPr id="5" name="Rectangle 20"/>
          <p:cNvSpPr>
            <a:spLocks noGrp="1"/>
          </p:cNvSpPr>
          <p:nvPr>
            <p:ph type="ftr" sz="quarter" idx="11"/>
          </p:nvPr>
        </p:nvSpPr>
        <p:spPr/>
        <p:txBody>
          <a:bodyPr/>
          <a:lstStyle>
            <a:lvl1pPr>
              <a:defRPr/>
            </a:lvl1pPr>
          </a:lstStyle>
          <a:p>
            <a:pPr>
              <a:defRPr/>
            </a:pPr>
            <a:endParaRPr lang="es-ES" dirty="0"/>
          </a:p>
        </p:txBody>
      </p:sp>
      <p:sp>
        <p:nvSpPr>
          <p:cNvPr id="6" name="Rectangle 21"/>
          <p:cNvSpPr>
            <a:spLocks noGrp="1"/>
          </p:cNvSpPr>
          <p:nvPr>
            <p:ph type="sldNum" sz="quarter" idx="12"/>
          </p:nvPr>
        </p:nvSpPr>
        <p:spPr/>
        <p:txBody>
          <a:bodyPr/>
          <a:lstStyle>
            <a:lvl1pPr>
              <a:defRPr/>
            </a:lvl1pPr>
          </a:lstStyle>
          <a:p>
            <a:pPr>
              <a:defRPr/>
            </a:pPr>
            <a:fld id="{E2CC58CB-6C17-4A8E-AE7F-66B9E0008532}" type="slidenum">
              <a:rPr/>
              <a:pPr>
                <a:defRPr/>
              </a:pPr>
              <a:t>‹Nº›</a:t>
            </a:fld>
            <a:endParaRPr dirty="0"/>
          </a:p>
        </p:txBody>
      </p:sp>
    </p:spTree>
    <p:extLst>
      <p:ext uri="{BB962C8B-B14F-4D97-AF65-F5344CB8AC3E}">
        <p14:creationId xmlns:p14="http://schemas.microsoft.com/office/powerpoint/2010/main" val="16001462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Only">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720090" y="600083"/>
            <a:ext cx="12961620" cy="9001125"/>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3" name="13 Marcador de fecha"/>
          <p:cNvSpPr>
            <a:spLocks noGrp="1"/>
          </p:cNvSpPr>
          <p:nvPr>
            <p:ph type="dt" sz="half" idx="10"/>
          </p:nvPr>
        </p:nvSpPr>
        <p:spPr/>
        <p:txBody>
          <a:bodyPr/>
          <a:lstStyle>
            <a:lvl1pPr>
              <a:defRPr/>
            </a:lvl1pPr>
          </a:lstStyle>
          <a:p>
            <a:pPr>
              <a:defRPr/>
            </a:pPr>
            <a:endParaRPr lang="es-ES" dirty="0"/>
          </a:p>
        </p:txBody>
      </p:sp>
      <p:sp>
        <p:nvSpPr>
          <p:cNvPr id="4" name="2 Marcador de pie de página"/>
          <p:cNvSpPr>
            <a:spLocks noGrp="1"/>
          </p:cNvSpPr>
          <p:nvPr>
            <p:ph type="ftr" sz="quarter" idx="11"/>
          </p:nvPr>
        </p:nvSpPr>
        <p:spPr/>
        <p:txBody>
          <a:bodyPr/>
          <a:lstStyle>
            <a:lvl1pPr>
              <a:defRPr/>
            </a:lvl1pPr>
          </a:lstStyle>
          <a:p>
            <a:pPr>
              <a:defRPr/>
            </a:pPr>
            <a:endParaRPr lang="es-ES" dirty="0"/>
          </a:p>
        </p:txBody>
      </p:sp>
      <p:sp>
        <p:nvSpPr>
          <p:cNvPr id="5" name="22 Marcador de número de diapositiva"/>
          <p:cNvSpPr>
            <a:spLocks noGrp="1"/>
          </p:cNvSpPr>
          <p:nvPr>
            <p:ph type="sldNum" sz="quarter" idx="12"/>
          </p:nvPr>
        </p:nvSpPr>
        <p:spPr/>
        <p:txBody>
          <a:bodyPr/>
          <a:lstStyle>
            <a:lvl1pPr>
              <a:defRPr/>
            </a:lvl1pPr>
          </a:lstStyle>
          <a:p>
            <a:pPr>
              <a:defRPr/>
            </a:pPr>
            <a:fld id="{426DA115-D989-4AFB-8760-E883A7069241}" type="slidenum">
              <a:rPr lang="es-ES"/>
              <a:pPr>
                <a:defRPr/>
              </a:pPr>
              <a:t>‹Nº›</a:t>
            </a:fld>
            <a:endParaRPr lang="es-ES" dirty="0"/>
          </a:p>
        </p:txBody>
      </p:sp>
    </p:spTree>
    <p:extLst>
      <p:ext uri="{BB962C8B-B14F-4D97-AF65-F5344CB8AC3E}">
        <p14:creationId xmlns:p14="http://schemas.microsoft.com/office/powerpoint/2010/main" val="386950759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2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userDrawn="1">
  <p:cSld name="4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5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userDrawn="1">
  <p:cSld name="6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userDrawn="1">
  <p:cSld name="7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1090136" y="447242"/>
            <a:ext cx="12474060" cy="1870495"/>
          </a:xfrm>
          <a:prstGeom prst="rect">
            <a:avLst/>
          </a:prstGeo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1090159" y="2459830"/>
            <a:ext cx="6115764" cy="6485003"/>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7445935" y="2459830"/>
            <a:ext cx="6118265" cy="6485003"/>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extLst>
      <p:ext uri="{BB962C8B-B14F-4D97-AF65-F5344CB8AC3E}">
        <p14:creationId xmlns:p14="http://schemas.microsoft.com/office/powerpoint/2010/main" val="1533186011"/>
      </p:ext>
    </p:extLst>
  </p:cSld>
  <p:clrMapOvr>
    <a:masterClrMapping/>
  </p:clrMapOvr>
  <p:hf hdr="0" ftr="0" dt="0"/>
</p:sldLayout>
</file>

<file path=ppt/slideLayouts/slideLayout76.xml><?xml version="1.0" encoding="utf-8"?>
<p:sldLayout xmlns:a="http://schemas.openxmlformats.org/drawingml/2006/main" xmlns:r="http://schemas.openxmlformats.org/officeDocument/2006/relationships" xmlns:p="http://schemas.openxmlformats.org/presentationml/2006/main" userDrawn="1">
  <p:cSld name="8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Only">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720090" y="600083"/>
            <a:ext cx="12961620" cy="9001125"/>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3" name="13 Marcador de fecha"/>
          <p:cNvSpPr>
            <a:spLocks noGrp="1"/>
          </p:cNvSpPr>
          <p:nvPr>
            <p:ph type="dt" sz="half" idx="10"/>
          </p:nvPr>
        </p:nvSpPr>
        <p:spPr/>
        <p:txBody>
          <a:bodyPr/>
          <a:lstStyle>
            <a:lvl1pPr>
              <a:defRPr/>
            </a:lvl1pPr>
          </a:lstStyle>
          <a:p>
            <a:pPr>
              <a:defRPr/>
            </a:pPr>
            <a:endParaRPr lang="es-ES" dirty="0"/>
          </a:p>
        </p:txBody>
      </p:sp>
      <p:sp>
        <p:nvSpPr>
          <p:cNvPr id="4" name="2 Marcador de pie de página"/>
          <p:cNvSpPr>
            <a:spLocks noGrp="1"/>
          </p:cNvSpPr>
          <p:nvPr>
            <p:ph type="ftr" sz="quarter" idx="11"/>
          </p:nvPr>
        </p:nvSpPr>
        <p:spPr/>
        <p:txBody>
          <a:bodyPr/>
          <a:lstStyle>
            <a:lvl1pPr>
              <a:defRPr/>
            </a:lvl1pPr>
          </a:lstStyle>
          <a:p>
            <a:pPr>
              <a:defRPr/>
            </a:pPr>
            <a:endParaRPr lang="es-ES" dirty="0"/>
          </a:p>
        </p:txBody>
      </p:sp>
      <p:sp>
        <p:nvSpPr>
          <p:cNvPr id="5" name="22 Marcador de número de diapositiva"/>
          <p:cNvSpPr>
            <a:spLocks noGrp="1"/>
          </p:cNvSpPr>
          <p:nvPr>
            <p:ph type="sldNum" sz="quarter" idx="12"/>
          </p:nvPr>
        </p:nvSpPr>
        <p:spPr/>
        <p:txBody>
          <a:bodyPr/>
          <a:lstStyle>
            <a:lvl1pPr>
              <a:defRPr/>
            </a:lvl1pPr>
          </a:lstStyle>
          <a:p>
            <a:pPr>
              <a:defRPr/>
            </a:pPr>
            <a:fld id="{426DA115-D989-4AFB-8760-E883A7069241}" type="slidenum">
              <a:rPr lang="es-ES"/>
              <a:pPr>
                <a:defRPr/>
              </a:pPr>
              <a:t>‹Nº›</a:t>
            </a:fld>
            <a:endParaRPr lang="es-ES" dirty="0"/>
          </a:p>
        </p:txBody>
      </p:sp>
    </p:spTree>
    <p:extLst>
      <p:ext uri="{BB962C8B-B14F-4D97-AF65-F5344CB8AC3E}">
        <p14:creationId xmlns:p14="http://schemas.microsoft.com/office/powerpoint/2010/main" val="386950759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userDrawn="1">
  <p:cSld name="10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userDrawn="1">
  <p:cSld name="11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cSld name="Título, 1 obje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1090136" y="447242"/>
            <a:ext cx="12474060" cy="1870495"/>
          </a:xfrm>
          <a:prstGeom prst="rect">
            <a:avLst/>
          </a:prstGeom>
        </p:spPr>
        <p:txBody>
          <a:bodyPr/>
          <a:lstStyle/>
          <a:p>
            <a:r>
              <a:rPr lang="es-ES" smtClean="0"/>
              <a:t>Haga clic para modificar el estilo de título del patrón</a:t>
            </a:r>
            <a:endParaRPr lang="es-PE"/>
          </a:p>
        </p:txBody>
      </p:sp>
      <p:sp>
        <p:nvSpPr>
          <p:cNvPr id="3" name="2 Marcador de contenido"/>
          <p:cNvSpPr>
            <a:spLocks noGrp="1"/>
          </p:cNvSpPr>
          <p:nvPr>
            <p:ph sz="half" idx="1"/>
          </p:nvPr>
        </p:nvSpPr>
        <p:spPr>
          <a:xfrm>
            <a:off x="1090159" y="2459830"/>
            <a:ext cx="6115764" cy="6485003"/>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contenido"/>
          <p:cNvSpPr>
            <a:spLocks noGrp="1"/>
          </p:cNvSpPr>
          <p:nvPr>
            <p:ph sz="quarter" idx="2"/>
          </p:nvPr>
        </p:nvSpPr>
        <p:spPr>
          <a:xfrm>
            <a:off x="7445935" y="2459828"/>
            <a:ext cx="6118265" cy="3130691"/>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contenido"/>
          <p:cNvSpPr>
            <a:spLocks noGrp="1"/>
          </p:cNvSpPr>
          <p:nvPr>
            <p:ph sz="quarter" idx="3"/>
          </p:nvPr>
        </p:nvSpPr>
        <p:spPr>
          <a:xfrm>
            <a:off x="7445935" y="5814142"/>
            <a:ext cx="6118265" cy="3130691"/>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Tree>
    <p:extLst>
      <p:ext uri="{BB962C8B-B14F-4D97-AF65-F5344CB8AC3E}">
        <p14:creationId xmlns:p14="http://schemas.microsoft.com/office/powerpoint/2010/main" val="2159686038"/>
      </p:ext>
    </p:extLst>
  </p:cSld>
  <p:clrMapOvr>
    <a:masterClrMapping/>
  </p:clrMapOvr>
  <p:hf hdr="0" ftr="0" dt="0"/>
</p:sldLayout>
</file>

<file path=ppt/slideLayouts/slideLayout80.xml><?xml version="1.0" encoding="utf-8"?>
<p:sldLayout xmlns:a="http://schemas.openxmlformats.org/drawingml/2006/main" xmlns:r="http://schemas.openxmlformats.org/officeDocument/2006/relationships" xmlns:p="http://schemas.openxmlformats.org/presentationml/2006/main" userDrawn="1">
  <p:cSld name="12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userDrawn="1">
  <p:cSld name="13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userDrawn="1">
  <p:cSld name="15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userDrawn="1">
  <p:cSld name="16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objAndTwoObj">
  <p:cSld name="Título, 1 obje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1090136" y="447242"/>
            <a:ext cx="12474060" cy="1870495"/>
          </a:xfrm>
          <a:prstGeom prst="rect">
            <a:avLst/>
          </a:prstGeom>
        </p:spPr>
        <p:txBody>
          <a:bodyPr/>
          <a:lstStyle/>
          <a:p>
            <a:r>
              <a:rPr lang="es-ES" smtClean="0"/>
              <a:t>Haga clic para modificar el estilo de título del patrón</a:t>
            </a:r>
            <a:endParaRPr lang="es-PE"/>
          </a:p>
        </p:txBody>
      </p:sp>
      <p:sp>
        <p:nvSpPr>
          <p:cNvPr id="3" name="2 Marcador de contenido"/>
          <p:cNvSpPr>
            <a:spLocks noGrp="1"/>
          </p:cNvSpPr>
          <p:nvPr>
            <p:ph sz="half" idx="1"/>
          </p:nvPr>
        </p:nvSpPr>
        <p:spPr>
          <a:xfrm>
            <a:off x="1090159" y="2459830"/>
            <a:ext cx="6115764" cy="6485003"/>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contenido"/>
          <p:cNvSpPr>
            <a:spLocks noGrp="1"/>
          </p:cNvSpPr>
          <p:nvPr>
            <p:ph sz="quarter" idx="2"/>
          </p:nvPr>
        </p:nvSpPr>
        <p:spPr>
          <a:xfrm>
            <a:off x="7445935" y="2459828"/>
            <a:ext cx="6118265" cy="3130691"/>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contenido"/>
          <p:cNvSpPr>
            <a:spLocks noGrp="1"/>
          </p:cNvSpPr>
          <p:nvPr>
            <p:ph sz="quarter" idx="3"/>
          </p:nvPr>
        </p:nvSpPr>
        <p:spPr>
          <a:xfrm>
            <a:off x="7445935" y="5814142"/>
            <a:ext cx="6118265" cy="3130691"/>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Tree>
    <p:extLst>
      <p:ext uri="{BB962C8B-B14F-4D97-AF65-F5344CB8AC3E}">
        <p14:creationId xmlns:p14="http://schemas.microsoft.com/office/powerpoint/2010/main" val="2159686038"/>
      </p:ext>
    </p:extLst>
  </p:cSld>
  <p:clrMapOvr>
    <a:masterClrMapping/>
  </p:clrMapOvr>
  <p:hf hdr="0" ftr="0" dt="0"/>
</p:sldLayout>
</file>

<file path=ppt/slideLayouts/slideLayout85.xml><?xml version="1.0" encoding="utf-8"?>
<p:sldLayout xmlns:a="http://schemas.openxmlformats.org/drawingml/2006/main" xmlns:r="http://schemas.openxmlformats.org/officeDocument/2006/relationships" xmlns:p="http://schemas.openxmlformats.org/presentationml/2006/main" userDrawn="1">
  <p:cSld name="17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userDrawn="1">
  <p:cSld name="18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userDrawn="1">
  <p:cSld name="19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userDrawn="1">
  <p:cSld name="20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userDrawn="1">
  <p:cSld name="21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090136" y="447242"/>
            <a:ext cx="12474060" cy="1870495"/>
          </a:xfrm>
          <a:prstGeom prst="rect">
            <a:avLst/>
          </a:prstGeo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090159" y="2459830"/>
            <a:ext cx="6115764" cy="6485003"/>
          </a:xfrm>
          <a:prstGeom prst="rect">
            <a:avLst/>
          </a:prstGeom>
        </p:spPr>
        <p:txBody>
          <a:bodyPr/>
          <a:lstStyle>
            <a:lvl1pPr>
              <a:defRPr sz="2800"/>
            </a:lvl1pPr>
            <a:lvl2pPr>
              <a:defRPr sz="2400"/>
            </a:lvl2pPr>
            <a:lvl3pPr>
              <a:defRPr sz="2000"/>
            </a:lvl3pPr>
            <a:lvl4pPr>
              <a:defRPr sz="1700"/>
            </a:lvl4pPr>
            <a:lvl5pPr>
              <a:defRPr sz="1700"/>
            </a:lvl5pPr>
            <a:lvl6pPr>
              <a:defRPr sz="1700"/>
            </a:lvl6pPr>
            <a:lvl7pPr>
              <a:defRPr sz="1700"/>
            </a:lvl7pPr>
            <a:lvl8pPr>
              <a:defRPr sz="1700"/>
            </a:lvl8pPr>
            <a:lvl9pPr>
              <a:defRPr sz="17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8283553" y="2255986"/>
            <a:ext cx="6118265" cy="6485003"/>
          </a:xfrm>
          <a:prstGeom prst="rect">
            <a:avLst/>
          </a:prstGeom>
        </p:spPr>
        <p:txBody>
          <a:bodyPr/>
          <a:lstStyle>
            <a:lvl1pPr>
              <a:defRPr sz="2800"/>
            </a:lvl1pPr>
            <a:lvl2pPr>
              <a:defRPr sz="2400"/>
            </a:lvl2pPr>
            <a:lvl3pPr>
              <a:defRPr sz="2000"/>
            </a:lvl3pPr>
            <a:lvl4pPr>
              <a:defRPr sz="1700"/>
            </a:lvl4pPr>
            <a:lvl5pPr>
              <a:defRPr sz="1700"/>
            </a:lvl5pPr>
            <a:lvl6pPr>
              <a:defRPr sz="1700"/>
            </a:lvl6pPr>
            <a:lvl7pPr>
              <a:defRPr sz="1700"/>
            </a:lvl7pPr>
            <a:lvl8pPr>
              <a:defRPr sz="1700"/>
            </a:lvl8pPr>
            <a:lvl9pPr>
              <a:defRPr sz="17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extLst>
      <p:ext uri="{BB962C8B-B14F-4D97-AF65-F5344CB8AC3E}">
        <p14:creationId xmlns:p14="http://schemas.microsoft.com/office/powerpoint/2010/main" val="3376583456"/>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userDrawn="1">
  <p:cSld name="22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userDrawn="1">
  <p:cSld name="23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userDrawn="1">
  <p:cSld name="24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userDrawn="1">
  <p:cSld name="25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userDrawn="1">
  <p:cSld name="26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userDrawn="1">
  <p:cSld name="27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userDrawn="1">
  <p:cSld name="29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userDrawn="1">
  <p:cSld name="30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userDrawn="1">
  <p:cSld name="31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userDrawn="1">
  <p:cSld name="32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914216-B310-4DC6-90ED-D60FA22F9074}" type="datetimeFigureOut">
              <a:rPr lang="es-ES" smtClean="0"/>
              <a:pPr/>
              <a:t>01/09/2016</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FF2A630-3825-47F8-80F8-917AB798C14C}" type="slidenum">
              <a:rPr lang="es-ES" smtClean="0"/>
              <a:pPr/>
              <a:t>‹Nº›</a:t>
            </a:fld>
            <a:endParaRPr lang="es-ES" dirty="0"/>
          </a:p>
        </p:txBody>
      </p:sp>
      <p:sp>
        <p:nvSpPr>
          <p:cNvPr id="5" name="4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image" Target="../media/image1.jpeg"/><Relationship Id="rId5" Type="http://schemas.openxmlformats.org/officeDocument/2006/relationships/slideLayout" Target="../slideLayouts/slideLayout5.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theme" Target="../theme/theme1.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240.xml"/><Relationship Id="rId13" Type="http://schemas.openxmlformats.org/officeDocument/2006/relationships/slideLayout" Target="../slideLayouts/slideLayout245.xml"/><Relationship Id="rId18" Type="http://schemas.openxmlformats.org/officeDocument/2006/relationships/slideLayout" Target="../slideLayouts/slideLayout250.xml"/><Relationship Id="rId26" Type="http://schemas.openxmlformats.org/officeDocument/2006/relationships/image" Target="../media/image5.png"/><Relationship Id="rId3" Type="http://schemas.openxmlformats.org/officeDocument/2006/relationships/slideLayout" Target="../slideLayouts/slideLayout235.xml"/><Relationship Id="rId21" Type="http://schemas.openxmlformats.org/officeDocument/2006/relationships/slideLayout" Target="../slideLayouts/slideLayout253.xml"/><Relationship Id="rId7" Type="http://schemas.openxmlformats.org/officeDocument/2006/relationships/slideLayout" Target="../slideLayouts/slideLayout239.xml"/><Relationship Id="rId12" Type="http://schemas.openxmlformats.org/officeDocument/2006/relationships/slideLayout" Target="../slideLayouts/slideLayout244.xml"/><Relationship Id="rId17" Type="http://schemas.openxmlformats.org/officeDocument/2006/relationships/slideLayout" Target="../slideLayouts/slideLayout249.xml"/><Relationship Id="rId25" Type="http://schemas.openxmlformats.org/officeDocument/2006/relationships/image" Target="../media/image4.png"/><Relationship Id="rId2" Type="http://schemas.openxmlformats.org/officeDocument/2006/relationships/slideLayout" Target="../slideLayouts/slideLayout234.xml"/><Relationship Id="rId16" Type="http://schemas.openxmlformats.org/officeDocument/2006/relationships/slideLayout" Target="../slideLayouts/slideLayout248.xml"/><Relationship Id="rId20" Type="http://schemas.openxmlformats.org/officeDocument/2006/relationships/slideLayout" Target="../slideLayouts/slideLayout252.xml"/><Relationship Id="rId1" Type="http://schemas.openxmlformats.org/officeDocument/2006/relationships/slideLayout" Target="../slideLayouts/slideLayout233.xml"/><Relationship Id="rId6" Type="http://schemas.openxmlformats.org/officeDocument/2006/relationships/slideLayout" Target="../slideLayouts/slideLayout238.xml"/><Relationship Id="rId11" Type="http://schemas.openxmlformats.org/officeDocument/2006/relationships/slideLayout" Target="../slideLayouts/slideLayout243.xml"/><Relationship Id="rId24" Type="http://schemas.openxmlformats.org/officeDocument/2006/relationships/image" Target="../media/image3.png"/><Relationship Id="rId5" Type="http://schemas.openxmlformats.org/officeDocument/2006/relationships/slideLayout" Target="../slideLayouts/slideLayout237.xml"/><Relationship Id="rId15" Type="http://schemas.openxmlformats.org/officeDocument/2006/relationships/slideLayout" Target="../slideLayouts/slideLayout247.xml"/><Relationship Id="rId23" Type="http://schemas.openxmlformats.org/officeDocument/2006/relationships/theme" Target="../theme/theme10.xml"/><Relationship Id="rId10" Type="http://schemas.openxmlformats.org/officeDocument/2006/relationships/slideLayout" Target="../slideLayouts/slideLayout242.xml"/><Relationship Id="rId19" Type="http://schemas.openxmlformats.org/officeDocument/2006/relationships/slideLayout" Target="../slideLayouts/slideLayout251.xml"/><Relationship Id="rId4" Type="http://schemas.openxmlformats.org/officeDocument/2006/relationships/slideLayout" Target="../slideLayouts/slideLayout236.xml"/><Relationship Id="rId9" Type="http://schemas.openxmlformats.org/officeDocument/2006/relationships/slideLayout" Target="../slideLayouts/slideLayout241.xml"/><Relationship Id="rId14" Type="http://schemas.openxmlformats.org/officeDocument/2006/relationships/slideLayout" Target="../slideLayouts/slideLayout246.xml"/><Relationship Id="rId22" Type="http://schemas.openxmlformats.org/officeDocument/2006/relationships/slideLayout" Target="../slideLayouts/slideLayout254.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262.xml"/><Relationship Id="rId13" Type="http://schemas.openxmlformats.org/officeDocument/2006/relationships/slideLayout" Target="../slideLayouts/slideLayout267.xml"/><Relationship Id="rId18" Type="http://schemas.openxmlformats.org/officeDocument/2006/relationships/slideLayout" Target="../slideLayouts/slideLayout272.xml"/><Relationship Id="rId3" Type="http://schemas.openxmlformats.org/officeDocument/2006/relationships/slideLayout" Target="../slideLayouts/slideLayout257.xml"/><Relationship Id="rId7" Type="http://schemas.openxmlformats.org/officeDocument/2006/relationships/slideLayout" Target="../slideLayouts/slideLayout261.xml"/><Relationship Id="rId12" Type="http://schemas.openxmlformats.org/officeDocument/2006/relationships/slideLayout" Target="../slideLayouts/slideLayout266.xml"/><Relationship Id="rId17" Type="http://schemas.openxmlformats.org/officeDocument/2006/relationships/slideLayout" Target="../slideLayouts/slideLayout271.xml"/><Relationship Id="rId2" Type="http://schemas.openxmlformats.org/officeDocument/2006/relationships/slideLayout" Target="../slideLayouts/slideLayout256.xml"/><Relationship Id="rId16" Type="http://schemas.openxmlformats.org/officeDocument/2006/relationships/slideLayout" Target="../slideLayouts/slideLayout270.xml"/><Relationship Id="rId20" Type="http://schemas.openxmlformats.org/officeDocument/2006/relationships/image" Target="../media/image2.png"/><Relationship Id="rId1" Type="http://schemas.openxmlformats.org/officeDocument/2006/relationships/slideLayout" Target="../slideLayouts/slideLayout255.xml"/><Relationship Id="rId6" Type="http://schemas.openxmlformats.org/officeDocument/2006/relationships/slideLayout" Target="../slideLayouts/slideLayout260.xml"/><Relationship Id="rId11" Type="http://schemas.openxmlformats.org/officeDocument/2006/relationships/slideLayout" Target="../slideLayouts/slideLayout265.xml"/><Relationship Id="rId5" Type="http://schemas.openxmlformats.org/officeDocument/2006/relationships/slideLayout" Target="../slideLayouts/slideLayout259.xml"/><Relationship Id="rId15" Type="http://schemas.openxmlformats.org/officeDocument/2006/relationships/slideLayout" Target="../slideLayouts/slideLayout269.xml"/><Relationship Id="rId10" Type="http://schemas.openxmlformats.org/officeDocument/2006/relationships/slideLayout" Target="../slideLayouts/slideLayout264.xml"/><Relationship Id="rId19" Type="http://schemas.openxmlformats.org/officeDocument/2006/relationships/theme" Target="../theme/theme11.xml"/><Relationship Id="rId4" Type="http://schemas.openxmlformats.org/officeDocument/2006/relationships/slideLayout" Target="../slideLayouts/slideLayout258.xml"/><Relationship Id="rId9" Type="http://schemas.openxmlformats.org/officeDocument/2006/relationships/slideLayout" Target="../slideLayouts/slideLayout263.xml"/><Relationship Id="rId14" Type="http://schemas.openxmlformats.org/officeDocument/2006/relationships/slideLayout" Target="../slideLayouts/slideLayout268.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280.xml"/><Relationship Id="rId13" Type="http://schemas.openxmlformats.org/officeDocument/2006/relationships/image" Target="../media/image10.png"/><Relationship Id="rId3" Type="http://schemas.openxmlformats.org/officeDocument/2006/relationships/slideLayout" Target="../slideLayouts/slideLayout275.xml"/><Relationship Id="rId7" Type="http://schemas.openxmlformats.org/officeDocument/2006/relationships/slideLayout" Target="../slideLayouts/slideLayout279.xml"/><Relationship Id="rId12" Type="http://schemas.openxmlformats.org/officeDocument/2006/relationships/theme" Target="../theme/theme12.xml"/><Relationship Id="rId2" Type="http://schemas.openxmlformats.org/officeDocument/2006/relationships/slideLayout" Target="../slideLayouts/slideLayout274.xml"/><Relationship Id="rId1" Type="http://schemas.openxmlformats.org/officeDocument/2006/relationships/slideLayout" Target="../slideLayouts/slideLayout273.xml"/><Relationship Id="rId6" Type="http://schemas.openxmlformats.org/officeDocument/2006/relationships/slideLayout" Target="../slideLayouts/slideLayout278.xml"/><Relationship Id="rId11" Type="http://schemas.openxmlformats.org/officeDocument/2006/relationships/slideLayout" Target="../slideLayouts/slideLayout283.xml"/><Relationship Id="rId5" Type="http://schemas.openxmlformats.org/officeDocument/2006/relationships/slideLayout" Target="../slideLayouts/slideLayout277.xml"/><Relationship Id="rId10" Type="http://schemas.openxmlformats.org/officeDocument/2006/relationships/slideLayout" Target="../slideLayouts/slideLayout282.xml"/><Relationship Id="rId4" Type="http://schemas.openxmlformats.org/officeDocument/2006/relationships/slideLayout" Target="../slideLayouts/slideLayout276.xml"/><Relationship Id="rId9" Type="http://schemas.openxmlformats.org/officeDocument/2006/relationships/slideLayout" Target="../slideLayouts/slideLayout281.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291.xml"/><Relationship Id="rId13" Type="http://schemas.openxmlformats.org/officeDocument/2006/relationships/slideLayout" Target="../slideLayouts/slideLayout296.xml"/><Relationship Id="rId3" Type="http://schemas.openxmlformats.org/officeDocument/2006/relationships/slideLayout" Target="../slideLayouts/slideLayout286.xml"/><Relationship Id="rId7" Type="http://schemas.openxmlformats.org/officeDocument/2006/relationships/slideLayout" Target="../slideLayouts/slideLayout290.xml"/><Relationship Id="rId12" Type="http://schemas.openxmlformats.org/officeDocument/2006/relationships/slideLayout" Target="../slideLayouts/slideLayout295.xml"/><Relationship Id="rId2" Type="http://schemas.openxmlformats.org/officeDocument/2006/relationships/slideLayout" Target="../slideLayouts/slideLayout285.xml"/><Relationship Id="rId1" Type="http://schemas.openxmlformats.org/officeDocument/2006/relationships/slideLayout" Target="../slideLayouts/slideLayout284.xml"/><Relationship Id="rId6" Type="http://schemas.openxmlformats.org/officeDocument/2006/relationships/slideLayout" Target="../slideLayouts/slideLayout289.xml"/><Relationship Id="rId11" Type="http://schemas.openxmlformats.org/officeDocument/2006/relationships/slideLayout" Target="../slideLayouts/slideLayout294.xml"/><Relationship Id="rId5" Type="http://schemas.openxmlformats.org/officeDocument/2006/relationships/slideLayout" Target="../slideLayouts/slideLayout288.xml"/><Relationship Id="rId15" Type="http://schemas.openxmlformats.org/officeDocument/2006/relationships/image" Target="../media/image2.png"/><Relationship Id="rId10" Type="http://schemas.openxmlformats.org/officeDocument/2006/relationships/slideLayout" Target="../slideLayouts/slideLayout293.xml"/><Relationship Id="rId4" Type="http://schemas.openxmlformats.org/officeDocument/2006/relationships/slideLayout" Target="../slideLayouts/slideLayout287.xml"/><Relationship Id="rId9" Type="http://schemas.openxmlformats.org/officeDocument/2006/relationships/slideLayout" Target="../slideLayouts/slideLayout292.xml"/><Relationship Id="rId14" Type="http://schemas.openxmlformats.org/officeDocument/2006/relationships/theme" Target="../theme/theme13.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304.xml"/><Relationship Id="rId13" Type="http://schemas.openxmlformats.org/officeDocument/2006/relationships/slideLayout" Target="../slideLayouts/slideLayout309.xml"/><Relationship Id="rId3" Type="http://schemas.openxmlformats.org/officeDocument/2006/relationships/slideLayout" Target="../slideLayouts/slideLayout299.xml"/><Relationship Id="rId7" Type="http://schemas.openxmlformats.org/officeDocument/2006/relationships/slideLayout" Target="../slideLayouts/slideLayout303.xml"/><Relationship Id="rId12" Type="http://schemas.openxmlformats.org/officeDocument/2006/relationships/slideLayout" Target="../slideLayouts/slideLayout308.xml"/><Relationship Id="rId2" Type="http://schemas.openxmlformats.org/officeDocument/2006/relationships/slideLayout" Target="../slideLayouts/slideLayout298.xml"/><Relationship Id="rId1" Type="http://schemas.openxmlformats.org/officeDocument/2006/relationships/slideLayout" Target="../slideLayouts/slideLayout297.xml"/><Relationship Id="rId6" Type="http://schemas.openxmlformats.org/officeDocument/2006/relationships/slideLayout" Target="../slideLayouts/slideLayout302.xml"/><Relationship Id="rId11" Type="http://schemas.openxmlformats.org/officeDocument/2006/relationships/slideLayout" Target="../slideLayouts/slideLayout307.xml"/><Relationship Id="rId5" Type="http://schemas.openxmlformats.org/officeDocument/2006/relationships/slideLayout" Target="../slideLayouts/slideLayout301.xml"/><Relationship Id="rId15" Type="http://schemas.openxmlformats.org/officeDocument/2006/relationships/image" Target="../media/image11.png"/><Relationship Id="rId10" Type="http://schemas.openxmlformats.org/officeDocument/2006/relationships/slideLayout" Target="../slideLayouts/slideLayout306.xml"/><Relationship Id="rId4" Type="http://schemas.openxmlformats.org/officeDocument/2006/relationships/slideLayout" Target="../slideLayouts/slideLayout300.xml"/><Relationship Id="rId9" Type="http://schemas.openxmlformats.org/officeDocument/2006/relationships/slideLayout" Target="../slideLayouts/slideLayout305.xml"/><Relationship Id="rId14" Type="http://schemas.openxmlformats.org/officeDocument/2006/relationships/theme" Target="../theme/theme14.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317.xml"/><Relationship Id="rId13" Type="http://schemas.openxmlformats.org/officeDocument/2006/relationships/slideLayout" Target="../slideLayouts/slideLayout322.xml"/><Relationship Id="rId18" Type="http://schemas.openxmlformats.org/officeDocument/2006/relationships/theme" Target="../theme/theme15.xml"/><Relationship Id="rId3" Type="http://schemas.openxmlformats.org/officeDocument/2006/relationships/slideLayout" Target="../slideLayouts/slideLayout312.xml"/><Relationship Id="rId7" Type="http://schemas.openxmlformats.org/officeDocument/2006/relationships/slideLayout" Target="../slideLayouts/slideLayout316.xml"/><Relationship Id="rId12" Type="http://schemas.openxmlformats.org/officeDocument/2006/relationships/slideLayout" Target="../slideLayouts/slideLayout321.xml"/><Relationship Id="rId17" Type="http://schemas.openxmlformats.org/officeDocument/2006/relationships/slideLayout" Target="../slideLayouts/slideLayout326.xml"/><Relationship Id="rId2" Type="http://schemas.openxmlformats.org/officeDocument/2006/relationships/slideLayout" Target="../slideLayouts/slideLayout311.xml"/><Relationship Id="rId16" Type="http://schemas.openxmlformats.org/officeDocument/2006/relationships/slideLayout" Target="../slideLayouts/slideLayout325.xml"/><Relationship Id="rId1" Type="http://schemas.openxmlformats.org/officeDocument/2006/relationships/slideLayout" Target="../slideLayouts/slideLayout310.xml"/><Relationship Id="rId6" Type="http://schemas.openxmlformats.org/officeDocument/2006/relationships/slideLayout" Target="../slideLayouts/slideLayout315.xml"/><Relationship Id="rId11" Type="http://schemas.openxmlformats.org/officeDocument/2006/relationships/slideLayout" Target="../slideLayouts/slideLayout320.xml"/><Relationship Id="rId5" Type="http://schemas.openxmlformats.org/officeDocument/2006/relationships/slideLayout" Target="../slideLayouts/slideLayout314.xml"/><Relationship Id="rId15" Type="http://schemas.openxmlformats.org/officeDocument/2006/relationships/slideLayout" Target="../slideLayouts/slideLayout324.xml"/><Relationship Id="rId10" Type="http://schemas.openxmlformats.org/officeDocument/2006/relationships/slideLayout" Target="../slideLayouts/slideLayout319.xml"/><Relationship Id="rId19" Type="http://schemas.openxmlformats.org/officeDocument/2006/relationships/image" Target="../media/image13.png"/><Relationship Id="rId4" Type="http://schemas.openxmlformats.org/officeDocument/2006/relationships/slideLayout" Target="../slideLayouts/slideLayout313.xml"/><Relationship Id="rId9" Type="http://schemas.openxmlformats.org/officeDocument/2006/relationships/slideLayout" Target="../slideLayouts/slideLayout318.xml"/><Relationship Id="rId14" Type="http://schemas.openxmlformats.org/officeDocument/2006/relationships/slideLayout" Target="../slideLayouts/slideLayout323.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334.xml"/><Relationship Id="rId13" Type="http://schemas.openxmlformats.org/officeDocument/2006/relationships/image" Target="../media/image16.png"/><Relationship Id="rId3" Type="http://schemas.openxmlformats.org/officeDocument/2006/relationships/slideLayout" Target="../slideLayouts/slideLayout329.xml"/><Relationship Id="rId7" Type="http://schemas.openxmlformats.org/officeDocument/2006/relationships/slideLayout" Target="../slideLayouts/slideLayout333.xml"/><Relationship Id="rId12" Type="http://schemas.openxmlformats.org/officeDocument/2006/relationships/theme" Target="../theme/theme16.xml"/><Relationship Id="rId2" Type="http://schemas.openxmlformats.org/officeDocument/2006/relationships/slideLayout" Target="../slideLayouts/slideLayout328.xml"/><Relationship Id="rId1" Type="http://schemas.openxmlformats.org/officeDocument/2006/relationships/slideLayout" Target="../slideLayouts/slideLayout327.xml"/><Relationship Id="rId6" Type="http://schemas.openxmlformats.org/officeDocument/2006/relationships/slideLayout" Target="../slideLayouts/slideLayout332.xml"/><Relationship Id="rId11" Type="http://schemas.openxmlformats.org/officeDocument/2006/relationships/slideLayout" Target="../slideLayouts/slideLayout337.xml"/><Relationship Id="rId5" Type="http://schemas.openxmlformats.org/officeDocument/2006/relationships/slideLayout" Target="../slideLayouts/slideLayout331.xml"/><Relationship Id="rId10" Type="http://schemas.openxmlformats.org/officeDocument/2006/relationships/slideLayout" Target="../slideLayouts/slideLayout336.xml"/><Relationship Id="rId4" Type="http://schemas.openxmlformats.org/officeDocument/2006/relationships/slideLayout" Target="../slideLayouts/slideLayout330.xml"/><Relationship Id="rId9" Type="http://schemas.openxmlformats.org/officeDocument/2006/relationships/slideLayout" Target="../slideLayouts/slideLayout335.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345.xml"/><Relationship Id="rId13" Type="http://schemas.openxmlformats.org/officeDocument/2006/relationships/slideLayout" Target="../slideLayouts/slideLayout350.xml"/><Relationship Id="rId3" Type="http://schemas.openxmlformats.org/officeDocument/2006/relationships/slideLayout" Target="../slideLayouts/slideLayout340.xml"/><Relationship Id="rId7" Type="http://schemas.openxmlformats.org/officeDocument/2006/relationships/slideLayout" Target="../slideLayouts/slideLayout344.xml"/><Relationship Id="rId12" Type="http://schemas.openxmlformats.org/officeDocument/2006/relationships/slideLayout" Target="../slideLayouts/slideLayout349.xml"/><Relationship Id="rId2" Type="http://schemas.openxmlformats.org/officeDocument/2006/relationships/slideLayout" Target="../slideLayouts/slideLayout339.xml"/><Relationship Id="rId16" Type="http://schemas.openxmlformats.org/officeDocument/2006/relationships/image" Target="../media/image17.png"/><Relationship Id="rId1" Type="http://schemas.openxmlformats.org/officeDocument/2006/relationships/slideLayout" Target="../slideLayouts/slideLayout338.xml"/><Relationship Id="rId6" Type="http://schemas.openxmlformats.org/officeDocument/2006/relationships/slideLayout" Target="../slideLayouts/slideLayout343.xml"/><Relationship Id="rId11" Type="http://schemas.openxmlformats.org/officeDocument/2006/relationships/slideLayout" Target="../slideLayouts/slideLayout348.xml"/><Relationship Id="rId5" Type="http://schemas.openxmlformats.org/officeDocument/2006/relationships/slideLayout" Target="../slideLayouts/slideLayout342.xml"/><Relationship Id="rId15" Type="http://schemas.openxmlformats.org/officeDocument/2006/relationships/theme" Target="../theme/theme17.xml"/><Relationship Id="rId10" Type="http://schemas.openxmlformats.org/officeDocument/2006/relationships/slideLayout" Target="../slideLayouts/slideLayout347.xml"/><Relationship Id="rId4" Type="http://schemas.openxmlformats.org/officeDocument/2006/relationships/slideLayout" Target="../slideLayouts/slideLayout341.xml"/><Relationship Id="rId9" Type="http://schemas.openxmlformats.org/officeDocument/2006/relationships/slideLayout" Target="../slideLayouts/slideLayout346.xml"/><Relationship Id="rId14" Type="http://schemas.openxmlformats.org/officeDocument/2006/relationships/slideLayout" Target="../slideLayouts/slideLayout351.xml"/></Relationships>
</file>

<file path=ppt/slideMasters/_rels/slideMaster18.xml.rels><?xml version="1.0" encoding="UTF-8" standalone="yes"?>
<Relationships xmlns="http://schemas.openxmlformats.org/package/2006/relationships"><Relationship Id="rId3" Type="http://schemas.openxmlformats.org/officeDocument/2006/relationships/theme" Target="../theme/theme18.xml"/><Relationship Id="rId2" Type="http://schemas.openxmlformats.org/officeDocument/2006/relationships/slideLayout" Target="../slideLayouts/slideLayout353.xml"/><Relationship Id="rId1" Type="http://schemas.openxmlformats.org/officeDocument/2006/relationships/slideLayout" Target="../slideLayouts/slideLayout352.xml"/><Relationship Id="rId4" Type="http://schemas.openxmlformats.org/officeDocument/2006/relationships/image" Target="../media/image18.png"/></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361.xml"/><Relationship Id="rId13" Type="http://schemas.openxmlformats.org/officeDocument/2006/relationships/theme" Target="../theme/theme19.xml"/><Relationship Id="rId3" Type="http://schemas.openxmlformats.org/officeDocument/2006/relationships/slideLayout" Target="../slideLayouts/slideLayout356.xml"/><Relationship Id="rId7" Type="http://schemas.openxmlformats.org/officeDocument/2006/relationships/slideLayout" Target="../slideLayouts/slideLayout360.xml"/><Relationship Id="rId12" Type="http://schemas.openxmlformats.org/officeDocument/2006/relationships/slideLayout" Target="../slideLayouts/slideLayout365.xml"/><Relationship Id="rId2" Type="http://schemas.openxmlformats.org/officeDocument/2006/relationships/slideLayout" Target="../slideLayouts/slideLayout355.xml"/><Relationship Id="rId1" Type="http://schemas.openxmlformats.org/officeDocument/2006/relationships/slideLayout" Target="../slideLayouts/slideLayout354.xml"/><Relationship Id="rId6" Type="http://schemas.openxmlformats.org/officeDocument/2006/relationships/slideLayout" Target="../slideLayouts/slideLayout359.xml"/><Relationship Id="rId11" Type="http://schemas.openxmlformats.org/officeDocument/2006/relationships/slideLayout" Target="../slideLayouts/slideLayout364.xml"/><Relationship Id="rId5" Type="http://schemas.openxmlformats.org/officeDocument/2006/relationships/slideLayout" Target="../slideLayouts/slideLayout358.xml"/><Relationship Id="rId10" Type="http://schemas.openxmlformats.org/officeDocument/2006/relationships/slideLayout" Target="../slideLayouts/slideLayout363.xml"/><Relationship Id="rId4" Type="http://schemas.openxmlformats.org/officeDocument/2006/relationships/slideLayout" Target="../slideLayouts/slideLayout357.xml"/><Relationship Id="rId9" Type="http://schemas.openxmlformats.org/officeDocument/2006/relationships/slideLayout" Target="../slideLayouts/slideLayout362.xml"/><Relationship Id="rId14" Type="http://schemas.openxmlformats.org/officeDocument/2006/relationships/image" Target="../media/image11.png"/></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69.xml"/><Relationship Id="rId18" Type="http://schemas.openxmlformats.org/officeDocument/2006/relationships/slideLayout" Target="../slideLayouts/slideLayout74.xml"/><Relationship Id="rId26" Type="http://schemas.openxmlformats.org/officeDocument/2006/relationships/slideLayout" Target="../slideLayouts/slideLayout82.xml"/><Relationship Id="rId39" Type="http://schemas.openxmlformats.org/officeDocument/2006/relationships/slideLayout" Target="../slideLayouts/slideLayout95.xml"/><Relationship Id="rId21" Type="http://schemas.openxmlformats.org/officeDocument/2006/relationships/slideLayout" Target="../slideLayouts/slideLayout77.xml"/><Relationship Id="rId34" Type="http://schemas.openxmlformats.org/officeDocument/2006/relationships/slideLayout" Target="../slideLayouts/slideLayout90.xml"/><Relationship Id="rId42" Type="http://schemas.openxmlformats.org/officeDocument/2006/relationships/slideLayout" Target="../slideLayouts/slideLayout98.xml"/><Relationship Id="rId47" Type="http://schemas.openxmlformats.org/officeDocument/2006/relationships/slideLayout" Target="../slideLayouts/slideLayout103.xml"/><Relationship Id="rId50" Type="http://schemas.openxmlformats.org/officeDocument/2006/relationships/slideLayout" Target="../slideLayouts/slideLayout106.xml"/><Relationship Id="rId7" Type="http://schemas.openxmlformats.org/officeDocument/2006/relationships/slideLayout" Target="../slideLayouts/slideLayout63.xml"/><Relationship Id="rId2" Type="http://schemas.openxmlformats.org/officeDocument/2006/relationships/slideLayout" Target="../slideLayouts/slideLayout58.xml"/><Relationship Id="rId16" Type="http://schemas.openxmlformats.org/officeDocument/2006/relationships/slideLayout" Target="../slideLayouts/slideLayout72.xml"/><Relationship Id="rId29" Type="http://schemas.openxmlformats.org/officeDocument/2006/relationships/slideLayout" Target="../slideLayouts/slideLayout85.xml"/><Relationship Id="rId11" Type="http://schemas.openxmlformats.org/officeDocument/2006/relationships/slideLayout" Target="../slideLayouts/slideLayout67.xml"/><Relationship Id="rId24" Type="http://schemas.openxmlformats.org/officeDocument/2006/relationships/slideLayout" Target="../slideLayouts/slideLayout80.xml"/><Relationship Id="rId32" Type="http://schemas.openxmlformats.org/officeDocument/2006/relationships/slideLayout" Target="../slideLayouts/slideLayout88.xml"/><Relationship Id="rId37" Type="http://schemas.openxmlformats.org/officeDocument/2006/relationships/slideLayout" Target="../slideLayouts/slideLayout93.xml"/><Relationship Id="rId40" Type="http://schemas.openxmlformats.org/officeDocument/2006/relationships/slideLayout" Target="../slideLayouts/slideLayout96.xml"/><Relationship Id="rId45" Type="http://schemas.openxmlformats.org/officeDocument/2006/relationships/slideLayout" Target="../slideLayouts/slideLayout101.xml"/><Relationship Id="rId53" Type="http://schemas.openxmlformats.org/officeDocument/2006/relationships/slideLayout" Target="../slideLayouts/slideLayout109.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19" Type="http://schemas.openxmlformats.org/officeDocument/2006/relationships/slideLayout" Target="../slideLayouts/slideLayout75.xml"/><Relationship Id="rId31" Type="http://schemas.openxmlformats.org/officeDocument/2006/relationships/slideLayout" Target="../slideLayouts/slideLayout87.xml"/><Relationship Id="rId44" Type="http://schemas.openxmlformats.org/officeDocument/2006/relationships/slideLayout" Target="../slideLayouts/slideLayout100.xml"/><Relationship Id="rId52" Type="http://schemas.openxmlformats.org/officeDocument/2006/relationships/slideLayout" Target="../slideLayouts/slideLayout108.xml"/><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slideLayout" Target="../slideLayouts/slideLayout70.xml"/><Relationship Id="rId22" Type="http://schemas.openxmlformats.org/officeDocument/2006/relationships/slideLayout" Target="../slideLayouts/slideLayout78.xml"/><Relationship Id="rId27" Type="http://schemas.openxmlformats.org/officeDocument/2006/relationships/slideLayout" Target="../slideLayouts/slideLayout83.xml"/><Relationship Id="rId30" Type="http://schemas.openxmlformats.org/officeDocument/2006/relationships/slideLayout" Target="../slideLayouts/slideLayout86.xml"/><Relationship Id="rId35" Type="http://schemas.openxmlformats.org/officeDocument/2006/relationships/slideLayout" Target="../slideLayouts/slideLayout91.xml"/><Relationship Id="rId43" Type="http://schemas.openxmlformats.org/officeDocument/2006/relationships/slideLayout" Target="../slideLayouts/slideLayout99.xml"/><Relationship Id="rId48" Type="http://schemas.openxmlformats.org/officeDocument/2006/relationships/slideLayout" Target="../slideLayouts/slideLayout104.xml"/><Relationship Id="rId8" Type="http://schemas.openxmlformats.org/officeDocument/2006/relationships/slideLayout" Target="../slideLayouts/slideLayout64.xml"/><Relationship Id="rId51" Type="http://schemas.openxmlformats.org/officeDocument/2006/relationships/slideLayout" Target="../slideLayouts/slideLayout107.xml"/><Relationship Id="rId3" Type="http://schemas.openxmlformats.org/officeDocument/2006/relationships/slideLayout" Target="../slideLayouts/slideLayout59.xml"/><Relationship Id="rId12" Type="http://schemas.openxmlformats.org/officeDocument/2006/relationships/slideLayout" Target="../slideLayouts/slideLayout68.xml"/><Relationship Id="rId17" Type="http://schemas.openxmlformats.org/officeDocument/2006/relationships/slideLayout" Target="../slideLayouts/slideLayout73.xml"/><Relationship Id="rId25" Type="http://schemas.openxmlformats.org/officeDocument/2006/relationships/slideLayout" Target="../slideLayouts/slideLayout81.xml"/><Relationship Id="rId33" Type="http://schemas.openxmlformats.org/officeDocument/2006/relationships/slideLayout" Target="../slideLayouts/slideLayout89.xml"/><Relationship Id="rId38" Type="http://schemas.openxmlformats.org/officeDocument/2006/relationships/slideLayout" Target="../slideLayouts/slideLayout94.xml"/><Relationship Id="rId46" Type="http://schemas.openxmlformats.org/officeDocument/2006/relationships/slideLayout" Target="../slideLayouts/slideLayout102.xml"/><Relationship Id="rId20" Type="http://schemas.openxmlformats.org/officeDocument/2006/relationships/slideLayout" Target="../slideLayouts/slideLayout76.xml"/><Relationship Id="rId41" Type="http://schemas.openxmlformats.org/officeDocument/2006/relationships/slideLayout" Target="../slideLayouts/slideLayout97.xml"/><Relationship Id="rId54" Type="http://schemas.openxmlformats.org/officeDocument/2006/relationships/theme" Target="../theme/theme2.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5" Type="http://schemas.openxmlformats.org/officeDocument/2006/relationships/slideLayout" Target="../slideLayouts/slideLayout71.xml"/><Relationship Id="rId23" Type="http://schemas.openxmlformats.org/officeDocument/2006/relationships/slideLayout" Target="../slideLayouts/slideLayout79.xml"/><Relationship Id="rId28" Type="http://schemas.openxmlformats.org/officeDocument/2006/relationships/slideLayout" Target="../slideLayouts/slideLayout84.xml"/><Relationship Id="rId36" Type="http://schemas.openxmlformats.org/officeDocument/2006/relationships/slideLayout" Target="../slideLayouts/slideLayout92.xml"/><Relationship Id="rId49" Type="http://schemas.openxmlformats.org/officeDocument/2006/relationships/slideLayout" Target="../slideLayouts/slideLayout105.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373.xml"/><Relationship Id="rId13" Type="http://schemas.openxmlformats.org/officeDocument/2006/relationships/slideLayout" Target="../slideLayouts/slideLayout378.xml"/><Relationship Id="rId18" Type="http://schemas.openxmlformats.org/officeDocument/2006/relationships/image" Target="../media/image13.png"/><Relationship Id="rId3" Type="http://schemas.openxmlformats.org/officeDocument/2006/relationships/slideLayout" Target="../slideLayouts/slideLayout368.xml"/><Relationship Id="rId7" Type="http://schemas.openxmlformats.org/officeDocument/2006/relationships/slideLayout" Target="../slideLayouts/slideLayout372.xml"/><Relationship Id="rId12" Type="http://schemas.openxmlformats.org/officeDocument/2006/relationships/slideLayout" Target="../slideLayouts/slideLayout377.xml"/><Relationship Id="rId17" Type="http://schemas.openxmlformats.org/officeDocument/2006/relationships/theme" Target="../theme/theme20.xml"/><Relationship Id="rId2" Type="http://schemas.openxmlformats.org/officeDocument/2006/relationships/slideLayout" Target="../slideLayouts/slideLayout367.xml"/><Relationship Id="rId16" Type="http://schemas.openxmlformats.org/officeDocument/2006/relationships/slideLayout" Target="../slideLayouts/slideLayout381.xml"/><Relationship Id="rId1" Type="http://schemas.openxmlformats.org/officeDocument/2006/relationships/slideLayout" Target="../slideLayouts/slideLayout366.xml"/><Relationship Id="rId6" Type="http://schemas.openxmlformats.org/officeDocument/2006/relationships/slideLayout" Target="../slideLayouts/slideLayout371.xml"/><Relationship Id="rId11" Type="http://schemas.openxmlformats.org/officeDocument/2006/relationships/slideLayout" Target="../slideLayouts/slideLayout376.xml"/><Relationship Id="rId5" Type="http://schemas.openxmlformats.org/officeDocument/2006/relationships/slideLayout" Target="../slideLayouts/slideLayout370.xml"/><Relationship Id="rId15" Type="http://schemas.openxmlformats.org/officeDocument/2006/relationships/slideLayout" Target="../slideLayouts/slideLayout380.xml"/><Relationship Id="rId10" Type="http://schemas.openxmlformats.org/officeDocument/2006/relationships/slideLayout" Target="../slideLayouts/slideLayout375.xml"/><Relationship Id="rId4" Type="http://schemas.openxmlformats.org/officeDocument/2006/relationships/slideLayout" Target="../slideLayouts/slideLayout369.xml"/><Relationship Id="rId9" Type="http://schemas.openxmlformats.org/officeDocument/2006/relationships/slideLayout" Target="../slideLayouts/slideLayout374.xml"/><Relationship Id="rId14" Type="http://schemas.openxmlformats.org/officeDocument/2006/relationships/slideLayout" Target="../slideLayouts/slideLayout379.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389.xml"/><Relationship Id="rId13" Type="http://schemas.openxmlformats.org/officeDocument/2006/relationships/image" Target="../media/image16.png"/><Relationship Id="rId3" Type="http://schemas.openxmlformats.org/officeDocument/2006/relationships/slideLayout" Target="../slideLayouts/slideLayout384.xml"/><Relationship Id="rId7" Type="http://schemas.openxmlformats.org/officeDocument/2006/relationships/slideLayout" Target="../slideLayouts/slideLayout388.xml"/><Relationship Id="rId12" Type="http://schemas.openxmlformats.org/officeDocument/2006/relationships/theme" Target="../theme/theme21.xml"/><Relationship Id="rId2" Type="http://schemas.openxmlformats.org/officeDocument/2006/relationships/slideLayout" Target="../slideLayouts/slideLayout383.xml"/><Relationship Id="rId1" Type="http://schemas.openxmlformats.org/officeDocument/2006/relationships/slideLayout" Target="../slideLayouts/slideLayout382.xml"/><Relationship Id="rId6" Type="http://schemas.openxmlformats.org/officeDocument/2006/relationships/slideLayout" Target="../slideLayouts/slideLayout387.xml"/><Relationship Id="rId11" Type="http://schemas.openxmlformats.org/officeDocument/2006/relationships/slideLayout" Target="../slideLayouts/slideLayout392.xml"/><Relationship Id="rId5" Type="http://schemas.openxmlformats.org/officeDocument/2006/relationships/slideLayout" Target="../slideLayouts/slideLayout386.xml"/><Relationship Id="rId10" Type="http://schemas.openxmlformats.org/officeDocument/2006/relationships/slideLayout" Target="../slideLayouts/slideLayout391.xml"/><Relationship Id="rId4" Type="http://schemas.openxmlformats.org/officeDocument/2006/relationships/slideLayout" Target="../slideLayouts/slideLayout385.xml"/><Relationship Id="rId9" Type="http://schemas.openxmlformats.org/officeDocument/2006/relationships/slideLayout" Target="../slideLayouts/slideLayout390.xml"/></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400.xml"/><Relationship Id="rId13" Type="http://schemas.openxmlformats.org/officeDocument/2006/relationships/slideLayout" Target="../slideLayouts/slideLayout405.xml"/><Relationship Id="rId3" Type="http://schemas.openxmlformats.org/officeDocument/2006/relationships/slideLayout" Target="../slideLayouts/slideLayout395.xml"/><Relationship Id="rId7" Type="http://schemas.openxmlformats.org/officeDocument/2006/relationships/slideLayout" Target="../slideLayouts/slideLayout399.xml"/><Relationship Id="rId12" Type="http://schemas.openxmlformats.org/officeDocument/2006/relationships/slideLayout" Target="../slideLayouts/slideLayout404.xml"/><Relationship Id="rId2" Type="http://schemas.openxmlformats.org/officeDocument/2006/relationships/slideLayout" Target="../slideLayouts/slideLayout394.xml"/><Relationship Id="rId16" Type="http://schemas.openxmlformats.org/officeDocument/2006/relationships/image" Target="../media/image17.png"/><Relationship Id="rId1" Type="http://schemas.openxmlformats.org/officeDocument/2006/relationships/slideLayout" Target="../slideLayouts/slideLayout393.xml"/><Relationship Id="rId6" Type="http://schemas.openxmlformats.org/officeDocument/2006/relationships/slideLayout" Target="../slideLayouts/slideLayout398.xml"/><Relationship Id="rId11" Type="http://schemas.openxmlformats.org/officeDocument/2006/relationships/slideLayout" Target="../slideLayouts/slideLayout403.xml"/><Relationship Id="rId5" Type="http://schemas.openxmlformats.org/officeDocument/2006/relationships/slideLayout" Target="../slideLayouts/slideLayout397.xml"/><Relationship Id="rId15" Type="http://schemas.openxmlformats.org/officeDocument/2006/relationships/theme" Target="../theme/theme22.xml"/><Relationship Id="rId10" Type="http://schemas.openxmlformats.org/officeDocument/2006/relationships/slideLayout" Target="../slideLayouts/slideLayout402.xml"/><Relationship Id="rId4" Type="http://schemas.openxmlformats.org/officeDocument/2006/relationships/slideLayout" Target="../slideLayouts/slideLayout396.xml"/><Relationship Id="rId9" Type="http://schemas.openxmlformats.org/officeDocument/2006/relationships/slideLayout" Target="../slideLayouts/slideLayout401.xml"/><Relationship Id="rId14" Type="http://schemas.openxmlformats.org/officeDocument/2006/relationships/slideLayout" Target="../slideLayouts/slideLayout406.xml"/></Relationships>
</file>

<file path=ppt/slideMasters/_rels/slideMaster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theme" Target="../theme/theme23.xml"/></Relationships>
</file>

<file path=ppt/slideMasters/_rels/slideMaster24.xml.rels><?xml version="1.0" encoding="UTF-8" standalone="yes"?>
<Relationships xmlns="http://schemas.openxmlformats.org/package/2006/relationships"><Relationship Id="rId8" Type="http://schemas.openxmlformats.org/officeDocument/2006/relationships/slideLayout" Target="../slideLayouts/slideLayout414.xml"/><Relationship Id="rId13" Type="http://schemas.openxmlformats.org/officeDocument/2006/relationships/slideLayout" Target="../slideLayouts/slideLayout419.xml"/><Relationship Id="rId18" Type="http://schemas.openxmlformats.org/officeDocument/2006/relationships/slideLayout" Target="../slideLayouts/slideLayout424.xml"/><Relationship Id="rId3" Type="http://schemas.openxmlformats.org/officeDocument/2006/relationships/slideLayout" Target="../slideLayouts/slideLayout409.xml"/><Relationship Id="rId21" Type="http://schemas.openxmlformats.org/officeDocument/2006/relationships/image" Target="../media/image3.png"/><Relationship Id="rId7" Type="http://schemas.openxmlformats.org/officeDocument/2006/relationships/slideLayout" Target="../slideLayouts/slideLayout413.xml"/><Relationship Id="rId12" Type="http://schemas.openxmlformats.org/officeDocument/2006/relationships/slideLayout" Target="../slideLayouts/slideLayout418.xml"/><Relationship Id="rId17" Type="http://schemas.openxmlformats.org/officeDocument/2006/relationships/slideLayout" Target="../slideLayouts/slideLayout423.xml"/><Relationship Id="rId2" Type="http://schemas.openxmlformats.org/officeDocument/2006/relationships/slideLayout" Target="../slideLayouts/slideLayout408.xml"/><Relationship Id="rId16" Type="http://schemas.openxmlformats.org/officeDocument/2006/relationships/slideLayout" Target="../slideLayouts/slideLayout422.xml"/><Relationship Id="rId20" Type="http://schemas.openxmlformats.org/officeDocument/2006/relationships/theme" Target="../theme/theme24.xml"/><Relationship Id="rId1" Type="http://schemas.openxmlformats.org/officeDocument/2006/relationships/slideLayout" Target="../slideLayouts/slideLayout407.xml"/><Relationship Id="rId6" Type="http://schemas.openxmlformats.org/officeDocument/2006/relationships/slideLayout" Target="../slideLayouts/slideLayout412.xml"/><Relationship Id="rId11" Type="http://schemas.openxmlformats.org/officeDocument/2006/relationships/slideLayout" Target="../slideLayouts/slideLayout417.xml"/><Relationship Id="rId5" Type="http://schemas.openxmlformats.org/officeDocument/2006/relationships/slideLayout" Target="../slideLayouts/slideLayout411.xml"/><Relationship Id="rId15" Type="http://schemas.openxmlformats.org/officeDocument/2006/relationships/slideLayout" Target="../slideLayouts/slideLayout421.xml"/><Relationship Id="rId23" Type="http://schemas.openxmlformats.org/officeDocument/2006/relationships/image" Target="../media/image5.png"/><Relationship Id="rId10" Type="http://schemas.openxmlformats.org/officeDocument/2006/relationships/slideLayout" Target="../slideLayouts/slideLayout416.xml"/><Relationship Id="rId19" Type="http://schemas.openxmlformats.org/officeDocument/2006/relationships/slideLayout" Target="../slideLayouts/slideLayout425.xml"/><Relationship Id="rId4" Type="http://schemas.openxmlformats.org/officeDocument/2006/relationships/slideLayout" Target="../slideLayouts/slideLayout410.xml"/><Relationship Id="rId9" Type="http://schemas.openxmlformats.org/officeDocument/2006/relationships/slideLayout" Target="../slideLayouts/slideLayout415.xml"/><Relationship Id="rId14" Type="http://schemas.openxmlformats.org/officeDocument/2006/relationships/slideLayout" Target="../slideLayouts/slideLayout420.xml"/><Relationship Id="rId22" Type="http://schemas.openxmlformats.org/officeDocument/2006/relationships/image" Target="../media/image4.png"/></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122.xml"/><Relationship Id="rId18" Type="http://schemas.openxmlformats.org/officeDocument/2006/relationships/slideLayout" Target="../slideLayouts/slideLayout127.xml"/><Relationship Id="rId26" Type="http://schemas.openxmlformats.org/officeDocument/2006/relationships/slideLayout" Target="../slideLayouts/slideLayout135.xml"/><Relationship Id="rId39" Type="http://schemas.openxmlformats.org/officeDocument/2006/relationships/slideLayout" Target="../slideLayouts/slideLayout148.xml"/><Relationship Id="rId21" Type="http://schemas.openxmlformats.org/officeDocument/2006/relationships/slideLayout" Target="../slideLayouts/slideLayout130.xml"/><Relationship Id="rId34" Type="http://schemas.openxmlformats.org/officeDocument/2006/relationships/slideLayout" Target="../slideLayouts/slideLayout143.xml"/><Relationship Id="rId42" Type="http://schemas.openxmlformats.org/officeDocument/2006/relationships/slideLayout" Target="../slideLayouts/slideLayout151.xml"/><Relationship Id="rId47" Type="http://schemas.openxmlformats.org/officeDocument/2006/relationships/slideLayout" Target="../slideLayouts/slideLayout156.xml"/><Relationship Id="rId7" Type="http://schemas.openxmlformats.org/officeDocument/2006/relationships/slideLayout" Target="../slideLayouts/slideLayout116.xml"/><Relationship Id="rId2" Type="http://schemas.openxmlformats.org/officeDocument/2006/relationships/slideLayout" Target="../slideLayouts/slideLayout111.xml"/><Relationship Id="rId16" Type="http://schemas.openxmlformats.org/officeDocument/2006/relationships/slideLayout" Target="../slideLayouts/slideLayout125.xml"/><Relationship Id="rId29" Type="http://schemas.openxmlformats.org/officeDocument/2006/relationships/slideLayout" Target="../slideLayouts/slideLayout138.xml"/><Relationship Id="rId11" Type="http://schemas.openxmlformats.org/officeDocument/2006/relationships/slideLayout" Target="../slideLayouts/slideLayout120.xml"/><Relationship Id="rId24" Type="http://schemas.openxmlformats.org/officeDocument/2006/relationships/slideLayout" Target="../slideLayouts/slideLayout133.xml"/><Relationship Id="rId32" Type="http://schemas.openxmlformats.org/officeDocument/2006/relationships/slideLayout" Target="../slideLayouts/slideLayout141.xml"/><Relationship Id="rId37" Type="http://schemas.openxmlformats.org/officeDocument/2006/relationships/slideLayout" Target="../slideLayouts/slideLayout146.xml"/><Relationship Id="rId40" Type="http://schemas.openxmlformats.org/officeDocument/2006/relationships/slideLayout" Target="../slideLayouts/slideLayout149.xml"/><Relationship Id="rId45" Type="http://schemas.openxmlformats.org/officeDocument/2006/relationships/slideLayout" Target="../slideLayouts/slideLayout154.xml"/><Relationship Id="rId5" Type="http://schemas.openxmlformats.org/officeDocument/2006/relationships/slideLayout" Target="../slideLayouts/slideLayout114.xml"/><Relationship Id="rId15" Type="http://schemas.openxmlformats.org/officeDocument/2006/relationships/slideLayout" Target="../slideLayouts/slideLayout124.xml"/><Relationship Id="rId23" Type="http://schemas.openxmlformats.org/officeDocument/2006/relationships/slideLayout" Target="../slideLayouts/slideLayout132.xml"/><Relationship Id="rId28" Type="http://schemas.openxmlformats.org/officeDocument/2006/relationships/slideLayout" Target="../slideLayouts/slideLayout137.xml"/><Relationship Id="rId36" Type="http://schemas.openxmlformats.org/officeDocument/2006/relationships/slideLayout" Target="../slideLayouts/slideLayout145.xml"/><Relationship Id="rId49" Type="http://schemas.openxmlformats.org/officeDocument/2006/relationships/image" Target="../media/image2.png"/><Relationship Id="rId10" Type="http://schemas.openxmlformats.org/officeDocument/2006/relationships/slideLayout" Target="../slideLayouts/slideLayout119.xml"/><Relationship Id="rId19" Type="http://schemas.openxmlformats.org/officeDocument/2006/relationships/slideLayout" Target="../slideLayouts/slideLayout128.xml"/><Relationship Id="rId31" Type="http://schemas.openxmlformats.org/officeDocument/2006/relationships/slideLayout" Target="../slideLayouts/slideLayout140.xml"/><Relationship Id="rId44" Type="http://schemas.openxmlformats.org/officeDocument/2006/relationships/slideLayout" Target="../slideLayouts/slideLayout153.xml"/><Relationship Id="rId4" Type="http://schemas.openxmlformats.org/officeDocument/2006/relationships/slideLayout" Target="../slideLayouts/slideLayout113.xml"/><Relationship Id="rId9" Type="http://schemas.openxmlformats.org/officeDocument/2006/relationships/slideLayout" Target="../slideLayouts/slideLayout118.xml"/><Relationship Id="rId14" Type="http://schemas.openxmlformats.org/officeDocument/2006/relationships/slideLayout" Target="../slideLayouts/slideLayout123.xml"/><Relationship Id="rId22" Type="http://schemas.openxmlformats.org/officeDocument/2006/relationships/slideLayout" Target="../slideLayouts/slideLayout131.xml"/><Relationship Id="rId27" Type="http://schemas.openxmlformats.org/officeDocument/2006/relationships/slideLayout" Target="../slideLayouts/slideLayout136.xml"/><Relationship Id="rId30" Type="http://schemas.openxmlformats.org/officeDocument/2006/relationships/slideLayout" Target="../slideLayouts/slideLayout139.xml"/><Relationship Id="rId35" Type="http://schemas.openxmlformats.org/officeDocument/2006/relationships/slideLayout" Target="../slideLayouts/slideLayout144.xml"/><Relationship Id="rId43" Type="http://schemas.openxmlformats.org/officeDocument/2006/relationships/slideLayout" Target="../slideLayouts/slideLayout152.xml"/><Relationship Id="rId48" Type="http://schemas.openxmlformats.org/officeDocument/2006/relationships/theme" Target="../theme/theme3.xml"/><Relationship Id="rId8" Type="http://schemas.openxmlformats.org/officeDocument/2006/relationships/slideLayout" Target="../slideLayouts/slideLayout117.xml"/><Relationship Id="rId3" Type="http://schemas.openxmlformats.org/officeDocument/2006/relationships/slideLayout" Target="../slideLayouts/slideLayout112.xml"/><Relationship Id="rId12" Type="http://schemas.openxmlformats.org/officeDocument/2006/relationships/slideLayout" Target="../slideLayouts/slideLayout121.xml"/><Relationship Id="rId17" Type="http://schemas.openxmlformats.org/officeDocument/2006/relationships/slideLayout" Target="../slideLayouts/slideLayout126.xml"/><Relationship Id="rId25" Type="http://schemas.openxmlformats.org/officeDocument/2006/relationships/slideLayout" Target="../slideLayouts/slideLayout134.xml"/><Relationship Id="rId33" Type="http://schemas.openxmlformats.org/officeDocument/2006/relationships/slideLayout" Target="../slideLayouts/slideLayout142.xml"/><Relationship Id="rId38" Type="http://schemas.openxmlformats.org/officeDocument/2006/relationships/slideLayout" Target="../slideLayouts/slideLayout147.xml"/><Relationship Id="rId46" Type="http://schemas.openxmlformats.org/officeDocument/2006/relationships/slideLayout" Target="../slideLayouts/slideLayout155.xml"/><Relationship Id="rId20" Type="http://schemas.openxmlformats.org/officeDocument/2006/relationships/slideLayout" Target="../slideLayouts/slideLayout129.xml"/><Relationship Id="rId41" Type="http://schemas.openxmlformats.org/officeDocument/2006/relationships/slideLayout" Target="../slideLayouts/slideLayout150.xml"/><Relationship Id="rId1" Type="http://schemas.openxmlformats.org/officeDocument/2006/relationships/slideLayout" Target="../slideLayouts/slideLayout110.xml"/><Relationship Id="rId6" Type="http://schemas.openxmlformats.org/officeDocument/2006/relationships/slideLayout" Target="../slideLayouts/slideLayout11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64.xml"/><Relationship Id="rId13" Type="http://schemas.openxmlformats.org/officeDocument/2006/relationships/theme" Target="../theme/theme4.xml"/><Relationship Id="rId3" Type="http://schemas.openxmlformats.org/officeDocument/2006/relationships/slideLayout" Target="../slideLayouts/slideLayout159.xml"/><Relationship Id="rId7" Type="http://schemas.openxmlformats.org/officeDocument/2006/relationships/slideLayout" Target="../slideLayouts/slideLayout163.xml"/><Relationship Id="rId12" Type="http://schemas.openxmlformats.org/officeDocument/2006/relationships/slideLayout" Target="../slideLayouts/slideLayout168.xml"/><Relationship Id="rId2" Type="http://schemas.openxmlformats.org/officeDocument/2006/relationships/slideLayout" Target="../slideLayouts/slideLayout158.xml"/><Relationship Id="rId1" Type="http://schemas.openxmlformats.org/officeDocument/2006/relationships/slideLayout" Target="../slideLayouts/slideLayout157.xml"/><Relationship Id="rId6" Type="http://schemas.openxmlformats.org/officeDocument/2006/relationships/slideLayout" Target="../slideLayouts/slideLayout162.xml"/><Relationship Id="rId11" Type="http://schemas.openxmlformats.org/officeDocument/2006/relationships/slideLayout" Target="../slideLayouts/slideLayout167.xml"/><Relationship Id="rId5" Type="http://schemas.openxmlformats.org/officeDocument/2006/relationships/slideLayout" Target="../slideLayouts/slideLayout161.xml"/><Relationship Id="rId10" Type="http://schemas.openxmlformats.org/officeDocument/2006/relationships/slideLayout" Target="../slideLayouts/slideLayout166.xml"/><Relationship Id="rId4" Type="http://schemas.openxmlformats.org/officeDocument/2006/relationships/slideLayout" Target="../slideLayouts/slideLayout160.xml"/><Relationship Id="rId9" Type="http://schemas.openxmlformats.org/officeDocument/2006/relationships/slideLayout" Target="../slideLayouts/slideLayout16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76.xml"/><Relationship Id="rId13" Type="http://schemas.openxmlformats.org/officeDocument/2006/relationships/slideLayout" Target="../slideLayouts/slideLayout181.xml"/><Relationship Id="rId3" Type="http://schemas.openxmlformats.org/officeDocument/2006/relationships/slideLayout" Target="../slideLayouts/slideLayout171.xml"/><Relationship Id="rId7" Type="http://schemas.openxmlformats.org/officeDocument/2006/relationships/slideLayout" Target="../slideLayouts/slideLayout175.xml"/><Relationship Id="rId12" Type="http://schemas.openxmlformats.org/officeDocument/2006/relationships/slideLayout" Target="../slideLayouts/slideLayout180.xml"/><Relationship Id="rId2" Type="http://schemas.openxmlformats.org/officeDocument/2006/relationships/slideLayout" Target="../slideLayouts/slideLayout170.xml"/><Relationship Id="rId1" Type="http://schemas.openxmlformats.org/officeDocument/2006/relationships/slideLayout" Target="../slideLayouts/slideLayout169.xml"/><Relationship Id="rId6" Type="http://schemas.openxmlformats.org/officeDocument/2006/relationships/slideLayout" Target="../slideLayouts/slideLayout174.xml"/><Relationship Id="rId11" Type="http://schemas.openxmlformats.org/officeDocument/2006/relationships/slideLayout" Target="../slideLayouts/slideLayout179.xml"/><Relationship Id="rId5" Type="http://schemas.openxmlformats.org/officeDocument/2006/relationships/slideLayout" Target="../slideLayouts/slideLayout173.xml"/><Relationship Id="rId15" Type="http://schemas.openxmlformats.org/officeDocument/2006/relationships/theme" Target="../theme/theme5.xml"/><Relationship Id="rId10" Type="http://schemas.openxmlformats.org/officeDocument/2006/relationships/slideLayout" Target="../slideLayouts/slideLayout178.xml"/><Relationship Id="rId4" Type="http://schemas.openxmlformats.org/officeDocument/2006/relationships/slideLayout" Target="../slideLayouts/slideLayout172.xml"/><Relationship Id="rId9" Type="http://schemas.openxmlformats.org/officeDocument/2006/relationships/slideLayout" Target="../slideLayouts/slideLayout177.xml"/><Relationship Id="rId14" Type="http://schemas.openxmlformats.org/officeDocument/2006/relationships/slideLayout" Target="../slideLayouts/slideLayout182.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90.xml"/><Relationship Id="rId13" Type="http://schemas.openxmlformats.org/officeDocument/2006/relationships/slideLayout" Target="../slideLayouts/slideLayout195.xml"/><Relationship Id="rId3" Type="http://schemas.openxmlformats.org/officeDocument/2006/relationships/slideLayout" Target="../slideLayouts/slideLayout185.xml"/><Relationship Id="rId7" Type="http://schemas.openxmlformats.org/officeDocument/2006/relationships/slideLayout" Target="../slideLayouts/slideLayout189.xml"/><Relationship Id="rId12" Type="http://schemas.openxmlformats.org/officeDocument/2006/relationships/slideLayout" Target="../slideLayouts/slideLayout194.xml"/><Relationship Id="rId2" Type="http://schemas.openxmlformats.org/officeDocument/2006/relationships/slideLayout" Target="../slideLayouts/slideLayout184.xml"/><Relationship Id="rId1" Type="http://schemas.openxmlformats.org/officeDocument/2006/relationships/slideLayout" Target="../slideLayouts/slideLayout183.xml"/><Relationship Id="rId6" Type="http://schemas.openxmlformats.org/officeDocument/2006/relationships/slideLayout" Target="../slideLayouts/slideLayout188.xml"/><Relationship Id="rId11" Type="http://schemas.openxmlformats.org/officeDocument/2006/relationships/slideLayout" Target="../slideLayouts/slideLayout193.xml"/><Relationship Id="rId5" Type="http://schemas.openxmlformats.org/officeDocument/2006/relationships/slideLayout" Target="../slideLayouts/slideLayout187.xml"/><Relationship Id="rId15" Type="http://schemas.openxmlformats.org/officeDocument/2006/relationships/theme" Target="../theme/theme6.xml"/><Relationship Id="rId10" Type="http://schemas.openxmlformats.org/officeDocument/2006/relationships/slideLayout" Target="../slideLayouts/slideLayout192.xml"/><Relationship Id="rId4" Type="http://schemas.openxmlformats.org/officeDocument/2006/relationships/slideLayout" Target="../slideLayouts/slideLayout186.xml"/><Relationship Id="rId9" Type="http://schemas.openxmlformats.org/officeDocument/2006/relationships/slideLayout" Target="../slideLayouts/slideLayout191.xml"/><Relationship Id="rId14" Type="http://schemas.openxmlformats.org/officeDocument/2006/relationships/slideLayout" Target="../slideLayouts/slideLayout19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204.xml"/><Relationship Id="rId13" Type="http://schemas.openxmlformats.org/officeDocument/2006/relationships/slideLayout" Target="../slideLayouts/slideLayout209.xml"/><Relationship Id="rId3" Type="http://schemas.openxmlformats.org/officeDocument/2006/relationships/slideLayout" Target="../slideLayouts/slideLayout199.xml"/><Relationship Id="rId7" Type="http://schemas.openxmlformats.org/officeDocument/2006/relationships/slideLayout" Target="../slideLayouts/slideLayout203.xml"/><Relationship Id="rId12" Type="http://schemas.openxmlformats.org/officeDocument/2006/relationships/slideLayout" Target="../slideLayouts/slideLayout208.xml"/><Relationship Id="rId2" Type="http://schemas.openxmlformats.org/officeDocument/2006/relationships/slideLayout" Target="../slideLayouts/slideLayout198.xml"/><Relationship Id="rId1" Type="http://schemas.openxmlformats.org/officeDocument/2006/relationships/slideLayout" Target="../slideLayouts/slideLayout197.xml"/><Relationship Id="rId6" Type="http://schemas.openxmlformats.org/officeDocument/2006/relationships/slideLayout" Target="../slideLayouts/slideLayout202.xml"/><Relationship Id="rId11" Type="http://schemas.openxmlformats.org/officeDocument/2006/relationships/slideLayout" Target="../slideLayouts/slideLayout207.xml"/><Relationship Id="rId5" Type="http://schemas.openxmlformats.org/officeDocument/2006/relationships/slideLayout" Target="../slideLayouts/slideLayout201.xml"/><Relationship Id="rId15" Type="http://schemas.openxmlformats.org/officeDocument/2006/relationships/theme" Target="../theme/theme7.xml"/><Relationship Id="rId10" Type="http://schemas.openxmlformats.org/officeDocument/2006/relationships/slideLayout" Target="../slideLayouts/slideLayout206.xml"/><Relationship Id="rId4" Type="http://schemas.openxmlformats.org/officeDocument/2006/relationships/slideLayout" Target="../slideLayouts/slideLayout200.xml"/><Relationship Id="rId9" Type="http://schemas.openxmlformats.org/officeDocument/2006/relationships/slideLayout" Target="../slideLayouts/slideLayout205.xml"/><Relationship Id="rId14" Type="http://schemas.openxmlformats.org/officeDocument/2006/relationships/slideLayout" Target="../slideLayouts/slideLayout210.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218.xml"/><Relationship Id="rId3" Type="http://schemas.openxmlformats.org/officeDocument/2006/relationships/slideLayout" Target="../slideLayouts/slideLayout213.xml"/><Relationship Id="rId7" Type="http://schemas.openxmlformats.org/officeDocument/2006/relationships/slideLayout" Target="../slideLayouts/slideLayout217.xml"/><Relationship Id="rId12" Type="http://schemas.openxmlformats.org/officeDocument/2006/relationships/theme" Target="../theme/theme8.xml"/><Relationship Id="rId2" Type="http://schemas.openxmlformats.org/officeDocument/2006/relationships/slideLayout" Target="../slideLayouts/slideLayout212.xml"/><Relationship Id="rId1" Type="http://schemas.openxmlformats.org/officeDocument/2006/relationships/slideLayout" Target="../slideLayouts/slideLayout211.xml"/><Relationship Id="rId6" Type="http://schemas.openxmlformats.org/officeDocument/2006/relationships/slideLayout" Target="../slideLayouts/slideLayout216.xml"/><Relationship Id="rId11" Type="http://schemas.openxmlformats.org/officeDocument/2006/relationships/slideLayout" Target="../slideLayouts/slideLayout221.xml"/><Relationship Id="rId5" Type="http://schemas.openxmlformats.org/officeDocument/2006/relationships/slideLayout" Target="../slideLayouts/slideLayout215.xml"/><Relationship Id="rId10" Type="http://schemas.openxmlformats.org/officeDocument/2006/relationships/slideLayout" Target="../slideLayouts/slideLayout220.xml"/><Relationship Id="rId4" Type="http://schemas.openxmlformats.org/officeDocument/2006/relationships/slideLayout" Target="../slideLayouts/slideLayout214.xml"/><Relationship Id="rId9" Type="http://schemas.openxmlformats.org/officeDocument/2006/relationships/slideLayout" Target="../slideLayouts/slideLayout219.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229.xml"/><Relationship Id="rId3" Type="http://schemas.openxmlformats.org/officeDocument/2006/relationships/slideLayout" Target="../slideLayouts/slideLayout224.xml"/><Relationship Id="rId7" Type="http://schemas.openxmlformats.org/officeDocument/2006/relationships/slideLayout" Target="../slideLayouts/slideLayout228.xml"/><Relationship Id="rId12" Type="http://schemas.openxmlformats.org/officeDocument/2006/relationships/theme" Target="../theme/theme9.xml"/><Relationship Id="rId2" Type="http://schemas.openxmlformats.org/officeDocument/2006/relationships/slideLayout" Target="../slideLayouts/slideLayout223.xml"/><Relationship Id="rId1" Type="http://schemas.openxmlformats.org/officeDocument/2006/relationships/slideLayout" Target="../slideLayouts/slideLayout222.xml"/><Relationship Id="rId6" Type="http://schemas.openxmlformats.org/officeDocument/2006/relationships/slideLayout" Target="../slideLayouts/slideLayout227.xml"/><Relationship Id="rId11" Type="http://schemas.openxmlformats.org/officeDocument/2006/relationships/slideLayout" Target="../slideLayouts/slideLayout232.xml"/><Relationship Id="rId5" Type="http://schemas.openxmlformats.org/officeDocument/2006/relationships/slideLayout" Target="../slideLayouts/slideLayout226.xml"/><Relationship Id="rId10" Type="http://schemas.openxmlformats.org/officeDocument/2006/relationships/slideLayout" Target="../slideLayouts/slideLayout231.xml"/><Relationship Id="rId4" Type="http://schemas.openxmlformats.org/officeDocument/2006/relationships/slideLayout" Target="../slideLayouts/slideLayout225.xml"/><Relationship Id="rId9" Type="http://schemas.openxmlformats.org/officeDocument/2006/relationships/slideLayout" Target="../slideLayouts/slideLayout23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720090" y="432555"/>
            <a:ext cx="12961620" cy="1800225"/>
          </a:xfrm>
          <a:prstGeom prst="rect">
            <a:avLst/>
          </a:prstGeom>
        </p:spPr>
        <p:txBody>
          <a:bodyPr vert="horz" lIns="91437" tIns="45719" rIns="91437" bIns="45719"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0090" y="2520317"/>
            <a:ext cx="12961620" cy="7128392"/>
          </a:xfrm>
          <a:prstGeom prst="rect">
            <a:avLst/>
          </a:prstGeom>
        </p:spPr>
        <p:txBody>
          <a:bodyPr vert="horz" lIns="91437" tIns="45719" rIns="91437" bIns="45719"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720090" y="10011255"/>
            <a:ext cx="3360420" cy="575072"/>
          </a:xfrm>
          <a:prstGeom prst="rect">
            <a:avLst/>
          </a:prstGeom>
        </p:spPr>
        <p:txBody>
          <a:bodyPr vert="horz" lIns="91437" tIns="45719" rIns="91437" bIns="45719" rtlCol="0" anchor="ctr"/>
          <a:lstStyle>
            <a:lvl1pPr algn="l">
              <a:defRPr sz="1300">
                <a:solidFill>
                  <a:schemeClr val="tx1">
                    <a:tint val="75000"/>
                  </a:schemeClr>
                </a:solidFill>
              </a:defRPr>
            </a:lvl1pPr>
          </a:lstStyle>
          <a:p>
            <a:fld id="{D1914216-B310-4DC6-90ED-D60FA22F9074}" type="datetimeFigureOut">
              <a:rPr lang="es-ES" smtClean="0"/>
              <a:pPr/>
              <a:t>01/09/2016</a:t>
            </a:fld>
            <a:endParaRPr lang="es-ES" dirty="0"/>
          </a:p>
        </p:txBody>
      </p:sp>
      <p:sp>
        <p:nvSpPr>
          <p:cNvPr id="5" name="4 Marcador de pie de página"/>
          <p:cNvSpPr>
            <a:spLocks noGrp="1"/>
          </p:cNvSpPr>
          <p:nvPr>
            <p:ph type="ftr" sz="quarter" idx="3"/>
          </p:nvPr>
        </p:nvSpPr>
        <p:spPr>
          <a:xfrm>
            <a:off x="4920615" y="10011255"/>
            <a:ext cx="4560570" cy="575072"/>
          </a:xfrm>
          <a:prstGeom prst="rect">
            <a:avLst/>
          </a:prstGeom>
        </p:spPr>
        <p:txBody>
          <a:bodyPr vert="horz" lIns="91437" tIns="45719" rIns="91437" bIns="45719" rtlCol="0" anchor="ctr"/>
          <a:lstStyle>
            <a:lvl1pPr algn="ctr">
              <a:defRPr sz="1300">
                <a:solidFill>
                  <a:schemeClr val="tx1">
                    <a:tint val="75000"/>
                  </a:schemeClr>
                </a:solidFill>
              </a:defRPr>
            </a:lvl1pPr>
          </a:lstStyle>
          <a:p>
            <a:endParaRPr lang="es-ES" dirty="0"/>
          </a:p>
        </p:txBody>
      </p:sp>
      <p:sp>
        <p:nvSpPr>
          <p:cNvPr id="6" name="5 Marcador de número de diapositiva"/>
          <p:cNvSpPr>
            <a:spLocks noGrp="1"/>
          </p:cNvSpPr>
          <p:nvPr>
            <p:ph type="sldNum" sz="quarter" idx="4"/>
          </p:nvPr>
        </p:nvSpPr>
        <p:spPr>
          <a:xfrm>
            <a:off x="10321290" y="10011255"/>
            <a:ext cx="3360420" cy="575072"/>
          </a:xfrm>
          <a:prstGeom prst="rect">
            <a:avLst/>
          </a:prstGeom>
        </p:spPr>
        <p:txBody>
          <a:bodyPr vert="horz" lIns="91437" tIns="45719" rIns="91437" bIns="45719" rtlCol="0" anchor="ctr"/>
          <a:lstStyle>
            <a:lvl1pPr algn="r">
              <a:defRPr sz="1300">
                <a:solidFill>
                  <a:schemeClr val="tx1">
                    <a:tint val="75000"/>
                  </a:schemeClr>
                </a:solidFill>
              </a:defRPr>
            </a:lvl1pPr>
          </a:lstStyle>
          <a:p>
            <a:fld id="{DFF2A630-3825-47F8-80F8-917AB798C14C}" type="slidenum">
              <a:rPr lang="es-ES" smtClean="0"/>
              <a:pPr/>
              <a:t>‹Nº›</a:t>
            </a:fld>
            <a:endParaRPr lang="es-ES" dirty="0"/>
          </a:p>
        </p:txBody>
      </p:sp>
      <p:pic>
        <p:nvPicPr>
          <p:cNvPr id="2050" name="Picture 2" descr="C:\Users\mcrodriguez\AppData\Local\Microsoft\Windows\Temporary Internet Files\Content.Outlook\LNR0ZLXZ\interior aenor 2012 (2).jpg"/>
          <p:cNvPicPr>
            <a:picLocks noChangeAspect="1" noChangeArrowheads="1"/>
          </p:cNvPicPr>
          <p:nvPr/>
        </p:nvPicPr>
        <p:blipFill>
          <a:blip r:embed="rId58" cstate="print"/>
          <a:srcRect/>
          <a:stretch>
            <a:fillRect/>
          </a:stretch>
        </p:blipFill>
        <p:spPr bwMode="auto">
          <a:xfrm>
            <a:off x="0" y="0"/>
            <a:ext cx="14401800" cy="10801350"/>
          </a:xfrm>
          <a:prstGeom prst="rect">
            <a:avLst/>
          </a:prstGeom>
          <a:noFill/>
        </p:spPr>
      </p:pic>
    </p:spTree>
  </p:cSld>
  <p:clrMap bg1="lt1" tx1="dk1" bg2="lt2" tx2="dk2" accent1="accent1" accent2="accent2" accent3="accent3" accent4="accent4" accent5="accent5" accent6="accent6" hlink="hlink" folHlink="folHlink"/>
  <p:sldLayoutIdLst>
    <p:sldLayoutId id="2147484172" r:id="rId1"/>
    <p:sldLayoutId id="2147484185" r:id="rId2"/>
    <p:sldLayoutId id="2147484186" r:id="rId3"/>
    <p:sldLayoutId id="2147484187" r:id="rId4"/>
    <p:sldLayoutId id="2147484188" r:id="rId5"/>
    <p:sldLayoutId id="2147484189" r:id="rId6"/>
    <p:sldLayoutId id="2147484190" r:id="rId7"/>
    <p:sldLayoutId id="2147484191" r:id="rId8"/>
    <p:sldLayoutId id="2147484192" r:id="rId9"/>
    <p:sldLayoutId id="2147484193" r:id="rId10"/>
    <p:sldLayoutId id="2147484194" r:id="rId11"/>
    <p:sldLayoutId id="2147484195" r:id="rId12"/>
    <p:sldLayoutId id="2147484248" r:id="rId13"/>
    <p:sldLayoutId id="2147484249" r:id="rId14"/>
    <p:sldLayoutId id="2147484250" r:id="rId15"/>
    <p:sldLayoutId id="2147484251" r:id="rId16"/>
    <p:sldLayoutId id="2147484252" r:id="rId17"/>
    <p:sldLayoutId id="2147484253" r:id="rId18"/>
    <p:sldLayoutId id="2147484254" r:id="rId19"/>
    <p:sldLayoutId id="2147484255" r:id="rId20"/>
    <p:sldLayoutId id="2147484256" r:id="rId21"/>
    <p:sldLayoutId id="2147484257" r:id="rId22"/>
    <p:sldLayoutId id="2147484258" r:id="rId23"/>
    <p:sldLayoutId id="2147484259" r:id="rId24"/>
    <p:sldLayoutId id="2147484260" r:id="rId25"/>
    <p:sldLayoutId id="2147484261" r:id="rId26"/>
    <p:sldLayoutId id="2147484262" r:id="rId27"/>
    <p:sldLayoutId id="2147484263" r:id="rId28"/>
    <p:sldLayoutId id="2147484264" r:id="rId29"/>
    <p:sldLayoutId id="2147484265" r:id="rId30"/>
    <p:sldLayoutId id="2147484266" r:id="rId31"/>
    <p:sldLayoutId id="2147484267" r:id="rId32"/>
    <p:sldLayoutId id="2147484268" r:id="rId33"/>
    <p:sldLayoutId id="2147484269" r:id="rId34"/>
    <p:sldLayoutId id="2147484270" r:id="rId35"/>
    <p:sldLayoutId id="2147484271" r:id="rId36"/>
    <p:sldLayoutId id="2147484272" r:id="rId37"/>
    <p:sldLayoutId id="2147484273" r:id="rId38"/>
    <p:sldLayoutId id="2147484274" r:id="rId39"/>
    <p:sldLayoutId id="2147484275" r:id="rId40"/>
    <p:sldLayoutId id="2147484276" r:id="rId41"/>
    <p:sldLayoutId id="2147484277" r:id="rId42"/>
    <p:sldLayoutId id="2147484278" r:id="rId43"/>
    <p:sldLayoutId id="2147484279" r:id="rId44"/>
    <p:sldLayoutId id="2147484280" r:id="rId45"/>
    <p:sldLayoutId id="2147484281" r:id="rId46"/>
    <p:sldLayoutId id="2147484282" r:id="rId47"/>
    <p:sldLayoutId id="2147484283" r:id="rId48"/>
    <p:sldLayoutId id="2147484284" r:id="rId49"/>
    <p:sldLayoutId id="2147484285" r:id="rId50"/>
    <p:sldLayoutId id="2147484286" r:id="rId51"/>
    <p:sldLayoutId id="2147484287" r:id="rId52"/>
    <p:sldLayoutId id="2147484288" r:id="rId53"/>
    <p:sldLayoutId id="2147484289" r:id="rId54"/>
    <p:sldLayoutId id="2147484290" r:id="rId55"/>
    <p:sldLayoutId id="2147484291" r:id="rId56"/>
  </p:sldLayoutIdLst>
  <p:txStyles>
    <p:titleStyle>
      <a:lvl1pPr algn="ctr" defTabSz="914371" rtl="0" eaLnBrk="1" latinLnBrk="0" hangingPunct="1">
        <a:spcBef>
          <a:spcPct val="0"/>
        </a:spcBef>
        <a:buNone/>
        <a:defRPr sz="4400" kern="1200">
          <a:solidFill>
            <a:schemeClr val="tx1"/>
          </a:solidFill>
          <a:latin typeface="+mj-lt"/>
          <a:ea typeface="+mj-ea"/>
          <a:cs typeface="+mj-cs"/>
        </a:defRPr>
      </a:lvl1pPr>
    </p:titleStyle>
    <p:bodyStyle>
      <a:lvl1pPr marL="342889" indent="-342889" algn="l" defTabSz="914371"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26" indent="-285741" algn="l" defTabSz="914371"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963" indent="-228592" algn="l" defTabSz="914371"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148" indent="-228592" algn="l" defTabSz="914371"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333" indent="-228592" algn="l" defTabSz="914371"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519" indent="-228592" algn="l" defTabSz="91437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04" indent="-228592" algn="l" defTabSz="91437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88" indent="-228592" algn="l" defTabSz="91437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73" indent="-228592" algn="l" defTabSz="91437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371" rtl="0" eaLnBrk="1" latinLnBrk="0" hangingPunct="1">
        <a:defRPr sz="1700" kern="1200">
          <a:solidFill>
            <a:schemeClr val="tx1"/>
          </a:solidFill>
          <a:latin typeface="+mn-lt"/>
          <a:ea typeface="+mn-ea"/>
          <a:cs typeface="+mn-cs"/>
        </a:defRPr>
      </a:lvl1pPr>
      <a:lvl2pPr marL="457185" algn="l" defTabSz="914371" rtl="0" eaLnBrk="1" latinLnBrk="0" hangingPunct="1">
        <a:defRPr sz="1700" kern="1200">
          <a:solidFill>
            <a:schemeClr val="tx1"/>
          </a:solidFill>
          <a:latin typeface="+mn-lt"/>
          <a:ea typeface="+mn-ea"/>
          <a:cs typeface="+mn-cs"/>
        </a:defRPr>
      </a:lvl2pPr>
      <a:lvl3pPr marL="914371" algn="l" defTabSz="914371" rtl="0" eaLnBrk="1" latinLnBrk="0" hangingPunct="1">
        <a:defRPr sz="1700" kern="1200">
          <a:solidFill>
            <a:schemeClr val="tx1"/>
          </a:solidFill>
          <a:latin typeface="+mn-lt"/>
          <a:ea typeface="+mn-ea"/>
          <a:cs typeface="+mn-cs"/>
        </a:defRPr>
      </a:lvl3pPr>
      <a:lvl4pPr marL="1371556" algn="l" defTabSz="914371" rtl="0" eaLnBrk="1" latinLnBrk="0" hangingPunct="1">
        <a:defRPr sz="1700" kern="1200">
          <a:solidFill>
            <a:schemeClr val="tx1"/>
          </a:solidFill>
          <a:latin typeface="+mn-lt"/>
          <a:ea typeface="+mn-ea"/>
          <a:cs typeface="+mn-cs"/>
        </a:defRPr>
      </a:lvl4pPr>
      <a:lvl5pPr marL="1828740" algn="l" defTabSz="914371" rtl="0" eaLnBrk="1" latinLnBrk="0" hangingPunct="1">
        <a:defRPr sz="1700" kern="1200">
          <a:solidFill>
            <a:schemeClr val="tx1"/>
          </a:solidFill>
          <a:latin typeface="+mn-lt"/>
          <a:ea typeface="+mn-ea"/>
          <a:cs typeface="+mn-cs"/>
        </a:defRPr>
      </a:lvl5pPr>
      <a:lvl6pPr marL="2285925" algn="l" defTabSz="914371" rtl="0" eaLnBrk="1" latinLnBrk="0" hangingPunct="1">
        <a:defRPr sz="1700" kern="1200">
          <a:solidFill>
            <a:schemeClr val="tx1"/>
          </a:solidFill>
          <a:latin typeface="+mn-lt"/>
          <a:ea typeface="+mn-ea"/>
          <a:cs typeface="+mn-cs"/>
        </a:defRPr>
      </a:lvl6pPr>
      <a:lvl7pPr marL="2743111" algn="l" defTabSz="914371" rtl="0" eaLnBrk="1" latinLnBrk="0" hangingPunct="1">
        <a:defRPr sz="1700" kern="1200">
          <a:solidFill>
            <a:schemeClr val="tx1"/>
          </a:solidFill>
          <a:latin typeface="+mn-lt"/>
          <a:ea typeface="+mn-ea"/>
          <a:cs typeface="+mn-cs"/>
        </a:defRPr>
      </a:lvl7pPr>
      <a:lvl8pPr marL="3200296" algn="l" defTabSz="914371" rtl="0" eaLnBrk="1" latinLnBrk="0" hangingPunct="1">
        <a:defRPr sz="1700" kern="1200">
          <a:solidFill>
            <a:schemeClr val="tx1"/>
          </a:solidFill>
          <a:latin typeface="+mn-lt"/>
          <a:ea typeface="+mn-ea"/>
          <a:cs typeface="+mn-cs"/>
        </a:defRPr>
      </a:lvl8pPr>
      <a:lvl9pPr marL="3657481" algn="l" defTabSz="914371" rtl="0" eaLnBrk="1" latinLnBrk="0" hangingPunct="1">
        <a:defRPr sz="17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bwMode="auto">
          <a:xfrm>
            <a:off x="1080135" y="600075"/>
            <a:ext cx="1224153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0975" tIns="60488" rIns="120975" bIns="60488" numCol="1" anchor="ctr" anchorCtr="0" compatLnSpc="1">
            <a:prstTxWarp prst="textNoShape">
              <a:avLst/>
            </a:prstTxWarp>
          </a:bodyPr>
          <a:lstStyle/>
          <a:p>
            <a:pPr lvl="0"/>
            <a:r>
              <a:rPr lang="es-ES" dirty="0" smtClean="0"/>
              <a:t>Haga clic para modificar el estilo de título del patrón</a:t>
            </a:r>
            <a:endParaRPr lang="en-US" dirty="0" smtClean="0"/>
          </a:p>
        </p:txBody>
      </p:sp>
      <p:sp>
        <p:nvSpPr>
          <p:cNvPr id="14339" name="Rectangle 3"/>
          <p:cNvSpPr>
            <a:spLocks noGrp="1" noChangeArrowheads="1"/>
          </p:cNvSpPr>
          <p:nvPr>
            <p:ph type="body" idx="1"/>
          </p:nvPr>
        </p:nvSpPr>
        <p:spPr bwMode="auto">
          <a:xfrm>
            <a:off x="1080135" y="2640330"/>
            <a:ext cx="12241530" cy="720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0975" tIns="60488" rIns="120975" bIns="60488"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2" name="Rectangle 4"/>
          <p:cNvSpPr>
            <a:spLocks noGrp="1" noChangeArrowheads="1"/>
          </p:cNvSpPr>
          <p:nvPr>
            <p:ph type="dt" sz="half" idx="2"/>
          </p:nvPr>
        </p:nvSpPr>
        <p:spPr bwMode="auto">
          <a:xfrm>
            <a:off x="1080135" y="9841230"/>
            <a:ext cx="3000375" cy="720090"/>
          </a:xfrm>
          <a:prstGeom prst="rect">
            <a:avLst/>
          </a:prstGeom>
          <a:noFill/>
          <a:ln w="9525">
            <a:noFill/>
            <a:miter lim="800000"/>
            <a:headEnd/>
            <a:tailEnd/>
          </a:ln>
        </p:spPr>
        <p:txBody>
          <a:bodyPr vert="horz" wrap="square" lIns="120975" tIns="60488" rIns="120975" bIns="60488" numCol="1" anchor="t" anchorCtr="0" compatLnSpc="1">
            <a:prstTxWarp prst="textNoShape">
              <a:avLst/>
            </a:prstTxWarp>
          </a:bodyPr>
          <a:lstStyle>
            <a:lvl1pPr algn="l" eaLnBrk="0" hangingPunct="0">
              <a:defRPr sz="1900">
                <a:latin typeface="Arial" charset="0"/>
              </a:defRPr>
            </a:lvl1pPr>
          </a:lstStyle>
          <a:p>
            <a:fld id="{D1914216-B310-4DC6-90ED-D60FA22F9074}" type="datetimeFigureOut">
              <a:rPr lang="es-ES" smtClean="0"/>
              <a:pPr/>
              <a:t>01/09/2016</a:t>
            </a:fld>
            <a:endParaRPr lang="es-ES" dirty="0"/>
          </a:p>
        </p:txBody>
      </p:sp>
      <p:sp>
        <p:nvSpPr>
          <p:cNvPr id="3" name="Rectangle 5"/>
          <p:cNvSpPr>
            <a:spLocks noGrp="1" noChangeArrowheads="1"/>
          </p:cNvSpPr>
          <p:nvPr>
            <p:ph type="ftr" sz="quarter" idx="3"/>
          </p:nvPr>
        </p:nvSpPr>
        <p:spPr bwMode="auto">
          <a:xfrm>
            <a:off x="4560570" y="10441305"/>
            <a:ext cx="5280660" cy="120015"/>
          </a:xfrm>
          <a:prstGeom prst="rect">
            <a:avLst/>
          </a:prstGeom>
          <a:noFill/>
          <a:ln w="9525">
            <a:noFill/>
            <a:miter lim="800000"/>
            <a:headEnd/>
            <a:tailEnd/>
          </a:ln>
        </p:spPr>
        <p:txBody>
          <a:bodyPr vert="horz" wrap="square" lIns="120975" tIns="60488" rIns="120975" bIns="60488" numCol="1" anchor="t" anchorCtr="0" compatLnSpc="1">
            <a:prstTxWarp prst="textNoShape">
              <a:avLst/>
            </a:prstTxWarp>
          </a:bodyPr>
          <a:lstStyle>
            <a:lvl1pPr algn="ctr" eaLnBrk="0" hangingPunct="0">
              <a:defRPr sz="1300">
                <a:solidFill>
                  <a:schemeClr val="bg1"/>
                </a:solidFill>
                <a:latin typeface="Arial" charset="0"/>
              </a:defRPr>
            </a:lvl1pPr>
          </a:lstStyle>
          <a:p>
            <a:endParaRPr lang="es-ES" dirty="0"/>
          </a:p>
        </p:txBody>
      </p:sp>
      <p:sp>
        <p:nvSpPr>
          <p:cNvPr id="1030" name="Rectangle 6"/>
          <p:cNvSpPr>
            <a:spLocks noGrp="1" noChangeArrowheads="1"/>
          </p:cNvSpPr>
          <p:nvPr>
            <p:ph type="sldNum" sz="quarter" idx="4"/>
          </p:nvPr>
        </p:nvSpPr>
        <p:spPr bwMode="auto">
          <a:xfrm>
            <a:off x="10321290" y="9841230"/>
            <a:ext cx="3000375" cy="720090"/>
          </a:xfrm>
          <a:prstGeom prst="rect">
            <a:avLst/>
          </a:prstGeom>
          <a:noFill/>
          <a:ln w="9525">
            <a:noFill/>
            <a:miter lim="800000"/>
            <a:headEnd/>
            <a:tailEnd/>
          </a:ln>
        </p:spPr>
        <p:txBody>
          <a:bodyPr vert="horz" wrap="square" lIns="120975" tIns="60488" rIns="120975" bIns="60488" numCol="1" anchor="t" anchorCtr="0" compatLnSpc="1">
            <a:prstTxWarp prst="textNoShape">
              <a:avLst/>
            </a:prstTxWarp>
          </a:bodyPr>
          <a:lstStyle>
            <a:lvl1pPr algn="r" eaLnBrk="0" hangingPunct="0">
              <a:defRPr sz="1900">
                <a:latin typeface="Arial" charset="0"/>
              </a:defRPr>
            </a:lvl1pPr>
          </a:lstStyle>
          <a:p>
            <a:fld id="{DFF2A630-3825-47F8-80F8-917AB798C14C}" type="slidenum">
              <a:rPr lang="es-ES" smtClean="0"/>
              <a:pPr/>
              <a:t>‹Nº›</a:t>
            </a:fld>
            <a:endParaRPr lang="es-ES" dirty="0"/>
          </a:p>
        </p:txBody>
      </p:sp>
      <p:pic>
        <p:nvPicPr>
          <p:cNvPr id="5" name="Picture 6"/>
          <p:cNvPicPr>
            <a:picLocks noChangeAspect="1" noChangeArrowheads="1"/>
          </p:cNvPicPr>
          <p:nvPr/>
        </p:nvPicPr>
        <p:blipFill>
          <a:blip r:embed="rId24">
            <a:extLst>
              <a:ext uri="{28A0092B-C50C-407E-A947-70E740481C1C}">
                <a14:useLocalDpi xmlns:a14="http://schemas.microsoft.com/office/drawing/2010/main"/>
              </a:ext>
            </a:extLst>
          </a:blip>
          <a:srcRect/>
          <a:stretch>
            <a:fillRect/>
          </a:stretch>
        </p:blipFill>
        <p:spPr bwMode="auto">
          <a:xfrm>
            <a:off x="0" y="9854356"/>
            <a:ext cx="14401800" cy="9901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25">
            <a:extLst>
              <a:ext uri="{28A0092B-C50C-407E-A947-70E740481C1C}">
                <a14:useLocalDpi xmlns:a14="http://schemas.microsoft.com/office/drawing/2010/main"/>
              </a:ext>
            </a:extLst>
          </a:blip>
          <a:srcRect/>
          <a:stretch>
            <a:fillRect/>
          </a:stretch>
        </p:blipFill>
        <p:spPr bwMode="auto">
          <a:xfrm>
            <a:off x="109676" y="10235913"/>
            <a:ext cx="4167345" cy="381742"/>
          </a:xfrm>
          <a:prstGeom prst="rect">
            <a:avLst/>
          </a:prstGeom>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3" descr="logo%20último%20mejorado"/>
          <p:cNvPicPr>
            <a:picLocks noChangeAspect="1" noChangeArrowheads="1"/>
          </p:cNvPicPr>
          <p:nvPr/>
        </p:nvPicPr>
        <p:blipFill>
          <a:blip r:embed="rId26"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2984946" y="70283"/>
            <a:ext cx="1244528" cy="567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429" r:id="rId1"/>
    <p:sldLayoutId id="2147484430" r:id="rId2"/>
    <p:sldLayoutId id="2147484431" r:id="rId3"/>
    <p:sldLayoutId id="2147484432" r:id="rId4"/>
    <p:sldLayoutId id="2147484433" r:id="rId5"/>
    <p:sldLayoutId id="2147484434" r:id="rId6"/>
    <p:sldLayoutId id="2147484435" r:id="rId7"/>
    <p:sldLayoutId id="2147484436" r:id="rId8"/>
    <p:sldLayoutId id="2147484437" r:id="rId9"/>
    <p:sldLayoutId id="2147484438" r:id="rId10"/>
    <p:sldLayoutId id="2147484439" r:id="rId11"/>
    <p:sldLayoutId id="2147484440" r:id="rId12"/>
    <p:sldLayoutId id="2147484441" r:id="rId13"/>
    <p:sldLayoutId id="2147484446" r:id="rId14"/>
    <p:sldLayoutId id="2147484449" r:id="rId15"/>
    <p:sldLayoutId id="2147484450" r:id="rId16"/>
    <p:sldLayoutId id="2147484643" r:id="rId17"/>
    <p:sldLayoutId id="2147484644" r:id="rId18"/>
    <p:sldLayoutId id="2147484645" r:id="rId19"/>
    <p:sldLayoutId id="2147484646" r:id="rId20"/>
    <p:sldLayoutId id="2147484668" r:id="rId21"/>
    <p:sldLayoutId id="2147484669" r:id="rId22"/>
  </p:sldLayoutIdLst>
  <p:timing>
    <p:tnLst>
      <p:par>
        <p:cTn id="1" dur="indefinite" restart="never" nodeType="tmRoot"/>
      </p:par>
    </p:tnLst>
  </p:timing>
  <p:txStyles>
    <p:titleStyle>
      <a:lvl1pPr algn="ctr" rtl="0" eaLnBrk="1" fontAlgn="base" hangingPunct="1">
        <a:spcBef>
          <a:spcPct val="0"/>
        </a:spcBef>
        <a:spcAft>
          <a:spcPct val="0"/>
        </a:spcAft>
        <a:defRPr sz="5800">
          <a:solidFill>
            <a:schemeClr val="bg1"/>
          </a:solidFill>
          <a:latin typeface="+mj-lt"/>
          <a:ea typeface="+mj-ea"/>
          <a:cs typeface="+mj-cs"/>
        </a:defRPr>
      </a:lvl1pPr>
      <a:lvl2pPr algn="ctr" rtl="0" eaLnBrk="1" fontAlgn="base" hangingPunct="1">
        <a:spcBef>
          <a:spcPct val="0"/>
        </a:spcBef>
        <a:spcAft>
          <a:spcPct val="0"/>
        </a:spcAft>
        <a:defRPr sz="5800">
          <a:solidFill>
            <a:schemeClr val="bg1"/>
          </a:solidFill>
          <a:latin typeface="Arial" pitchFamily="-110" charset="0"/>
          <a:ea typeface="ヒラギノ角ゴ Pro W3" pitchFamily="-110" charset="-128"/>
          <a:cs typeface="ヒラギノ角ゴ Pro W3" pitchFamily="-110" charset="-128"/>
        </a:defRPr>
      </a:lvl2pPr>
      <a:lvl3pPr algn="ctr" rtl="0" eaLnBrk="1" fontAlgn="base" hangingPunct="1">
        <a:spcBef>
          <a:spcPct val="0"/>
        </a:spcBef>
        <a:spcAft>
          <a:spcPct val="0"/>
        </a:spcAft>
        <a:defRPr sz="5800">
          <a:solidFill>
            <a:schemeClr val="bg1"/>
          </a:solidFill>
          <a:latin typeface="Arial" pitchFamily="-110" charset="0"/>
          <a:ea typeface="ヒラギノ角ゴ Pro W3" pitchFamily="-110" charset="-128"/>
          <a:cs typeface="ヒラギノ角ゴ Pro W3" pitchFamily="-110" charset="-128"/>
        </a:defRPr>
      </a:lvl3pPr>
      <a:lvl4pPr algn="ctr" rtl="0" eaLnBrk="1" fontAlgn="base" hangingPunct="1">
        <a:spcBef>
          <a:spcPct val="0"/>
        </a:spcBef>
        <a:spcAft>
          <a:spcPct val="0"/>
        </a:spcAft>
        <a:defRPr sz="5800">
          <a:solidFill>
            <a:schemeClr val="bg1"/>
          </a:solidFill>
          <a:latin typeface="Arial" pitchFamily="-110" charset="0"/>
          <a:ea typeface="ヒラギノ角ゴ Pro W3" pitchFamily="-110" charset="-128"/>
          <a:cs typeface="ヒラギノ角ゴ Pro W3" pitchFamily="-110" charset="-128"/>
        </a:defRPr>
      </a:lvl4pPr>
      <a:lvl5pPr algn="ctr" rtl="0" eaLnBrk="1" fontAlgn="base" hangingPunct="1">
        <a:spcBef>
          <a:spcPct val="0"/>
        </a:spcBef>
        <a:spcAft>
          <a:spcPct val="0"/>
        </a:spcAft>
        <a:defRPr sz="5800">
          <a:solidFill>
            <a:schemeClr val="bg1"/>
          </a:solidFill>
          <a:latin typeface="Arial" pitchFamily="-110" charset="0"/>
          <a:ea typeface="ヒラギノ角ゴ Pro W3" pitchFamily="-110" charset="-128"/>
          <a:cs typeface="ヒラギノ角ゴ Pro W3" pitchFamily="-110" charset="-128"/>
        </a:defRPr>
      </a:lvl5pPr>
      <a:lvl6pPr marL="604876" algn="ctr" rtl="0" eaLnBrk="1" fontAlgn="base" hangingPunct="1">
        <a:spcBef>
          <a:spcPct val="0"/>
        </a:spcBef>
        <a:spcAft>
          <a:spcPct val="0"/>
        </a:spcAft>
        <a:defRPr sz="5800">
          <a:solidFill>
            <a:schemeClr val="bg1"/>
          </a:solidFill>
          <a:latin typeface="Arial" pitchFamily="-110" charset="0"/>
          <a:ea typeface="ヒラギノ角ゴ Pro W3" pitchFamily="-110" charset="-128"/>
          <a:cs typeface="ヒラギノ角ゴ Pro W3" pitchFamily="-110" charset="-128"/>
        </a:defRPr>
      </a:lvl6pPr>
      <a:lvl7pPr marL="1209751" algn="ctr" rtl="0" eaLnBrk="1" fontAlgn="base" hangingPunct="1">
        <a:spcBef>
          <a:spcPct val="0"/>
        </a:spcBef>
        <a:spcAft>
          <a:spcPct val="0"/>
        </a:spcAft>
        <a:defRPr sz="5800">
          <a:solidFill>
            <a:schemeClr val="bg1"/>
          </a:solidFill>
          <a:latin typeface="Arial" pitchFamily="-110" charset="0"/>
          <a:ea typeface="ヒラギノ角ゴ Pro W3" pitchFamily="-110" charset="-128"/>
          <a:cs typeface="ヒラギノ角ゴ Pro W3" pitchFamily="-110" charset="-128"/>
        </a:defRPr>
      </a:lvl7pPr>
      <a:lvl8pPr marL="1814627" algn="ctr" rtl="0" eaLnBrk="1" fontAlgn="base" hangingPunct="1">
        <a:spcBef>
          <a:spcPct val="0"/>
        </a:spcBef>
        <a:spcAft>
          <a:spcPct val="0"/>
        </a:spcAft>
        <a:defRPr sz="5800">
          <a:solidFill>
            <a:schemeClr val="bg1"/>
          </a:solidFill>
          <a:latin typeface="Arial" pitchFamily="-110" charset="0"/>
          <a:ea typeface="ヒラギノ角ゴ Pro W3" pitchFamily="-110" charset="-128"/>
          <a:cs typeface="ヒラギノ角ゴ Pro W3" pitchFamily="-110" charset="-128"/>
        </a:defRPr>
      </a:lvl8pPr>
      <a:lvl9pPr marL="2419502" algn="ctr" rtl="0" eaLnBrk="1" fontAlgn="base" hangingPunct="1">
        <a:spcBef>
          <a:spcPct val="0"/>
        </a:spcBef>
        <a:spcAft>
          <a:spcPct val="0"/>
        </a:spcAft>
        <a:defRPr sz="5800">
          <a:solidFill>
            <a:schemeClr val="bg1"/>
          </a:solidFill>
          <a:latin typeface="Arial" pitchFamily="-110" charset="0"/>
          <a:ea typeface="ヒラギノ角ゴ Pro W3" pitchFamily="-110" charset="-128"/>
          <a:cs typeface="ヒラギノ角ゴ Pro W3" pitchFamily="-110" charset="-128"/>
        </a:defRPr>
      </a:lvl9pPr>
    </p:titleStyle>
    <p:bodyStyle>
      <a:lvl1pPr marL="453657" indent="-453657" algn="l" rtl="0" eaLnBrk="1" fontAlgn="base" hangingPunct="1">
        <a:spcBef>
          <a:spcPct val="20000"/>
        </a:spcBef>
        <a:spcAft>
          <a:spcPct val="0"/>
        </a:spcAft>
        <a:buClr>
          <a:srgbClr val="C52613"/>
        </a:buClr>
        <a:buFont typeface="Times"/>
        <a:buChar char="•"/>
        <a:defRPr sz="4200">
          <a:solidFill>
            <a:schemeClr val="accent2"/>
          </a:solidFill>
          <a:latin typeface="+mn-lt"/>
          <a:ea typeface="+mn-ea"/>
          <a:cs typeface="+mn-cs"/>
        </a:defRPr>
      </a:lvl1pPr>
      <a:lvl2pPr marL="982923" indent="-378047" algn="l" rtl="0" eaLnBrk="1" fontAlgn="base" hangingPunct="1">
        <a:spcBef>
          <a:spcPct val="20000"/>
        </a:spcBef>
        <a:spcAft>
          <a:spcPct val="0"/>
        </a:spcAft>
        <a:buClr>
          <a:srgbClr val="0080FF"/>
        </a:buClr>
        <a:buFont typeface="Times"/>
        <a:buChar char="•"/>
        <a:defRPr sz="3700">
          <a:solidFill>
            <a:srgbClr val="15B015"/>
          </a:solidFill>
          <a:latin typeface="+mn-lt"/>
          <a:ea typeface="+mn-ea"/>
          <a:cs typeface="+mn-cs"/>
        </a:defRPr>
      </a:lvl2pPr>
      <a:lvl3pPr marL="1512189" indent="-302438" algn="l" rtl="0" eaLnBrk="1" fontAlgn="base" hangingPunct="1">
        <a:spcBef>
          <a:spcPct val="20000"/>
        </a:spcBef>
        <a:spcAft>
          <a:spcPct val="0"/>
        </a:spcAft>
        <a:buClr>
          <a:srgbClr val="FDFF01"/>
        </a:buClr>
        <a:buFont typeface="Times"/>
        <a:buChar char="•"/>
        <a:defRPr sz="3200">
          <a:solidFill>
            <a:schemeClr val="bg2"/>
          </a:solidFill>
          <a:latin typeface="+mn-lt"/>
          <a:ea typeface="+mn-ea"/>
          <a:cs typeface="+mn-cs"/>
        </a:defRPr>
      </a:lvl3pPr>
      <a:lvl4pPr marL="2117065" indent="-302438" algn="l" rtl="0" eaLnBrk="1" fontAlgn="base" hangingPunct="1">
        <a:spcBef>
          <a:spcPct val="20000"/>
        </a:spcBef>
        <a:spcAft>
          <a:spcPct val="0"/>
        </a:spcAft>
        <a:buChar char="–"/>
        <a:defRPr sz="2600">
          <a:solidFill>
            <a:schemeClr val="tx1"/>
          </a:solidFill>
          <a:latin typeface="+mn-lt"/>
          <a:ea typeface="+mn-ea"/>
          <a:cs typeface="+mn-cs"/>
        </a:defRPr>
      </a:lvl4pPr>
      <a:lvl5pPr marL="2721940" indent="-302438" algn="l" rtl="0" eaLnBrk="1" fontAlgn="base" hangingPunct="1">
        <a:spcBef>
          <a:spcPct val="20000"/>
        </a:spcBef>
        <a:spcAft>
          <a:spcPct val="0"/>
        </a:spcAft>
        <a:buChar char="»"/>
        <a:defRPr sz="2600">
          <a:solidFill>
            <a:schemeClr val="tx1"/>
          </a:solidFill>
          <a:latin typeface="+mn-lt"/>
          <a:ea typeface="+mn-ea"/>
          <a:cs typeface="+mn-cs"/>
        </a:defRPr>
      </a:lvl5pPr>
      <a:lvl6pPr marL="3326816" indent="-302438" algn="l" rtl="0" eaLnBrk="1" fontAlgn="base" hangingPunct="1">
        <a:spcBef>
          <a:spcPct val="20000"/>
        </a:spcBef>
        <a:spcAft>
          <a:spcPct val="0"/>
        </a:spcAft>
        <a:defRPr sz="2600">
          <a:solidFill>
            <a:schemeClr val="tx1"/>
          </a:solidFill>
          <a:latin typeface="+mn-lt"/>
          <a:ea typeface="+mn-ea"/>
          <a:cs typeface="+mn-cs"/>
        </a:defRPr>
      </a:lvl6pPr>
      <a:lvl7pPr marL="3931691" indent="-302438" algn="l" rtl="0" eaLnBrk="1" fontAlgn="base" hangingPunct="1">
        <a:spcBef>
          <a:spcPct val="20000"/>
        </a:spcBef>
        <a:spcAft>
          <a:spcPct val="0"/>
        </a:spcAft>
        <a:defRPr sz="2600">
          <a:solidFill>
            <a:schemeClr val="tx1"/>
          </a:solidFill>
          <a:latin typeface="+mn-lt"/>
          <a:ea typeface="+mn-ea"/>
          <a:cs typeface="+mn-cs"/>
        </a:defRPr>
      </a:lvl7pPr>
      <a:lvl8pPr marL="4536567" indent="-302438" algn="l" rtl="0" eaLnBrk="1" fontAlgn="base" hangingPunct="1">
        <a:spcBef>
          <a:spcPct val="20000"/>
        </a:spcBef>
        <a:spcAft>
          <a:spcPct val="0"/>
        </a:spcAft>
        <a:defRPr sz="2600">
          <a:solidFill>
            <a:schemeClr val="tx1"/>
          </a:solidFill>
          <a:latin typeface="+mn-lt"/>
          <a:ea typeface="+mn-ea"/>
          <a:cs typeface="+mn-cs"/>
        </a:defRPr>
      </a:lvl8pPr>
      <a:lvl9pPr marL="5141443" indent="-302438" algn="l" rtl="0" eaLnBrk="1" fontAlgn="base" hangingPunct="1">
        <a:spcBef>
          <a:spcPct val="20000"/>
        </a:spcBef>
        <a:spcAft>
          <a:spcPct val="0"/>
        </a:spcAft>
        <a:defRPr sz="2600">
          <a:solidFill>
            <a:schemeClr val="tx1"/>
          </a:solidFill>
          <a:latin typeface="+mn-lt"/>
          <a:ea typeface="+mn-ea"/>
          <a:cs typeface="+mn-cs"/>
        </a:defRPr>
      </a:lvl9pPr>
    </p:bodyStyle>
    <p:otherStyle>
      <a:defPPr>
        <a:defRPr lang="en-US"/>
      </a:defPPr>
      <a:lvl1pPr marL="0" algn="l" defTabSz="604876" rtl="0" eaLnBrk="1" latinLnBrk="0" hangingPunct="1">
        <a:defRPr sz="2400" kern="1200">
          <a:solidFill>
            <a:schemeClr val="tx1"/>
          </a:solidFill>
          <a:latin typeface="+mn-lt"/>
          <a:ea typeface="+mn-ea"/>
          <a:cs typeface="+mn-cs"/>
        </a:defRPr>
      </a:lvl1pPr>
      <a:lvl2pPr marL="604876" algn="l" defTabSz="604876" rtl="0" eaLnBrk="1" latinLnBrk="0" hangingPunct="1">
        <a:defRPr sz="2400" kern="1200">
          <a:solidFill>
            <a:schemeClr val="tx1"/>
          </a:solidFill>
          <a:latin typeface="+mn-lt"/>
          <a:ea typeface="+mn-ea"/>
          <a:cs typeface="+mn-cs"/>
        </a:defRPr>
      </a:lvl2pPr>
      <a:lvl3pPr marL="1209751" algn="l" defTabSz="604876" rtl="0" eaLnBrk="1" latinLnBrk="0" hangingPunct="1">
        <a:defRPr sz="2400" kern="1200">
          <a:solidFill>
            <a:schemeClr val="tx1"/>
          </a:solidFill>
          <a:latin typeface="+mn-lt"/>
          <a:ea typeface="+mn-ea"/>
          <a:cs typeface="+mn-cs"/>
        </a:defRPr>
      </a:lvl3pPr>
      <a:lvl4pPr marL="1814627" algn="l" defTabSz="604876" rtl="0" eaLnBrk="1" latinLnBrk="0" hangingPunct="1">
        <a:defRPr sz="2400" kern="1200">
          <a:solidFill>
            <a:schemeClr val="tx1"/>
          </a:solidFill>
          <a:latin typeface="+mn-lt"/>
          <a:ea typeface="+mn-ea"/>
          <a:cs typeface="+mn-cs"/>
        </a:defRPr>
      </a:lvl4pPr>
      <a:lvl5pPr marL="2419502" algn="l" defTabSz="604876" rtl="0" eaLnBrk="1" latinLnBrk="0" hangingPunct="1">
        <a:defRPr sz="2400" kern="1200">
          <a:solidFill>
            <a:schemeClr val="tx1"/>
          </a:solidFill>
          <a:latin typeface="+mn-lt"/>
          <a:ea typeface="+mn-ea"/>
          <a:cs typeface="+mn-cs"/>
        </a:defRPr>
      </a:lvl5pPr>
      <a:lvl6pPr marL="3024378" algn="l" defTabSz="604876" rtl="0" eaLnBrk="1" latinLnBrk="0" hangingPunct="1">
        <a:defRPr sz="2400" kern="1200">
          <a:solidFill>
            <a:schemeClr val="tx1"/>
          </a:solidFill>
          <a:latin typeface="+mn-lt"/>
          <a:ea typeface="+mn-ea"/>
          <a:cs typeface="+mn-cs"/>
        </a:defRPr>
      </a:lvl6pPr>
      <a:lvl7pPr marL="3629254" algn="l" defTabSz="604876" rtl="0" eaLnBrk="1" latinLnBrk="0" hangingPunct="1">
        <a:defRPr sz="2400" kern="1200">
          <a:solidFill>
            <a:schemeClr val="tx1"/>
          </a:solidFill>
          <a:latin typeface="+mn-lt"/>
          <a:ea typeface="+mn-ea"/>
          <a:cs typeface="+mn-cs"/>
        </a:defRPr>
      </a:lvl7pPr>
      <a:lvl8pPr marL="4234129" algn="l" defTabSz="604876" rtl="0" eaLnBrk="1" latinLnBrk="0" hangingPunct="1">
        <a:defRPr sz="2400" kern="1200">
          <a:solidFill>
            <a:schemeClr val="tx1"/>
          </a:solidFill>
          <a:latin typeface="+mn-lt"/>
          <a:ea typeface="+mn-ea"/>
          <a:cs typeface="+mn-cs"/>
        </a:defRPr>
      </a:lvl8pPr>
      <a:lvl9pPr marL="4839005" algn="l" defTabSz="604876" rtl="0" eaLnBrk="1" latinLnBrk="0" hangingPunct="1">
        <a:defRPr sz="24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3">
        <a:schemeClr val="bg2"/>
      </p:bgRef>
    </p:bg>
    <p:spTree>
      <p:nvGrpSpPr>
        <p:cNvPr id="1" name=""/>
        <p:cNvGrpSpPr/>
        <p:nvPr/>
      </p:nvGrpSpPr>
      <p:grpSpPr>
        <a:xfrm>
          <a:off x="0" y="0"/>
          <a:ext cx="0" cy="0"/>
          <a:chOff x="0" y="0"/>
          <a:chExt cx="0" cy="0"/>
        </a:xfrm>
      </p:grpSpPr>
      <p:pic>
        <p:nvPicPr>
          <p:cNvPr id="10" name="Picture 6" descr="logo%20último%20mejorado"/>
          <p:cNvPicPr>
            <a:picLocks noChangeAspect="1" noChangeArrowheads="1"/>
          </p:cNvPicPr>
          <p:nvPr/>
        </p:nvPicPr>
        <p:blipFill>
          <a:blip r:embed="rId20" cstate="email">
            <a:clrChange>
              <a:clrFrom>
                <a:srgbClr val="FFFFFF"/>
              </a:clrFrom>
              <a:clrTo>
                <a:srgbClr val="FFFFFF">
                  <a:alpha val="0"/>
                </a:srgbClr>
              </a:clrTo>
            </a:clrChange>
            <a:lum bright="70000" contrast="-70000"/>
          </a:blip>
          <a:srcRect/>
          <a:stretch>
            <a:fillRect/>
          </a:stretch>
        </p:blipFill>
        <p:spPr bwMode="auto">
          <a:xfrm>
            <a:off x="223184" y="8964074"/>
            <a:ext cx="3008275" cy="1426763"/>
          </a:xfrm>
          <a:prstGeom prst="rect">
            <a:avLst/>
          </a:prstGeom>
          <a:noFill/>
          <a:ln w="34925">
            <a:solidFill>
              <a:srgbClr val="FFFFFF"/>
            </a:solidFill>
            <a:miter lim="800000"/>
            <a:headEnd/>
            <a:tailEnd/>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pic>
    </p:spTree>
  </p:cSld>
  <p:clrMap bg1="dk1" tx1="lt1" bg2="dk2" tx2="lt2" accent1="accent1" accent2="accent2" accent3="accent3" accent4="accent4" accent5="accent5" accent6="accent6" hlink="hlink" folHlink="folHlink"/>
  <p:sldLayoutIdLst>
    <p:sldLayoutId id="2147484478" r:id="rId1"/>
    <p:sldLayoutId id="2147484479" r:id="rId2"/>
    <p:sldLayoutId id="2147484480" r:id="rId3"/>
    <p:sldLayoutId id="2147484481" r:id="rId4"/>
    <p:sldLayoutId id="2147484482" r:id="rId5"/>
    <p:sldLayoutId id="2147484483" r:id="rId6"/>
    <p:sldLayoutId id="2147484484" r:id="rId7"/>
    <p:sldLayoutId id="2147484485" r:id="rId8"/>
    <p:sldLayoutId id="2147484486" r:id="rId9"/>
    <p:sldLayoutId id="2147484487" r:id="rId10"/>
    <p:sldLayoutId id="2147484488" r:id="rId11"/>
    <p:sldLayoutId id="2147484489" r:id="rId12"/>
    <p:sldLayoutId id="2147484490" r:id="rId13"/>
    <p:sldLayoutId id="2147484491" r:id="rId14"/>
    <p:sldLayoutId id="2147484492" r:id="rId15"/>
    <p:sldLayoutId id="2147484493" r:id="rId16"/>
    <p:sldLayoutId id="2147484494" r:id="rId17"/>
    <p:sldLayoutId id="2147484495" r:id="rId18"/>
  </p:sldLayoutIdLst>
  <p:timing>
    <p:tnLst>
      <p:par>
        <p:cTn id="1" dur="indefinite" restart="never" nodeType="tmRoot"/>
      </p:par>
    </p:tnLst>
  </p:timing>
  <p:hf hdr="0" ftr="0" dt="0"/>
  <p:txStyles>
    <p:titleStyle>
      <a:lvl1pPr algn="ctr" rtl="0" eaLnBrk="1" fontAlgn="base" hangingPunct="1">
        <a:spcBef>
          <a:spcPct val="0"/>
        </a:spcBef>
        <a:spcAft>
          <a:spcPct val="0"/>
        </a:spcAft>
        <a:defRPr sz="5800" kern="1200">
          <a:solidFill>
            <a:schemeClr val="tx1"/>
          </a:solidFill>
          <a:latin typeface="+mj-lt"/>
          <a:ea typeface="+mj-ea"/>
          <a:cs typeface="+mj-cs"/>
        </a:defRPr>
      </a:lvl1pPr>
      <a:lvl2pPr algn="ctr" rtl="0" eaLnBrk="1" fontAlgn="base" hangingPunct="1">
        <a:spcBef>
          <a:spcPct val="0"/>
        </a:spcBef>
        <a:spcAft>
          <a:spcPct val="0"/>
        </a:spcAft>
        <a:defRPr sz="5800">
          <a:solidFill>
            <a:schemeClr val="tx1"/>
          </a:solidFill>
          <a:latin typeface="Calibri" pitchFamily="34" charset="0"/>
        </a:defRPr>
      </a:lvl2pPr>
      <a:lvl3pPr algn="ctr" rtl="0" eaLnBrk="1" fontAlgn="base" hangingPunct="1">
        <a:spcBef>
          <a:spcPct val="0"/>
        </a:spcBef>
        <a:spcAft>
          <a:spcPct val="0"/>
        </a:spcAft>
        <a:defRPr sz="5800">
          <a:solidFill>
            <a:schemeClr val="tx1"/>
          </a:solidFill>
          <a:latin typeface="Calibri" pitchFamily="34" charset="0"/>
        </a:defRPr>
      </a:lvl3pPr>
      <a:lvl4pPr algn="ctr" rtl="0" eaLnBrk="1" fontAlgn="base" hangingPunct="1">
        <a:spcBef>
          <a:spcPct val="0"/>
        </a:spcBef>
        <a:spcAft>
          <a:spcPct val="0"/>
        </a:spcAft>
        <a:defRPr sz="5800">
          <a:solidFill>
            <a:schemeClr val="tx1"/>
          </a:solidFill>
          <a:latin typeface="Calibri" pitchFamily="34" charset="0"/>
        </a:defRPr>
      </a:lvl4pPr>
      <a:lvl5pPr algn="ctr" rtl="0" eaLnBrk="1" fontAlgn="base" hangingPunct="1">
        <a:spcBef>
          <a:spcPct val="0"/>
        </a:spcBef>
        <a:spcAft>
          <a:spcPct val="0"/>
        </a:spcAft>
        <a:defRPr sz="5800">
          <a:solidFill>
            <a:schemeClr val="tx1"/>
          </a:solidFill>
          <a:latin typeface="Calibri" pitchFamily="34" charset="0"/>
        </a:defRPr>
      </a:lvl5pPr>
      <a:lvl6pPr marL="604829" algn="ctr" rtl="0" eaLnBrk="1" fontAlgn="base" hangingPunct="1">
        <a:spcBef>
          <a:spcPct val="0"/>
        </a:spcBef>
        <a:spcAft>
          <a:spcPct val="0"/>
        </a:spcAft>
        <a:defRPr sz="5800">
          <a:solidFill>
            <a:schemeClr val="tx1"/>
          </a:solidFill>
          <a:latin typeface="Calibri" pitchFamily="34" charset="0"/>
        </a:defRPr>
      </a:lvl6pPr>
      <a:lvl7pPr marL="1209659" algn="ctr" rtl="0" eaLnBrk="1" fontAlgn="base" hangingPunct="1">
        <a:spcBef>
          <a:spcPct val="0"/>
        </a:spcBef>
        <a:spcAft>
          <a:spcPct val="0"/>
        </a:spcAft>
        <a:defRPr sz="5800">
          <a:solidFill>
            <a:schemeClr val="tx1"/>
          </a:solidFill>
          <a:latin typeface="Calibri" pitchFamily="34" charset="0"/>
        </a:defRPr>
      </a:lvl7pPr>
      <a:lvl8pPr marL="1814488" algn="ctr" rtl="0" eaLnBrk="1" fontAlgn="base" hangingPunct="1">
        <a:spcBef>
          <a:spcPct val="0"/>
        </a:spcBef>
        <a:spcAft>
          <a:spcPct val="0"/>
        </a:spcAft>
        <a:defRPr sz="5800">
          <a:solidFill>
            <a:schemeClr val="tx1"/>
          </a:solidFill>
          <a:latin typeface="Calibri" pitchFamily="34" charset="0"/>
        </a:defRPr>
      </a:lvl8pPr>
      <a:lvl9pPr marL="2419317" algn="ctr" rtl="0" eaLnBrk="1" fontAlgn="base" hangingPunct="1">
        <a:spcBef>
          <a:spcPct val="0"/>
        </a:spcBef>
        <a:spcAft>
          <a:spcPct val="0"/>
        </a:spcAft>
        <a:defRPr sz="5800">
          <a:solidFill>
            <a:schemeClr val="tx1"/>
          </a:solidFill>
          <a:latin typeface="Calibri" pitchFamily="34" charset="0"/>
        </a:defRPr>
      </a:lvl9pPr>
    </p:titleStyle>
    <p:bodyStyle>
      <a:lvl1pPr marL="453622" indent="-453622" algn="l" rtl="0" eaLnBrk="1" fontAlgn="base" hangingPunct="1">
        <a:spcBef>
          <a:spcPct val="20000"/>
        </a:spcBef>
        <a:spcAft>
          <a:spcPct val="0"/>
        </a:spcAft>
        <a:buFont typeface="Arial" pitchFamily="34" charset="0"/>
        <a:buChar char="•"/>
        <a:defRPr sz="4200" kern="1200">
          <a:solidFill>
            <a:schemeClr val="tx1"/>
          </a:solidFill>
          <a:latin typeface="+mn-lt"/>
          <a:ea typeface="+mn-ea"/>
          <a:cs typeface="+mn-cs"/>
        </a:defRPr>
      </a:lvl1pPr>
      <a:lvl2pPr marL="982847" indent="-378018" algn="l" rtl="0" eaLnBrk="1" fontAlgn="base" hangingPunct="1">
        <a:spcBef>
          <a:spcPct val="20000"/>
        </a:spcBef>
        <a:spcAft>
          <a:spcPct val="0"/>
        </a:spcAft>
        <a:buFont typeface="Arial" pitchFamily="34" charset="0"/>
        <a:buChar char="–"/>
        <a:defRPr sz="3700" kern="1200">
          <a:solidFill>
            <a:schemeClr val="tx1"/>
          </a:solidFill>
          <a:latin typeface="+mn-lt"/>
          <a:ea typeface="+mn-ea"/>
          <a:cs typeface="+mn-cs"/>
        </a:defRPr>
      </a:lvl2pPr>
      <a:lvl3pPr marL="1512073" indent="-302415" algn="l" rtl="0" eaLnBrk="1" fontAlgn="base" hangingPunct="1">
        <a:spcBef>
          <a:spcPct val="20000"/>
        </a:spcBef>
        <a:spcAft>
          <a:spcPct val="0"/>
        </a:spcAft>
        <a:buFont typeface="Arial" pitchFamily="34" charset="0"/>
        <a:buChar char="•"/>
        <a:defRPr sz="3200" kern="1200">
          <a:solidFill>
            <a:schemeClr val="tx1"/>
          </a:solidFill>
          <a:latin typeface="+mn-lt"/>
          <a:ea typeface="+mn-ea"/>
          <a:cs typeface="+mn-cs"/>
        </a:defRPr>
      </a:lvl3pPr>
      <a:lvl4pPr marL="2116903" indent="-302415" algn="l" rtl="0" eaLnBrk="1" fontAlgn="base" hangingPunct="1">
        <a:spcBef>
          <a:spcPct val="20000"/>
        </a:spcBef>
        <a:spcAft>
          <a:spcPct val="0"/>
        </a:spcAft>
        <a:buFont typeface="Arial" pitchFamily="34" charset="0"/>
        <a:buChar char="–"/>
        <a:defRPr sz="2600" kern="1200">
          <a:solidFill>
            <a:schemeClr val="tx1"/>
          </a:solidFill>
          <a:latin typeface="+mn-lt"/>
          <a:ea typeface="+mn-ea"/>
          <a:cs typeface="+mn-cs"/>
        </a:defRPr>
      </a:lvl4pPr>
      <a:lvl5pPr marL="2721731" indent="-302415" algn="l" rtl="0" eaLnBrk="1" fontAlgn="base" hangingPunct="1">
        <a:spcBef>
          <a:spcPct val="20000"/>
        </a:spcBef>
        <a:spcAft>
          <a:spcPct val="0"/>
        </a:spcAft>
        <a:buFont typeface="Arial" pitchFamily="34" charset="0"/>
        <a:buChar char="»"/>
        <a:defRPr sz="2600" kern="1200">
          <a:solidFill>
            <a:schemeClr val="tx1"/>
          </a:solidFill>
          <a:latin typeface="+mn-lt"/>
          <a:ea typeface="+mn-ea"/>
          <a:cs typeface="+mn-cs"/>
        </a:defRPr>
      </a:lvl5pPr>
      <a:lvl6pPr marL="3326562" indent="-302415" algn="l" defTabSz="1209659"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931390" indent="-302415" algn="l" defTabSz="1209659"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536219" indent="-302415" algn="l" defTabSz="1209659"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5141050" indent="-302415" algn="l" defTabSz="1209659" rtl="0" eaLnBrk="1" latinLnBrk="0" hangingPunct="1">
        <a:spcBef>
          <a:spcPct val="20000"/>
        </a:spcBef>
        <a:buFont typeface="Arial" pitchFamily="34" charset="0"/>
        <a:buChar char="•"/>
        <a:defRPr sz="2600" kern="1200">
          <a:solidFill>
            <a:schemeClr val="tx1"/>
          </a:solidFill>
          <a:latin typeface="+mn-lt"/>
          <a:ea typeface="+mn-ea"/>
          <a:cs typeface="+mn-cs"/>
        </a:defRPr>
      </a:lvl9pPr>
    </p:bodyStyle>
    <p:otherStyle>
      <a:defPPr>
        <a:defRPr lang="es-PE"/>
      </a:defPPr>
      <a:lvl1pPr marL="0" algn="l" defTabSz="1209659" rtl="0" eaLnBrk="1" latinLnBrk="0" hangingPunct="1">
        <a:defRPr sz="2400" kern="1200">
          <a:solidFill>
            <a:schemeClr val="tx1"/>
          </a:solidFill>
          <a:latin typeface="+mn-lt"/>
          <a:ea typeface="+mn-ea"/>
          <a:cs typeface="+mn-cs"/>
        </a:defRPr>
      </a:lvl1pPr>
      <a:lvl2pPr marL="604829" algn="l" defTabSz="1209659" rtl="0" eaLnBrk="1" latinLnBrk="0" hangingPunct="1">
        <a:defRPr sz="2400" kern="1200">
          <a:solidFill>
            <a:schemeClr val="tx1"/>
          </a:solidFill>
          <a:latin typeface="+mn-lt"/>
          <a:ea typeface="+mn-ea"/>
          <a:cs typeface="+mn-cs"/>
        </a:defRPr>
      </a:lvl2pPr>
      <a:lvl3pPr marL="1209659" algn="l" defTabSz="1209659" rtl="0" eaLnBrk="1" latinLnBrk="0" hangingPunct="1">
        <a:defRPr sz="2400" kern="1200">
          <a:solidFill>
            <a:schemeClr val="tx1"/>
          </a:solidFill>
          <a:latin typeface="+mn-lt"/>
          <a:ea typeface="+mn-ea"/>
          <a:cs typeface="+mn-cs"/>
        </a:defRPr>
      </a:lvl3pPr>
      <a:lvl4pPr marL="1814488" algn="l" defTabSz="1209659" rtl="0" eaLnBrk="1" latinLnBrk="0" hangingPunct="1">
        <a:defRPr sz="2400" kern="1200">
          <a:solidFill>
            <a:schemeClr val="tx1"/>
          </a:solidFill>
          <a:latin typeface="+mn-lt"/>
          <a:ea typeface="+mn-ea"/>
          <a:cs typeface="+mn-cs"/>
        </a:defRPr>
      </a:lvl4pPr>
      <a:lvl5pPr marL="2419317" algn="l" defTabSz="1209659" rtl="0" eaLnBrk="1" latinLnBrk="0" hangingPunct="1">
        <a:defRPr sz="2400" kern="1200">
          <a:solidFill>
            <a:schemeClr val="tx1"/>
          </a:solidFill>
          <a:latin typeface="+mn-lt"/>
          <a:ea typeface="+mn-ea"/>
          <a:cs typeface="+mn-cs"/>
        </a:defRPr>
      </a:lvl5pPr>
      <a:lvl6pPr marL="3024146" algn="l" defTabSz="1209659" rtl="0" eaLnBrk="1" latinLnBrk="0" hangingPunct="1">
        <a:defRPr sz="2400" kern="1200">
          <a:solidFill>
            <a:schemeClr val="tx1"/>
          </a:solidFill>
          <a:latin typeface="+mn-lt"/>
          <a:ea typeface="+mn-ea"/>
          <a:cs typeface="+mn-cs"/>
        </a:defRPr>
      </a:lvl6pPr>
      <a:lvl7pPr marL="3628976" algn="l" defTabSz="1209659" rtl="0" eaLnBrk="1" latinLnBrk="0" hangingPunct="1">
        <a:defRPr sz="2400" kern="1200">
          <a:solidFill>
            <a:schemeClr val="tx1"/>
          </a:solidFill>
          <a:latin typeface="+mn-lt"/>
          <a:ea typeface="+mn-ea"/>
          <a:cs typeface="+mn-cs"/>
        </a:defRPr>
      </a:lvl7pPr>
      <a:lvl8pPr marL="4233805" algn="l" defTabSz="1209659" rtl="0" eaLnBrk="1" latinLnBrk="0" hangingPunct="1">
        <a:defRPr sz="2400" kern="1200">
          <a:solidFill>
            <a:schemeClr val="tx1"/>
          </a:solidFill>
          <a:latin typeface="+mn-lt"/>
          <a:ea typeface="+mn-ea"/>
          <a:cs typeface="+mn-cs"/>
        </a:defRPr>
      </a:lvl8pPr>
      <a:lvl9pPr marL="4838634" algn="l" defTabSz="1209659" rtl="0" eaLnBrk="1" latinLnBrk="0" hangingPunct="1">
        <a:defRPr sz="24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3">
        <a:schemeClr val="bg2"/>
      </p:bgRef>
    </p:bg>
    <p:spTree>
      <p:nvGrpSpPr>
        <p:cNvPr id="1" name=""/>
        <p:cNvGrpSpPr/>
        <p:nvPr/>
      </p:nvGrpSpPr>
      <p:grpSpPr>
        <a:xfrm>
          <a:off x="0" y="0"/>
          <a:ext cx="0" cy="0"/>
          <a:chOff x="0" y="0"/>
          <a:chExt cx="0" cy="0"/>
        </a:xfrm>
      </p:grpSpPr>
      <p:sp>
        <p:nvSpPr>
          <p:cNvPr id="2050" name="1 Marcador de título"/>
          <p:cNvSpPr>
            <a:spLocks noGrp="1"/>
          </p:cNvSpPr>
          <p:nvPr>
            <p:ph type="title"/>
          </p:nvPr>
        </p:nvSpPr>
        <p:spPr bwMode="auto">
          <a:xfrm>
            <a:off x="720090" y="432555"/>
            <a:ext cx="1296162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0957" tIns="60480" rIns="120957" bIns="60480" numCol="1" anchor="ctr" anchorCtr="0" compatLnSpc="1">
            <a:prstTxWarp prst="textNoShape">
              <a:avLst/>
            </a:prstTxWarp>
          </a:bodyPr>
          <a:lstStyle/>
          <a:p>
            <a:pPr lvl="0"/>
            <a:r>
              <a:rPr lang="es-ES" smtClean="0"/>
              <a:t>Haga clic para modificar el estilo de título del patrón</a:t>
            </a:r>
            <a:endParaRPr lang="es-PE" smtClean="0"/>
          </a:p>
        </p:txBody>
      </p:sp>
      <p:sp>
        <p:nvSpPr>
          <p:cNvPr id="2051" name="2 Marcador de texto"/>
          <p:cNvSpPr>
            <a:spLocks noGrp="1"/>
          </p:cNvSpPr>
          <p:nvPr>
            <p:ph type="body" idx="1"/>
          </p:nvPr>
        </p:nvSpPr>
        <p:spPr bwMode="auto">
          <a:xfrm>
            <a:off x="720090" y="2520320"/>
            <a:ext cx="12961620" cy="7128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0957" tIns="60480" rIns="120957" bIns="6048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smtClean="0"/>
          </a:p>
        </p:txBody>
      </p:sp>
      <p:sp>
        <p:nvSpPr>
          <p:cNvPr id="4" name="3 Marcador de fecha"/>
          <p:cNvSpPr>
            <a:spLocks noGrp="1"/>
          </p:cNvSpPr>
          <p:nvPr>
            <p:ph type="dt" sz="half" idx="2"/>
          </p:nvPr>
        </p:nvSpPr>
        <p:spPr>
          <a:xfrm>
            <a:off x="720090" y="10011258"/>
            <a:ext cx="3360420" cy="575072"/>
          </a:xfrm>
          <a:prstGeom prst="rect">
            <a:avLst/>
          </a:prstGeom>
        </p:spPr>
        <p:txBody>
          <a:bodyPr vert="horz" lIns="120957" tIns="60480" rIns="120957" bIns="60480" rtlCol="0" anchor="ctr"/>
          <a:lstStyle>
            <a:lvl1pPr algn="l">
              <a:defRPr sz="1600">
                <a:solidFill>
                  <a:schemeClr val="tx1">
                    <a:tint val="75000"/>
                  </a:schemeClr>
                </a:solidFill>
              </a:defRPr>
            </a:lvl1pPr>
          </a:lstStyle>
          <a:p>
            <a:pPr>
              <a:defRPr/>
            </a:pPr>
            <a:endParaRPr lang="es-PE" dirty="0"/>
          </a:p>
        </p:txBody>
      </p:sp>
      <p:sp>
        <p:nvSpPr>
          <p:cNvPr id="5" name="4 Marcador de pie de página"/>
          <p:cNvSpPr>
            <a:spLocks noGrp="1"/>
          </p:cNvSpPr>
          <p:nvPr>
            <p:ph type="ftr" sz="quarter" idx="3"/>
          </p:nvPr>
        </p:nvSpPr>
        <p:spPr>
          <a:xfrm>
            <a:off x="4920615" y="10011258"/>
            <a:ext cx="4560570" cy="575072"/>
          </a:xfrm>
          <a:prstGeom prst="rect">
            <a:avLst/>
          </a:prstGeom>
        </p:spPr>
        <p:txBody>
          <a:bodyPr vert="horz" lIns="120957" tIns="60480" rIns="120957" bIns="60480" rtlCol="0" anchor="ctr"/>
          <a:lstStyle>
            <a:lvl1pPr algn="ctr">
              <a:defRPr sz="1600">
                <a:solidFill>
                  <a:schemeClr val="tx1">
                    <a:tint val="75000"/>
                  </a:schemeClr>
                </a:solidFill>
              </a:defRPr>
            </a:lvl1pPr>
          </a:lstStyle>
          <a:p>
            <a:pPr>
              <a:defRPr/>
            </a:pPr>
            <a:endParaRPr lang="es-PE" dirty="0"/>
          </a:p>
        </p:txBody>
      </p:sp>
      <p:sp>
        <p:nvSpPr>
          <p:cNvPr id="6" name="5 Marcador de número de diapositiva"/>
          <p:cNvSpPr>
            <a:spLocks noGrp="1"/>
          </p:cNvSpPr>
          <p:nvPr>
            <p:ph type="sldNum" sz="quarter" idx="4"/>
          </p:nvPr>
        </p:nvSpPr>
        <p:spPr>
          <a:xfrm>
            <a:off x="10321290" y="10011258"/>
            <a:ext cx="3360420" cy="575072"/>
          </a:xfrm>
          <a:prstGeom prst="rect">
            <a:avLst/>
          </a:prstGeom>
        </p:spPr>
        <p:txBody>
          <a:bodyPr vert="horz" lIns="120957" tIns="60480" rIns="120957" bIns="60480" rtlCol="0" anchor="ctr"/>
          <a:lstStyle>
            <a:lvl1pPr algn="r">
              <a:defRPr sz="1600">
                <a:solidFill>
                  <a:schemeClr val="tx1">
                    <a:tint val="75000"/>
                  </a:schemeClr>
                </a:solidFill>
              </a:defRPr>
            </a:lvl1pPr>
          </a:lstStyle>
          <a:p>
            <a:pPr>
              <a:defRPr/>
            </a:pPr>
            <a:fld id="{20134B55-C1CE-44CD-956A-794BAD7EF2FF}" type="slidenum">
              <a:rPr lang="es-PE"/>
              <a:pPr>
                <a:defRPr/>
              </a:pPr>
              <a:t>‹Nº›</a:t>
            </a:fld>
            <a:endParaRPr lang="es-PE" dirty="0"/>
          </a:p>
        </p:txBody>
      </p:sp>
      <p:pic>
        <p:nvPicPr>
          <p:cNvPr id="7" name="Picture 6" descr="logo%20último%20mejorado"/>
          <p:cNvPicPr>
            <a:picLocks noChangeAspect="1" noChangeArrowheads="1"/>
          </p:cNvPicPr>
          <p:nvPr/>
        </p:nvPicPr>
        <p:blipFill>
          <a:blip r:embed="rId13">
            <a:clrChange>
              <a:clrFrom>
                <a:srgbClr val="FFFFFF"/>
              </a:clrFrom>
              <a:clrTo>
                <a:srgbClr val="FFFFFF">
                  <a:alpha val="0"/>
                </a:srgbClr>
              </a:clrTo>
            </a:clrChange>
            <a:lum bright="70000" contrast="-70000"/>
          </a:blip>
          <a:srcRect r="118" b="24902"/>
          <a:stretch>
            <a:fillRect/>
          </a:stretch>
        </p:blipFill>
        <p:spPr bwMode="auto">
          <a:xfrm>
            <a:off x="450013" y="6602823"/>
            <a:ext cx="7200951" cy="3415262"/>
          </a:xfrm>
          <a:prstGeom prst="rect">
            <a:avLst/>
          </a:prstGeom>
          <a:noFill/>
          <a:ln w="34925">
            <a:solidFill>
              <a:srgbClr val="FFFFFF"/>
            </a:solidFill>
            <a:miter lim="800000"/>
            <a:headEnd/>
            <a:tailEnd/>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pic>
    </p:spTree>
  </p:cSld>
  <p:clrMap bg1="dk1" tx1="lt1" bg2="dk2" tx2="lt2" accent1="accent1" accent2="accent2" accent3="accent3" accent4="accent4" accent5="accent5" accent6="accent6" hlink="hlink" folHlink="folHlink"/>
  <p:sldLayoutIdLst>
    <p:sldLayoutId id="2147484497" r:id="rId1"/>
    <p:sldLayoutId id="2147484498" r:id="rId2"/>
    <p:sldLayoutId id="2147484499" r:id="rId3"/>
    <p:sldLayoutId id="2147484500" r:id="rId4"/>
    <p:sldLayoutId id="2147484501" r:id="rId5"/>
    <p:sldLayoutId id="2147484502" r:id="rId6"/>
    <p:sldLayoutId id="2147484503" r:id="rId7"/>
    <p:sldLayoutId id="2147484504" r:id="rId8"/>
    <p:sldLayoutId id="2147484505" r:id="rId9"/>
    <p:sldLayoutId id="2147484506" r:id="rId10"/>
    <p:sldLayoutId id="2147484507" r:id="rId11"/>
  </p:sldLayoutIdLst>
  <p:hf hdr="0" ftr="0" dt="0"/>
  <p:txStyles>
    <p:titleStyle>
      <a:lvl1pPr algn="ctr" rtl="0" eaLnBrk="1" fontAlgn="base" hangingPunct="1">
        <a:spcBef>
          <a:spcPct val="0"/>
        </a:spcBef>
        <a:spcAft>
          <a:spcPct val="0"/>
        </a:spcAft>
        <a:defRPr sz="5800" kern="1200">
          <a:solidFill>
            <a:schemeClr val="tx1"/>
          </a:solidFill>
          <a:latin typeface="+mj-lt"/>
          <a:ea typeface="+mj-ea"/>
          <a:cs typeface="+mj-cs"/>
        </a:defRPr>
      </a:lvl1pPr>
      <a:lvl2pPr algn="ctr" rtl="0" eaLnBrk="1" fontAlgn="base" hangingPunct="1">
        <a:spcBef>
          <a:spcPct val="0"/>
        </a:spcBef>
        <a:spcAft>
          <a:spcPct val="0"/>
        </a:spcAft>
        <a:defRPr sz="5800">
          <a:solidFill>
            <a:schemeClr val="tx1"/>
          </a:solidFill>
          <a:latin typeface="Calibri" pitchFamily="34" charset="0"/>
        </a:defRPr>
      </a:lvl2pPr>
      <a:lvl3pPr algn="ctr" rtl="0" eaLnBrk="1" fontAlgn="base" hangingPunct="1">
        <a:spcBef>
          <a:spcPct val="0"/>
        </a:spcBef>
        <a:spcAft>
          <a:spcPct val="0"/>
        </a:spcAft>
        <a:defRPr sz="5800">
          <a:solidFill>
            <a:schemeClr val="tx1"/>
          </a:solidFill>
          <a:latin typeface="Calibri" pitchFamily="34" charset="0"/>
        </a:defRPr>
      </a:lvl3pPr>
      <a:lvl4pPr algn="ctr" rtl="0" eaLnBrk="1" fontAlgn="base" hangingPunct="1">
        <a:spcBef>
          <a:spcPct val="0"/>
        </a:spcBef>
        <a:spcAft>
          <a:spcPct val="0"/>
        </a:spcAft>
        <a:defRPr sz="5800">
          <a:solidFill>
            <a:schemeClr val="tx1"/>
          </a:solidFill>
          <a:latin typeface="Calibri" pitchFamily="34" charset="0"/>
        </a:defRPr>
      </a:lvl4pPr>
      <a:lvl5pPr algn="ctr" rtl="0" eaLnBrk="1" fontAlgn="base" hangingPunct="1">
        <a:spcBef>
          <a:spcPct val="0"/>
        </a:spcBef>
        <a:spcAft>
          <a:spcPct val="0"/>
        </a:spcAft>
        <a:defRPr sz="5800">
          <a:solidFill>
            <a:schemeClr val="tx1"/>
          </a:solidFill>
          <a:latin typeface="Calibri" pitchFamily="34" charset="0"/>
        </a:defRPr>
      </a:lvl5pPr>
      <a:lvl6pPr marL="604783" algn="ctr" rtl="0" eaLnBrk="1" fontAlgn="base" hangingPunct="1">
        <a:spcBef>
          <a:spcPct val="0"/>
        </a:spcBef>
        <a:spcAft>
          <a:spcPct val="0"/>
        </a:spcAft>
        <a:defRPr sz="5800">
          <a:solidFill>
            <a:schemeClr val="tx1"/>
          </a:solidFill>
          <a:latin typeface="Calibri" pitchFamily="34" charset="0"/>
        </a:defRPr>
      </a:lvl6pPr>
      <a:lvl7pPr marL="1209566" algn="ctr" rtl="0" eaLnBrk="1" fontAlgn="base" hangingPunct="1">
        <a:spcBef>
          <a:spcPct val="0"/>
        </a:spcBef>
        <a:spcAft>
          <a:spcPct val="0"/>
        </a:spcAft>
        <a:defRPr sz="5800">
          <a:solidFill>
            <a:schemeClr val="tx1"/>
          </a:solidFill>
          <a:latin typeface="Calibri" pitchFamily="34" charset="0"/>
        </a:defRPr>
      </a:lvl7pPr>
      <a:lvl8pPr marL="1814349" algn="ctr" rtl="0" eaLnBrk="1" fontAlgn="base" hangingPunct="1">
        <a:spcBef>
          <a:spcPct val="0"/>
        </a:spcBef>
        <a:spcAft>
          <a:spcPct val="0"/>
        </a:spcAft>
        <a:defRPr sz="5800">
          <a:solidFill>
            <a:schemeClr val="tx1"/>
          </a:solidFill>
          <a:latin typeface="Calibri" pitchFamily="34" charset="0"/>
        </a:defRPr>
      </a:lvl8pPr>
      <a:lvl9pPr marL="2419132" algn="ctr" rtl="0" eaLnBrk="1" fontAlgn="base" hangingPunct="1">
        <a:spcBef>
          <a:spcPct val="0"/>
        </a:spcBef>
        <a:spcAft>
          <a:spcPct val="0"/>
        </a:spcAft>
        <a:defRPr sz="5800">
          <a:solidFill>
            <a:schemeClr val="tx1"/>
          </a:solidFill>
          <a:latin typeface="Calibri" pitchFamily="34" charset="0"/>
        </a:defRPr>
      </a:lvl9pPr>
    </p:titleStyle>
    <p:bodyStyle>
      <a:lvl1pPr marL="453588" indent="-453588" algn="l" rtl="0" eaLnBrk="1" fontAlgn="base" hangingPunct="1">
        <a:spcBef>
          <a:spcPct val="20000"/>
        </a:spcBef>
        <a:spcAft>
          <a:spcPct val="0"/>
        </a:spcAft>
        <a:buFont typeface="Arial" pitchFamily="34" charset="0"/>
        <a:buChar char="•"/>
        <a:defRPr sz="4200" kern="1200">
          <a:solidFill>
            <a:schemeClr val="tx1"/>
          </a:solidFill>
          <a:latin typeface="+mn-lt"/>
          <a:ea typeface="+mn-ea"/>
          <a:cs typeface="+mn-cs"/>
        </a:defRPr>
      </a:lvl1pPr>
      <a:lvl2pPr marL="982772" indent="-377989" algn="l" rtl="0" eaLnBrk="1" fontAlgn="base" hangingPunct="1">
        <a:spcBef>
          <a:spcPct val="20000"/>
        </a:spcBef>
        <a:spcAft>
          <a:spcPct val="0"/>
        </a:spcAft>
        <a:buFont typeface="Arial" pitchFamily="34" charset="0"/>
        <a:buChar char="–"/>
        <a:defRPr sz="3700" kern="1200">
          <a:solidFill>
            <a:schemeClr val="tx1"/>
          </a:solidFill>
          <a:latin typeface="+mn-lt"/>
          <a:ea typeface="+mn-ea"/>
          <a:cs typeface="+mn-cs"/>
        </a:defRPr>
      </a:lvl2pPr>
      <a:lvl3pPr marL="1511957" indent="-302391" algn="l" rtl="0" eaLnBrk="1" fontAlgn="base" hangingPunct="1">
        <a:spcBef>
          <a:spcPct val="20000"/>
        </a:spcBef>
        <a:spcAft>
          <a:spcPct val="0"/>
        </a:spcAft>
        <a:buFont typeface="Arial" pitchFamily="34" charset="0"/>
        <a:buChar char="•"/>
        <a:defRPr sz="3200" kern="1200">
          <a:solidFill>
            <a:schemeClr val="tx1"/>
          </a:solidFill>
          <a:latin typeface="+mn-lt"/>
          <a:ea typeface="+mn-ea"/>
          <a:cs typeface="+mn-cs"/>
        </a:defRPr>
      </a:lvl3pPr>
      <a:lvl4pPr marL="2116740" indent="-302391" algn="l" rtl="0" eaLnBrk="1" fontAlgn="base" hangingPunct="1">
        <a:spcBef>
          <a:spcPct val="20000"/>
        </a:spcBef>
        <a:spcAft>
          <a:spcPct val="0"/>
        </a:spcAft>
        <a:buFont typeface="Arial" pitchFamily="34" charset="0"/>
        <a:buChar char="–"/>
        <a:defRPr sz="2600" kern="1200">
          <a:solidFill>
            <a:schemeClr val="tx1"/>
          </a:solidFill>
          <a:latin typeface="+mn-lt"/>
          <a:ea typeface="+mn-ea"/>
          <a:cs typeface="+mn-cs"/>
        </a:defRPr>
      </a:lvl4pPr>
      <a:lvl5pPr marL="2721522" indent="-302391" algn="l" rtl="0" eaLnBrk="1" fontAlgn="base" hangingPunct="1">
        <a:spcBef>
          <a:spcPct val="20000"/>
        </a:spcBef>
        <a:spcAft>
          <a:spcPct val="0"/>
        </a:spcAft>
        <a:buFont typeface="Arial" pitchFamily="34" charset="0"/>
        <a:buChar char="»"/>
        <a:defRPr sz="2600" kern="1200">
          <a:solidFill>
            <a:schemeClr val="tx1"/>
          </a:solidFill>
          <a:latin typeface="+mn-lt"/>
          <a:ea typeface="+mn-ea"/>
          <a:cs typeface="+mn-cs"/>
        </a:defRPr>
      </a:lvl5pPr>
      <a:lvl6pPr marL="3326308" indent="-302391" algn="l" defTabSz="1209566"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931089" indent="-302391" algn="l" defTabSz="1209566"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535871" indent="-302391" algn="l" defTabSz="1209566"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5140657" indent="-302391" algn="l" defTabSz="1209566" rtl="0" eaLnBrk="1" latinLnBrk="0" hangingPunct="1">
        <a:spcBef>
          <a:spcPct val="20000"/>
        </a:spcBef>
        <a:buFont typeface="Arial" pitchFamily="34" charset="0"/>
        <a:buChar char="•"/>
        <a:defRPr sz="2600" kern="1200">
          <a:solidFill>
            <a:schemeClr val="tx1"/>
          </a:solidFill>
          <a:latin typeface="+mn-lt"/>
          <a:ea typeface="+mn-ea"/>
          <a:cs typeface="+mn-cs"/>
        </a:defRPr>
      </a:lvl9pPr>
    </p:bodyStyle>
    <p:otherStyle>
      <a:defPPr>
        <a:defRPr lang="es-PE"/>
      </a:defPPr>
      <a:lvl1pPr marL="0" algn="l" defTabSz="1209566" rtl="0" eaLnBrk="1" latinLnBrk="0" hangingPunct="1">
        <a:defRPr sz="2400" kern="1200">
          <a:solidFill>
            <a:schemeClr val="tx1"/>
          </a:solidFill>
          <a:latin typeface="+mn-lt"/>
          <a:ea typeface="+mn-ea"/>
          <a:cs typeface="+mn-cs"/>
        </a:defRPr>
      </a:lvl1pPr>
      <a:lvl2pPr marL="604783" algn="l" defTabSz="1209566" rtl="0" eaLnBrk="1" latinLnBrk="0" hangingPunct="1">
        <a:defRPr sz="2400" kern="1200">
          <a:solidFill>
            <a:schemeClr val="tx1"/>
          </a:solidFill>
          <a:latin typeface="+mn-lt"/>
          <a:ea typeface="+mn-ea"/>
          <a:cs typeface="+mn-cs"/>
        </a:defRPr>
      </a:lvl2pPr>
      <a:lvl3pPr marL="1209566" algn="l" defTabSz="1209566" rtl="0" eaLnBrk="1" latinLnBrk="0" hangingPunct="1">
        <a:defRPr sz="2400" kern="1200">
          <a:solidFill>
            <a:schemeClr val="tx1"/>
          </a:solidFill>
          <a:latin typeface="+mn-lt"/>
          <a:ea typeface="+mn-ea"/>
          <a:cs typeface="+mn-cs"/>
        </a:defRPr>
      </a:lvl3pPr>
      <a:lvl4pPr marL="1814349" algn="l" defTabSz="1209566" rtl="0" eaLnBrk="1" latinLnBrk="0" hangingPunct="1">
        <a:defRPr sz="2400" kern="1200">
          <a:solidFill>
            <a:schemeClr val="tx1"/>
          </a:solidFill>
          <a:latin typeface="+mn-lt"/>
          <a:ea typeface="+mn-ea"/>
          <a:cs typeface="+mn-cs"/>
        </a:defRPr>
      </a:lvl4pPr>
      <a:lvl5pPr marL="2419132" algn="l" defTabSz="1209566" rtl="0" eaLnBrk="1" latinLnBrk="0" hangingPunct="1">
        <a:defRPr sz="2400" kern="1200">
          <a:solidFill>
            <a:schemeClr val="tx1"/>
          </a:solidFill>
          <a:latin typeface="+mn-lt"/>
          <a:ea typeface="+mn-ea"/>
          <a:cs typeface="+mn-cs"/>
        </a:defRPr>
      </a:lvl5pPr>
      <a:lvl6pPr marL="3023915" algn="l" defTabSz="1209566" rtl="0" eaLnBrk="1" latinLnBrk="0" hangingPunct="1">
        <a:defRPr sz="2400" kern="1200">
          <a:solidFill>
            <a:schemeClr val="tx1"/>
          </a:solidFill>
          <a:latin typeface="+mn-lt"/>
          <a:ea typeface="+mn-ea"/>
          <a:cs typeface="+mn-cs"/>
        </a:defRPr>
      </a:lvl6pPr>
      <a:lvl7pPr marL="3628698" algn="l" defTabSz="1209566" rtl="0" eaLnBrk="1" latinLnBrk="0" hangingPunct="1">
        <a:defRPr sz="2400" kern="1200">
          <a:solidFill>
            <a:schemeClr val="tx1"/>
          </a:solidFill>
          <a:latin typeface="+mn-lt"/>
          <a:ea typeface="+mn-ea"/>
          <a:cs typeface="+mn-cs"/>
        </a:defRPr>
      </a:lvl7pPr>
      <a:lvl8pPr marL="4233481" algn="l" defTabSz="1209566" rtl="0" eaLnBrk="1" latinLnBrk="0" hangingPunct="1">
        <a:defRPr sz="2400" kern="1200">
          <a:solidFill>
            <a:schemeClr val="tx1"/>
          </a:solidFill>
          <a:latin typeface="+mn-lt"/>
          <a:ea typeface="+mn-ea"/>
          <a:cs typeface="+mn-cs"/>
        </a:defRPr>
      </a:lvl8pPr>
      <a:lvl9pPr marL="4838264" algn="l" defTabSz="1209566" rtl="0" eaLnBrk="1" latinLnBrk="0" hangingPunct="1">
        <a:defRPr sz="24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3">
        <a:schemeClr val="bg2"/>
      </p:bgRef>
    </p:bg>
    <p:spTree>
      <p:nvGrpSpPr>
        <p:cNvPr id="1" name=""/>
        <p:cNvGrpSpPr/>
        <p:nvPr/>
      </p:nvGrpSpPr>
      <p:grpSpPr>
        <a:xfrm>
          <a:off x="0" y="0"/>
          <a:ext cx="0" cy="0"/>
          <a:chOff x="0" y="0"/>
          <a:chExt cx="0" cy="0"/>
        </a:xfrm>
      </p:grpSpPr>
      <p:sp>
        <p:nvSpPr>
          <p:cNvPr id="3074" name="1 Marcador de título"/>
          <p:cNvSpPr>
            <a:spLocks noGrp="1"/>
          </p:cNvSpPr>
          <p:nvPr>
            <p:ph type="title"/>
          </p:nvPr>
        </p:nvSpPr>
        <p:spPr bwMode="auto">
          <a:xfrm>
            <a:off x="720090" y="432555"/>
            <a:ext cx="1296162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0947" tIns="60476" rIns="120947" bIns="60476" numCol="1" anchor="ctr" anchorCtr="0" compatLnSpc="1">
            <a:prstTxWarp prst="textNoShape">
              <a:avLst/>
            </a:prstTxWarp>
          </a:bodyPr>
          <a:lstStyle/>
          <a:p>
            <a:pPr lvl="0"/>
            <a:r>
              <a:rPr lang="es-ES" smtClean="0"/>
              <a:t>Haga clic para modificar el estilo de título del patrón</a:t>
            </a:r>
            <a:endParaRPr lang="es-PE" smtClean="0"/>
          </a:p>
        </p:txBody>
      </p:sp>
      <p:sp>
        <p:nvSpPr>
          <p:cNvPr id="3075" name="2 Marcador de texto"/>
          <p:cNvSpPr>
            <a:spLocks noGrp="1"/>
          </p:cNvSpPr>
          <p:nvPr>
            <p:ph type="body" idx="1"/>
          </p:nvPr>
        </p:nvSpPr>
        <p:spPr bwMode="auto">
          <a:xfrm>
            <a:off x="720090" y="2520320"/>
            <a:ext cx="12961620" cy="7128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0947" tIns="60476" rIns="120947" bIns="60476"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smtClean="0"/>
          </a:p>
        </p:txBody>
      </p:sp>
      <p:sp>
        <p:nvSpPr>
          <p:cNvPr id="4" name="3 Marcador de fecha"/>
          <p:cNvSpPr>
            <a:spLocks noGrp="1"/>
          </p:cNvSpPr>
          <p:nvPr>
            <p:ph type="dt" sz="half" idx="2"/>
          </p:nvPr>
        </p:nvSpPr>
        <p:spPr>
          <a:xfrm>
            <a:off x="720090" y="10011258"/>
            <a:ext cx="3360420" cy="575072"/>
          </a:xfrm>
          <a:prstGeom prst="rect">
            <a:avLst/>
          </a:prstGeom>
        </p:spPr>
        <p:txBody>
          <a:bodyPr vert="horz" lIns="120947" tIns="60476" rIns="120947" bIns="60476" rtlCol="0" anchor="ctr"/>
          <a:lstStyle>
            <a:lvl1pPr algn="l">
              <a:defRPr sz="1600">
                <a:solidFill>
                  <a:schemeClr val="tx1">
                    <a:tint val="75000"/>
                  </a:schemeClr>
                </a:solidFill>
              </a:defRPr>
            </a:lvl1pPr>
          </a:lstStyle>
          <a:p>
            <a:pPr>
              <a:defRPr/>
            </a:pPr>
            <a:endParaRPr lang="es-PE" dirty="0"/>
          </a:p>
        </p:txBody>
      </p:sp>
      <p:sp>
        <p:nvSpPr>
          <p:cNvPr id="5" name="4 Marcador de pie de página"/>
          <p:cNvSpPr>
            <a:spLocks noGrp="1"/>
          </p:cNvSpPr>
          <p:nvPr>
            <p:ph type="ftr" sz="quarter" idx="3"/>
          </p:nvPr>
        </p:nvSpPr>
        <p:spPr>
          <a:xfrm>
            <a:off x="4920615" y="10011258"/>
            <a:ext cx="4560570" cy="575072"/>
          </a:xfrm>
          <a:prstGeom prst="rect">
            <a:avLst/>
          </a:prstGeom>
        </p:spPr>
        <p:txBody>
          <a:bodyPr vert="horz" lIns="120947" tIns="60476" rIns="120947" bIns="60476" rtlCol="0" anchor="ctr"/>
          <a:lstStyle>
            <a:lvl1pPr algn="ctr">
              <a:defRPr sz="1600">
                <a:solidFill>
                  <a:schemeClr val="tx1">
                    <a:tint val="75000"/>
                  </a:schemeClr>
                </a:solidFill>
              </a:defRPr>
            </a:lvl1pPr>
          </a:lstStyle>
          <a:p>
            <a:pPr>
              <a:defRPr/>
            </a:pPr>
            <a:endParaRPr lang="es-PE" dirty="0"/>
          </a:p>
        </p:txBody>
      </p:sp>
      <p:sp>
        <p:nvSpPr>
          <p:cNvPr id="6" name="5 Marcador de número de diapositiva"/>
          <p:cNvSpPr>
            <a:spLocks noGrp="1"/>
          </p:cNvSpPr>
          <p:nvPr>
            <p:ph type="sldNum" sz="quarter" idx="4"/>
          </p:nvPr>
        </p:nvSpPr>
        <p:spPr>
          <a:xfrm>
            <a:off x="10321290" y="10011258"/>
            <a:ext cx="3360420" cy="575072"/>
          </a:xfrm>
          <a:prstGeom prst="rect">
            <a:avLst/>
          </a:prstGeom>
        </p:spPr>
        <p:txBody>
          <a:bodyPr vert="horz" lIns="120947" tIns="60476" rIns="120947" bIns="60476" rtlCol="0" anchor="ctr"/>
          <a:lstStyle>
            <a:lvl1pPr algn="r">
              <a:defRPr sz="1600">
                <a:solidFill>
                  <a:schemeClr val="tx1">
                    <a:tint val="75000"/>
                  </a:schemeClr>
                </a:solidFill>
              </a:defRPr>
            </a:lvl1pPr>
          </a:lstStyle>
          <a:p>
            <a:pPr>
              <a:defRPr/>
            </a:pPr>
            <a:fld id="{22AE6514-3891-4AD5-B2FE-7A4EAB213D09}" type="slidenum">
              <a:rPr lang="es-PE"/>
              <a:pPr>
                <a:defRPr/>
              </a:pPr>
              <a:t>‹Nº›</a:t>
            </a:fld>
            <a:endParaRPr lang="es-PE" dirty="0"/>
          </a:p>
        </p:txBody>
      </p:sp>
      <p:pic>
        <p:nvPicPr>
          <p:cNvPr id="7" name="Picture 6" descr="logo%20último%20mejorado"/>
          <p:cNvPicPr>
            <a:picLocks noChangeAspect="1" noChangeArrowheads="1"/>
          </p:cNvPicPr>
          <p:nvPr/>
        </p:nvPicPr>
        <p:blipFill>
          <a:blip r:embed="rId15" cstate="email">
            <a:clrChange>
              <a:clrFrom>
                <a:srgbClr val="FFFFFF"/>
              </a:clrFrom>
              <a:clrTo>
                <a:srgbClr val="FFFFFF">
                  <a:alpha val="0"/>
                </a:srgbClr>
              </a:clrTo>
            </a:clrChange>
            <a:lum bright="70000" contrast="-70000"/>
          </a:blip>
          <a:srcRect/>
          <a:stretch>
            <a:fillRect/>
          </a:stretch>
        </p:blipFill>
        <p:spPr bwMode="auto">
          <a:xfrm>
            <a:off x="450014" y="6602823"/>
            <a:ext cx="7200951" cy="3415262"/>
          </a:xfrm>
          <a:prstGeom prst="rect">
            <a:avLst/>
          </a:prstGeom>
          <a:noFill/>
          <a:ln w="34925">
            <a:solidFill>
              <a:srgbClr val="FFFFFF"/>
            </a:solidFill>
            <a:miter lim="800000"/>
            <a:headEnd/>
            <a:tailEnd/>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pic>
    </p:spTree>
  </p:cSld>
  <p:clrMap bg1="dk1" tx1="lt1" bg2="dk2" tx2="lt2" accent1="accent1" accent2="accent2" accent3="accent3" accent4="accent4" accent5="accent5" accent6="accent6" hlink="hlink" folHlink="folHlink"/>
  <p:sldLayoutIdLst>
    <p:sldLayoutId id="2147484509" r:id="rId1"/>
    <p:sldLayoutId id="2147484510" r:id="rId2"/>
    <p:sldLayoutId id="2147484511" r:id="rId3"/>
    <p:sldLayoutId id="2147484512" r:id="rId4"/>
    <p:sldLayoutId id="2147484513" r:id="rId5"/>
    <p:sldLayoutId id="2147484514" r:id="rId6"/>
    <p:sldLayoutId id="2147484515" r:id="rId7"/>
    <p:sldLayoutId id="2147484516" r:id="rId8"/>
    <p:sldLayoutId id="2147484517" r:id="rId9"/>
    <p:sldLayoutId id="2147484518" r:id="rId10"/>
    <p:sldLayoutId id="2147484519" r:id="rId11"/>
    <p:sldLayoutId id="2147484520" r:id="rId12"/>
    <p:sldLayoutId id="2147484521" r:id="rId13"/>
  </p:sldLayoutIdLst>
  <p:hf hdr="0" ftr="0" dt="0"/>
  <p:txStyles>
    <p:titleStyle>
      <a:lvl1pPr algn="ctr" rtl="0" eaLnBrk="1" fontAlgn="base" hangingPunct="1">
        <a:spcBef>
          <a:spcPct val="0"/>
        </a:spcBef>
        <a:spcAft>
          <a:spcPct val="0"/>
        </a:spcAft>
        <a:defRPr sz="5800" kern="1200">
          <a:solidFill>
            <a:schemeClr val="tx1"/>
          </a:solidFill>
          <a:latin typeface="+mj-lt"/>
          <a:ea typeface="+mj-ea"/>
          <a:cs typeface="+mj-cs"/>
        </a:defRPr>
      </a:lvl1pPr>
      <a:lvl2pPr algn="ctr" rtl="0" eaLnBrk="1" fontAlgn="base" hangingPunct="1">
        <a:spcBef>
          <a:spcPct val="0"/>
        </a:spcBef>
        <a:spcAft>
          <a:spcPct val="0"/>
        </a:spcAft>
        <a:defRPr sz="5800">
          <a:solidFill>
            <a:schemeClr val="tx1"/>
          </a:solidFill>
          <a:latin typeface="Calibri" pitchFamily="34" charset="0"/>
        </a:defRPr>
      </a:lvl2pPr>
      <a:lvl3pPr algn="ctr" rtl="0" eaLnBrk="1" fontAlgn="base" hangingPunct="1">
        <a:spcBef>
          <a:spcPct val="0"/>
        </a:spcBef>
        <a:spcAft>
          <a:spcPct val="0"/>
        </a:spcAft>
        <a:defRPr sz="5800">
          <a:solidFill>
            <a:schemeClr val="tx1"/>
          </a:solidFill>
          <a:latin typeface="Calibri" pitchFamily="34" charset="0"/>
        </a:defRPr>
      </a:lvl3pPr>
      <a:lvl4pPr algn="ctr" rtl="0" eaLnBrk="1" fontAlgn="base" hangingPunct="1">
        <a:spcBef>
          <a:spcPct val="0"/>
        </a:spcBef>
        <a:spcAft>
          <a:spcPct val="0"/>
        </a:spcAft>
        <a:defRPr sz="5800">
          <a:solidFill>
            <a:schemeClr val="tx1"/>
          </a:solidFill>
          <a:latin typeface="Calibri" pitchFamily="34" charset="0"/>
        </a:defRPr>
      </a:lvl4pPr>
      <a:lvl5pPr algn="ctr" rtl="0" eaLnBrk="1" fontAlgn="base" hangingPunct="1">
        <a:spcBef>
          <a:spcPct val="0"/>
        </a:spcBef>
        <a:spcAft>
          <a:spcPct val="0"/>
        </a:spcAft>
        <a:defRPr sz="5800">
          <a:solidFill>
            <a:schemeClr val="tx1"/>
          </a:solidFill>
          <a:latin typeface="Calibri" pitchFamily="34" charset="0"/>
        </a:defRPr>
      </a:lvl5pPr>
      <a:lvl6pPr marL="604737" algn="ctr" rtl="0" eaLnBrk="1" fontAlgn="base" hangingPunct="1">
        <a:spcBef>
          <a:spcPct val="0"/>
        </a:spcBef>
        <a:spcAft>
          <a:spcPct val="0"/>
        </a:spcAft>
        <a:defRPr sz="5800">
          <a:solidFill>
            <a:schemeClr val="tx1"/>
          </a:solidFill>
          <a:latin typeface="Calibri" pitchFamily="34" charset="0"/>
        </a:defRPr>
      </a:lvl6pPr>
      <a:lvl7pPr marL="1209473" algn="ctr" rtl="0" eaLnBrk="1" fontAlgn="base" hangingPunct="1">
        <a:spcBef>
          <a:spcPct val="0"/>
        </a:spcBef>
        <a:spcAft>
          <a:spcPct val="0"/>
        </a:spcAft>
        <a:defRPr sz="5800">
          <a:solidFill>
            <a:schemeClr val="tx1"/>
          </a:solidFill>
          <a:latin typeface="Calibri" pitchFamily="34" charset="0"/>
        </a:defRPr>
      </a:lvl7pPr>
      <a:lvl8pPr marL="1814210" algn="ctr" rtl="0" eaLnBrk="1" fontAlgn="base" hangingPunct="1">
        <a:spcBef>
          <a:spcPct val="0"/>
        </a:spcBef>
        <a:spcAft>
          <a:spcPct val="0"/>
        </a:spcAft>
        <a:defRPr sz="5800">
          <a:solidFill>
            <a:schemeClr val="tx1"/>
          </a:solidFill>
          <a:latin typeface="Calibri" pitchFamily="34" charset="0"/>
        </a:defRPr>
      </a:lvl8pPr>
      <a:lvl9pPr marL="2418947" algn="ctr" rtl="0" eaLnBrk="1" fontAlgn="base" hangingPunct="1">
        <a:spcBef>
          <a:spcPct val="0"/>
        </a:spcBef>
        <a:spcAft>
          <a:spcPct val="0"/>
        </a:spcAft>
        <a:defRPr sz="5800">
          <a:solidFill>
            <a:schemeClr val="tx1"/>
          </a:solidFill>
          <a:latin typeface="Calibri" pitchFamily="34" charset="0"/>
        </a:defRPr>
      </a:lvl9pPr>
    </p:titleStyle>
    <p:bodyStyle>
      <a:lvl1pPr marL="453554" indent="-453554" algn="l" rtl="0" eaLnBrk="1" fontAlgn="base" hangingPunct="1">
        <a:spcBef>
          <a:spcPct val="20000"/>
        </a:spcBef>
        <a:spcAft>
          <a:spcPct val="0"/>
        </a:spcAft>
        <a:buFont typeface="Arial" pitchFamily="34" charset="0"/>
        <a:buChar char="•"/>
        <a:defRPr sz="4200" kern="1200">
          <a:solidFill>
            <a:schemeClr val="tx1"/>
          </a:solidFill>
          <a:latin typeface="+mn-lt"/>
          <a:ea typeface="+mn-ea"/>
          <a:cs typeface="+mn-cs"/>
        </a:defRPr>
      </a:lvl1pPr>
      <a:lvl2pPr marL="982697" indent="-377960" algn="l" rtl="0" eaLnBrk="1" fontAlgn="base" hangingPunct="1">
        <a:spcBef>
          <a:spcPct val="20000"/>
        </a:spcBef>
        <a:spcAft>
          <a:spcPct val="0"/>
        </a:spcAft>
        <a:buFont typeface="Arial" pitchFamily="34" charset="0"/>
        <a:buChar char="–"/>
        <a:defRPr sz="3700" kern="1200">
          <a:solidFill>
            <a:schemeClr val="tx1"/>
          </a:solidFill>
          <a:latin typeface="+mn-lt"/>
          <a:ea typeface="+mn-ea"/>
          <a:cs typeface="+mn-cs"/>
        </a:defRPr>
      </a:lvl2pPr>
      <a:lvl3pPr marL="1511841" indent="-302368" algn="l" rtl="0" eaLnBrk="1" fontAlgn="base" hangingPunct="1">
        <a:spcBef>
          <a:spcPct val="20000"/>
        </a:spcBef>
        <a:spcAft>
          <a:spcPct val="0"/>
        </a:spcAft>
        <a:buFont typeface="Arial" pitchFamily="34" charset="0"/>
        <a:buChar char="•"/>
        <a:defRPr sz="3200" kern="1200">
          <a:solidFill>
            <a:schemeClr val="tx1"/>
          </a:solidFill>
          <a:latin typeface="+mn-lt"/>
          <a:ea typeface="+mn-ea"/>
          <a:cs typeface="+mn-cs"/>
        </a:defRPr>
      </a:lvl3pPr>
      <a:lvl4pPr marL="2116578" indent="-302368" algn="l" rtl="0" eaLnBrk="1" fontAlgn="base" hangingPunct="1">
        <a:spcBef>
          <a:spcPct val="20000"/>
        </a:spcBef>
        <a:spcAft>
          <a:spcPct val="0"/>
        </a:spcAft>
        <a:buFont typeface="Arial" pitchFamily="34" charset="0"/>
        <a:buChar char="–"/>
        <a:defRPr sz="2600" kern="1200">
          <a:solidFill>
            <a:schemeClr val="tx1"/>
          </a:solidFill>
          <a:latin typeface="+mn-lt"/>
          <a:ea typeface="+mn-ea"/>
          <a:cs typeface="+mn-cs"/>
        </a:defRPr>
      </a:lvl4pPr>
      <a:lvl5pPr marL="2721313" indent="-302368" algn="l" rtl="0" eaLnBrk="1" fontAlgn="base" hangingPunct="1">
        <a:spcBef>
          <a:spcPct val="20000"/>
        </a:spcBef>
        <a:spcAft>
          <a:spcPct val="0"/>
        </a:spcAft>
        <a:buFont typeface="Arial" pitchFamily="34" charset="0"/>
        <a:buChar char="»"/>
        <a:defRPr sz="2600" kern="1200">
          <a:solidFill>
            <a:schemeClr val="tx1"/>
          </a:solidFill>
          <a:latin typeface="+mn-lt"/>
          <a:ea typeface="+mn-ea"/>
          <a:cs typeface="+mn-cs"/>
        </a:defRPr>
      </a:lvl5pPr>
      <a:lvl6pPr marL="3326054" indent="-302368" algn="l" defTabSz="1209473"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930788" indent="-302368" algn="l" defTabSz="1209473"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535523" indent="-302368" algn="l" defTabSz="1209473"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5140264" indent="-302368" algn="l" defTabSz="1209473" rtl="0" eaLnBrk="1" latinLnBrk="0" hangingPunct="1">
        <a:spcBef>
          <a:spcPct val="20000"/>
        </a:spcBef>
        <a:buFont typeface="Arial" pitchFamily="34" charset="0"/>
        <a:buChar char="•"/>
        <a:defRPr sz="2600" kern="1200">
          <a:solidFill>
            <a:schemeClr val="tx1"/>
          </a:solidFill>
          <a:latin typeface="+mn-lt"/>
          <a:ea typeface="+mn-ea"/>
          <a:cs typeface="+mn-cs"/>
        </a:defRPr>
      </a:lvl9pPr>
    </p:bodyStyle>
    <p:otherStyle>
      <a:defPPr>
        <a:defRPr lang="es-PE"/>
      </a:defPPr>
      <a:lvl1pPr marL="0" algn="l" defTabSz="1209473" rtl="0" eaLnBrk="1" latinLnBrk="0" hangingPunct="1">
        <a:defRPr sz="2400" kern="1200">
          <a:solidFill>
            <a:schemeClr val="tx1"/>
          </a:solidFill>
          <a:latin typeface="+mn-lt"/>
          <a:ea typeface="+mn-ea"/>
          <a:cs typeface="+mn-cs"/>
        </a:defRPr>
      </a:lvl1pPr>
      <a:lvl2pPr marL="604737" algn="l" defTabSz="1209473" rtl="0" eaLnBrk="1" latinLnBrk="0" hangingPunct="1">
        <a:defRPr sz="2400" kern="1200">
          <a:solidFill>
            <a:schemeClr val="tx1"/>
          </a:solidFill>
          <a:latin typeface="+mn-lt"/>
          <a:ea typeface="+mn-ea"/>
          <a:cs typeface="+mn-cs"/>
        </a:defRPr>
      </a:lvl2pPr>
      <a:lvl3pPr marL="1209473" algn="l" defTabSz="1209473" rtl="0" eaLnBrk="1" latinLnBrk="0" hangingPunct="1">
        <a:defRPr sz="2400" kern="1200">
          <a:solidFill>
            <a:schemeClr val="tx1"/>
          </a:solidFill>
          <a:latin typeface="+mn-lt"/>
          <a:ea typeface="+mn-ea"/>
          <a:cs typeface="+mn-cs"/>
        </a:defRPr>
      </a:lvl3pPr>
      <a:lvl4pPr marL="1814210" algn="l" defTabSz="1209473" rtl="0" eaLnBrk="1" latinLnBrk="0" hangingPunct="1">
        <a:defRPr sz="2400" kern="1200">
          <a:solidFill>
            <a:schemeClr val="tx1"/>
          </a:solidFill>
          <a:latin typeface="+mn-lt"/>
          <a:ea typeface="+mn-ea"/>
          <a:cs typeface="+mn-cs"/>
        </a:defRPr>
      </a:lvl4pPr>
      <a:lvl5pPr marL="2418947" algn="l" defTabSz="1209473" rtl="0" eaLnBrk="1" latinLnBrk="0" hangingPunct="1">
        <a:defRPr sz="2400" kern="1200">
          <a:solidFill>
            <a:schemeClr val="tx1"/>
          </a:solidFill>
          <a:latin typeface="+mn-lt"/>
          <a:ea typeface="+mn-ea"/>
          <a:cs typeface="+mn-cs"/>
        </a:defRPr>
      </a:lvl5pPr>
      <a:lvl6pPr marL="3023683" algn="l" defTabSz="1209473" rtl="0" eaLnBrk="1" latinLnBrk="0" hangingPunct="1">
        <a:defRPr sz="2400" kern="1200">
          <a:solidFill>
            <a:schemeClr val="tx1"/>
          </a:solidFill>
          <a:latin typeface="+mn-lt"/>
          <a:ea typeface="+mn-ea"/>
          <a:cs typeface="+mn-cs"/>
        </a:defRPr>
      </a:lvl6pPr>
      <a:lvl7pPr marL="3628420" algn="l" defTabSz="1209473" rtl="0" eaLnBrk="1" latinLnBrk="0" hangingPunct="1">
        <a:defRPr sz="2400" kern="1200">
          <a:solidFill>
            <a:schemeClr val="tx1"/>
          </a:solidFill>
          <a:latin typeface="+mn-lt"/>
          <a:ea typeface="+mn-ea"/>
          <a:cs typeface="+mn-cs"/>
        </a:defRPr>
      </a:lvl7pPr>
      <a:lvl8pPr marL="4233157" algn="l" defTabSz="1209473" rtl="0" eaLnBrk="1" latinLnBrk="0" hangingPunct="1">
        <a:defRPr sz="2400" kern="1200">
          <a:solidFill>
            <a:schemeClr val="tx1"/>
          </a:solidFill>
          <a:latin typeface="+mn-lt"/>
          <a:ea typeface="+mn-ea"/>
          <a:cs typeface="+mn-cs"/>
        </a:defRPr>
      </a:lvl8pPr>
      <a:lvl9pPr marL="4837893" algn="l" defTabSz="1209473" rtl="0" eaLnBrk="1" latinLnBrk="0" hangingPunct="1">
        <a:defRPr sz="24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bwMode="auto">
          <a:xfrm>
            <a:off x="1080135" y="600075"/>
            <a:ext cx="1224153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0938" tIns="60472" rIns="120938" bIns="60472" numCol="1" anchor="ctr" anchorCtr="0" compatLnSpc="1">
            <a:prstTxWarp prst="textNoShape">
              <a:avLst/>
            </a:prstTxWarp>
          </a:bodyPr>
          <a:lstStyle/>
          <a:p>
            <a:pPr lvl="0"/>
            <a:r>
              <a:rPr lang="es-ES" smtClean="0"/>
              <a:t>Haga clic para modificar el estilo de título del patrón</a:t>
            </a:r>
            <a:endParaRPr lang="en-US" smtClean="0"/>
          </a:p>
        </p:txBody>
      </p:sp>
      <p:sp>
        <p:nvSpPr>
          <p:cNvPr id="14339" name="Rectangle 3"/>
          <p:cNvSpPr>
            <a:spLocks noGrp="1" noChangeArrowheads="1"/>
          </p:cNvSpPr>
          <p:nvPr>
            <p:ph type="body" idx="1"/>
          </p:nvPr>
        </p:nvSpPr>
        <p:spPr bwMode="auto">
          <a:xfrm>
            <a:off x="1080135" y="2640330"/>
            <a:ext cx="12241530" cy="720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0938" tIns="60472" rIns="120938" bIns="60472"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2" name="Rectangle 4"/>
          <p:cNvSpPr>
            <a:spLocks noGrp="1" noChangeArrowheads="1"/>
          </p:cNvSpPr>
          <p:nvPr>
            <p:ph type="dt" sz="half" idx="2"/>
          </p:nvPr>
        </p:nvSpPr>
        <p:spPr bwMode="auto">
          <a:xfrm>
            <a:off x="1080135" y="9841230"/>
            <a:ext cx="3000375" cy="720090"/>
          </a:xfrm>
          <a:prstGeom prst="rect">
            <a:avLst/>
          </a:prstGeom>
          <a:noFill/>
          <a:ln w="9525">
            <a:noFill/>
            <a:miter lim="800000"/>
            <a:headEnd/>
            <a:tailEnd/>
          </a:ln>
        </p:spPr>
        <p:txBody>
          <a:bodyPr vert="horz" wrap="square" lIns="120938" tIns="60472" rIns="120938" bIns="60472" numCol="1" anchor="t" anchorCtr="0" compatLnSpc="1">
            <a:prstTxWarp prst="textNoShape">
              <a:avLst/>
            </a:prstTxWarp>
          </a:bodyPr>
          <a:lstStyle>
            <a:lvl1pPr algn="l" eaLnBrk="0" hangingPunct="0">
              <a:defRPr sz="1900">
                <a:latin typeface="Arial" charset="0"/>
              </a:defRPr>
            </a:lvl1pPr>
          </a:lstStyle>
          <a:p>
            <a:pPr>
              <a:defRPr/>
            </a:pPr>
            <a:endParaRPr lang="en-GB" dirty="0"/>
          </a:p>
        </p:txBody>
      </p:sp>
      <p:sp>
        <p:nvSpPr>
          <p:cNvPr id="3" name="Rectangle 5"/>
          <p:cNvSpPr>
            <a:spLocks noGrp="1" noChangeArrowheads="1"/>
          </p:cNvSpPr>
          <p:nvPr>
            <p:ph type="ftr" sz="quarter" idx="3"/>
          </p:nvPr>
        </p:nvSpPr>
        <p:spPr bwMode="auto">
          <a:xfrm>
            <a:off x="4560570" y="10441305"/>
            <a:ext cx="5280660" cy="120015"/>
          </a:xfrm>
          <a:prstGeom prst="rect">
            <a:avLst/>
          </a:prstGeom>
          <a:noFill/>
          <a:ln w="9525">
            <a:noFill/>
            <a:miter lim="800000"/>
            <a:headEnd/>
            <a:tailEnd/>
          </a:ln>
        </p:spPr>
        <p:txBody>
          <a:bodyPr vert="horz" wrap="square" lIns="120938" tIns="60472" rIns="120938" bIns="60472" numCol="1" anchor="t" anchorCtr="0" compatLnSpc="1">
            <a:prstTxWarp prst="textNoShape">
              <a:avLst/>
            </a:prstTxWarp>
          </a:bodyPr>
          <a:lstStyle>
            <a:lvl1pPr algn="ctr" eaLnBrk="0" hangingPunct="0">
              <a:defRPr sz="1300">
                <a:solidFill>
                  <a:schemeClr val="bg1"/>
                </a:solidFill>
                <a:latin typeface="Arial" charset="0"/>
              </a:defRPr>
            </a:lvl1pPr>
          </a:lstStyle>
          <a:p>
            <a:pPr>
              <a:defRPr/>
            </a:pPr>
            <a:endParaRPr lang="en-US" sz="1900" dirty="0"/>
          </a:p>
        </p:txBody>
      </p:sp>
      <p:sp>
        <p:nvSpPr>
          <p:cNvPr id="1030" name="Rectangle 6"/>
          <p:cNvSpPr>
            <a:spLocks noGrp="1" noChangeArrowheads="1"/>
          </p:cNvSpPr>
          <p:nvPr>
            <p:ph type="sldNum" sz="quarter" idx="4"/>
          </p:nvPr>
        </p:nvSpPr>
        <p:spPr bwMode="auto">
          <a:xfrm>
            <a:off x="10321290" y="9841230"/>
            <a:ext cx="3000375" cy="720090"/>
          </a:xfrm>
          <a:prstGeom prst="rect">
            <a:avLst/>
          </a:prstGeom>
          <a:noFill/>
          <a:ln w="9525">
            <a:noFill/>
            <a:miter lim="800000"/>
            <a:headEnd/>
            <a:tailEnd/>
          </a:ln>
        </p:spPr>
        <p:txBody>
          <a:bodyPr vert="horz" wrap="square" lIns="120938" tIns="60472" rIns="120938" bIns="60472" numCol="1" anchor="t" anchorCtr="0" compatLnSpc="1">
            <a:prstTxWarp prst="textNoShape">
              <a:avLst/>
            </a:prstTxWarp>
          </a:bodyPr>
          <a:lstStyle>
            <a:lvl1pPr algn="r" eaLnBrk="0" hangingPunct="0">
              <a:defRPr sz="1900">
                <a:latin typeface="Arial" charset="0"/>
              </a:defRPr>
            </a:lvl1pPr>
          </a:lstStyle>
          <a:p>
            <a:pPr>
              <a:defRPr/>
            </a:pPr>
            <a:fld id="{B126AD8D-5582-4C50-9343-B596E985887A}" type="slidenum">
              <a:rPr lang="en-US"/>
              <a:pPr>
                <a:defRPr/>
              </a:pPr>
              <a:t>‹Nº›</a:t>
            </a:fld>
            <a:endParaRPr lang="en-US" dirty="0"/>
          </a:p>
        </p:txBody>
      </p:sp>
      <p:sp>
        <p:nvSpPr>
          <p:cNvPr id="11" name="10 Entrada manual"/>
          <p:cNvSpPr/>
          <p:nvPr/>
        </p:nvSpPr>
        <p:spPr bwMode="auto">
          <a:xfrm rot="5400000" flipV="1">
            <a:off x="5179399" y="1578954"/>
            <a:ext cx="10801350" cy="7643454"/>
          </a:xfrm>
          <a:prstGeom prst="flowChartManualInput">
            <a:avLst/>
          </a:prstGeom>
          <a:solidFill>
            <a:srgbClr val="EB7F43">
              <a:alpha val="47843"/>
            </a:srgbClr>
          </a:solidFill>
          <a:ln w="9525" cap="flat" cmpd="sng" algn="ctr">
            <a:solidFill>
              <a:schemeClr val="bg1"/>
            </a:solidFill>
            <a:prstDash val="solid"/>
            <a:round/>
            <a:headEnd type="none" w="med" len="med"/>
            <a:tailEnd type="none" w="med" len="med"/>
          </a:ln>
          <a:effectLst/>
        </p:spPr>
        <p:txBody>
          <a:bodyPr lIns="120938" tIns="60472" rIns="120938" bIns="60472"/>
          <a:lstStyle/>
          <a:p>
            <a:pPr algn="l" eaLnBrk="0" hangingPunct="0">
              <a:defRPr/>
            </a:pPr>
            <a:endParaRPr lang="es-PE" dirty="0">
              <a:latin typeface="Arial" pitchFamily="-110" charset="0"/>
              <a:ea typeface="ヒラギノ角ゴ Pro W3" pitchFamily="-110" charset="-128"/>
            </a:endParaRPr>
          </a:p>
        </p:txBody>
      </p:sp>
      <p:pic>
        <p:nvPicPr>
          <p:cNvPr id="9" name="Picture 2"/>
          <p:cNvPicPr>
            <a:picLocks noChangeAspect="1" noChangeArrowheads="1"/>
          </p:cNvPicPr>
          <p:nvPr/>
        </p:nvPicPr>
        <p:blipFill>
          <a:blip r:embed="rId15" cstate="email">
            <a:clrChange>
              <a:clrFrom>
                <a:srgbClr val="FFFFFF"/>
              </a:clrFrom>
              <a:clrTo>
                <a:srgbClr val="FFFFFF">
                  <a:alpha val="0"/>
                </a:srgbClr>
              </a:clrTo>
            </a:clrChange>
          </a:blip>
          <a:srcRect/>
          <a:stretch>
            <a:fillRect/>
          </a:stretch>
        </p:blipFill>
        <p:spPr bwMode="auto">
          <a:xfrm>
            <a:off x="10351323" y="8627247"/>
            <a:ext cx="3936621" cy="1736304"/>
          </a:xfrm>
          <a:prstGeom prst="rect">
            <a:avLst/>
          </a:prstGeom>
          <a:ln w="34925">
            <a:solidFill>
              <a:srgbClr val="FFFFFF"/>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pic>
    </p:spTree>
  </p:cSld>
  <p:clrMap bg1="lt1" tx1="dk1" bg2="lt2" tx2="dk2" accent1="accent1" accent2="accent2" accent3="accent3" accent4="accent4" accent5="accent5" accent6="accent6" hlink="hlink" folHlink="folHlink"/>
  <p:sldLayoutIdLst>
    <p:sldLayoutId id="2147484523" r:id="rId1"/>
    <p:sldLayoutId id="2147484524" r:id="rId2"/>
    <p:sldLayoutId id="2147484525" r:id="rId3"/>
    <p:sldLayoutId id="2147484526" r:id="rId4"/>
    <p:sldLayoutId id="2147484527" r:id="rId5"/>
    <p:sldLayoutId id="2147484528" r:id="rId6"/>
    <p:sldLayoutId id="2147484529" r:id="rId7"/>
    <p:sldLayoutId id="2147484530" r:id="rId8"/>
    <p:sldLayoutId id="2147484531" r:id="rId9"/>
    <p:sldLayoutId id="2147484532" r:id="rId10"/>
    <p:sldLayoutId id="2147484533" r:id="rId11"/>
    <p:sldLayoutId id="2147484534" r:id="rId12"/>
    <p:sldLayoutId id="2147484535" r:id="rId13"/>
  </p:sldLayoutIdLst>
  <p:hf hdr="0" ftr="0" dt="0"/>
  <p:txStyles>
    <p:titleStyle>
      <a:lvl1pPr algn="ctr" rtl="0" eaLnBrk="1" fontAlgn="base" hangingPunct="1">
        <a:spcBef>
          <a:spcPct val="0"/>
        </a:spcBef>
        <a:spcAft>
          <a:spcPct val="0"/>
        </a:spcAft>
        <a:defRPr sz="5800">
          <a:solidFill>
            <a:schemeClr val="bg1"/>
          </a:solidFill>
          <a:latin typeface="+mj-lt"/>
          <a:ea typeface="+mj-ea"/>
          <a:cs typeface="+mj-cs"/>
        </a:defRPr>
      </a:lvl1pPr>
      <a:lvl2pPr algn="ctr" rtl="0" eaLnBrk="1" fontAlgn="base" hangingPunct="1">
        <a:spcBef>
          <a:spcPct val="0"/>
        </a:spcBef>
        <a:spcAft>
          <a:spcPct val="0"/>
        </a:spcAft>
        <a:defRPr sz="5800">
          <a:solidFill>
            <a:schemeClr val="bg1"/>
          </a:solidFill>
          <a:latin typeface="Arial" pitchFamily="-110" charset="0"/>
          <a:ea typeface="ヒラギノ角ゴ Pro W3" pitchFamily="-110" charset="-128"/>
          <a:cs typeface="ヒラギノ角ゴ Pro W3" pitchFamily="-110" charset="-128"/>
        </a:defRPr>
      </a:lvl2pPr>
      <a:lvl3pPr algn="ctr" rtl="0" eaLnBrk="1" fontAlgn="base" hangingPunct="1">
        <a:spcBef>
          <a:spcPct val="0"/>
        </a:spcBef>
        <a:spcAft>
          <a:spcPct val="0"/>
        </a:spcAft>
        <a:defRPr sz="5800">
          <a:solidFill>
            <a:schemeClr val="bg1"/>
          </a:solidFill>
          <a:latin typeface="Arial" pitchFamily="-110" charset="0"/>
          <a:ea typeface="ヒラギノ角ゴ Pro W3" pitchFamily="-110" charset="-128"/>
          <a:cs typeface="ヒラギノ角ゴ Pro W3" pitchFamily="-110" charset="-128"/>
        </a:defRPr>
      </a:lvl3pPr>
      <a:lvl4pPr algn="ctr" rtl="0" eaLnBrk="1" fontAlgn="base" hangingPunct="1">
        <a:spcBef>
          <a:spcPct val="0"/>
        </a:spcBef>
        <a:spcAft>
          <a:spcPct val="0"/>
        </a:spcAft>
        <a:defRPr sz="5800">
          <a:solidFill>
            <a:schemeClr val="bg1"/>
          </a:solidFill>
          <a:latin typeface="Arial" pitchFamily="-110" charset="0"/>
          <a:ea typeface="ヒラギノ角ゴ Pro W3" pitchFamily="-110" charset="-128"/>
          <a:cs typeface="ヒラギノ角ゴ Pro W3" pitchFamily="-110" charset="-128"/>
        </a:defRPr>
      </a:lvl4pPr>
      <a:lvl5pPr algn="ctr" rtl="0" eaLnBrk="1" fontAlgn="base" hangingPunct="1">
        <a:spcBef>
          <a:spcPct val="0"/>
        </a:spcBef>
        <a:spcAft>
          <a:spcPct val="0"/>
        </a:spcAft>
        <a:defRPr sz="5800">
          <a:solidFill>
            <a:schemeClr val="bg1"/>
          </a:solidFill>
          <a:latin typeface="Arial" pitchFamily="-110" charset="0"/>
          <a:ea typeface="ヒラギノ角ゴ Pro W3" pitchFamily="-110" charset="-128"/>
          <a:cs typeface="ヒラギノ角ゴ Pro W3" pitchFamily="-110" charset="-128"/>
        </a:defRPr>
      </a:lvl5pPr>
      <a:lvl6pPr marL="604690" algn="ctr" rtl="0" eaLnBrk="1" fontAlgn="base" hangingPunct="1">
        <a:spcBef>
          <a:spcPct val="0"/>
        </a:spcBef>
        <a:spcAft>
          <a:spcPct val="0"/>
        </a:spcAft>
        <a:defRPr sz="5800">
          <a:solidFill>
            <a:schemeClr val="bg1"/>
          </a:solidFill>
          <a:latin typeface="Arial" pitchFamily="-110" charset="0"/>
          <a:ea typeface="ヒラギノ角ゴ Pro W3" pitchFamily="-110" charset="-128"/>
          <a:cs typeface="ヒラギノ角ゴ Pro W3" pitchFamily="-110" charset="-128"/>
        </a:defRPr>
      </a:lvl6pPr>
      <a:lvl7pPr marL="1209381" algn="ctr" rtl="0" eaLnBrk="1" fontAlgn="base" hangingPunct="1">
        <a:spcBef>
          <a:spcPct val="0"/>
        </a:spcBef>
        <a:spcAft>
          <a:spcPct val="0"/>
        </a:spcAft>
        <a:defRPr sz="5800">
          <a:solidFill>
            <a:schemeClr val="bg1"/>
          </a:solidFill>
          <a:latin typeface="Arial" pitchFamily="-110" charset="0"/>
          <a:ea typeface="ヒラギノ角ゴ Pro W3" pitchFamily="-110" charset="-128"/>
          <a:cs typeface="ヒラギノ角ゴ Pro W3" pitchFamily="-110" charset="-128"/>
        </a:defRPr>
      </a:lvl7pPr>
      <a:lvl8pPr marL="1814071" algn="ctr" rtl="0" eaLnBrk="1" fontAlgn="base" hangingPunct="1">
        <a:spcBef>
          <a:spcPct val="0"/>
        </a:spcBef>
        <a:spcAft>
          <a:spcPct val="0"/>
        </a:spcAft>
        <a:defRPr sz="5800">
          <a:solidFill>
            <a:schemeClr val="bg1"/>
          </a:solidFill>
          <a:latin typeface="Arial" pitchFamily="-110" charset="0"/>
          <a:ea typeface="ヒラギノ角ゴ Pro W3" pitchFamily="-110" charset="-128"/>
          <a:cs typeface="ヒラギノ角ゴ Pro W3" pitchFamily="-110" charset="-128"/>
        </a:defRPr>
      </a:lvl8pPr>
      <a:lvl9pPr marL="2418762" algn="ctr" rtl="0" eaLnBrk="1" fontAlgn="base" hangingPunct="1">
        <a:spcBef>
          <a:spcPct val="0"/>
        </a:spcBef>
        <a:spcAft>
          <a:spcPct val="0"/>
        </a:spcAft>
        <a:defRPr sz="5800">
          <a:solidFill>
            <a:schemeClr val="bg1"/>
          </a:solidFill>
          <a:latin typeface="Arial" pitchFamily="-110" charset="0"/>
          <a:ea typeface="ヒラギノ角ゴ Pro W3" pitchFamily="-110" charset="-128"/>
          <a:cs typeface="ヒラギノ角ゴ Pro W3" pitchFamily="-110" charset="-128"/>
        </a:defRPr>
      </a:lvl9pPr>
    </p:titleStyle>
    <p:bodyStyle>
      <a:lvl1pPr marL="453519" indent="-453519" algn="l" rtl="0" eaLnBrk="1" fontAlgn="base" hangingPunct="1">
        <a:spcBef>
          <a:spcPct val="20000"/>
        </a:spcBef>
        <a:spcAft>
          <a:spcPct val="0"/>
        </a:spcAft>
        <a:buClr>
          <a:srgbClr val="C52613"/>
        </a:buClr>
        <a:buFont typeface="Times"/>
        <a:buChar char="•"/>
        <a:defRPr sz="4200">
          <a:solidFill>
            <a:schemeClr val="accent2"/>
          </a:solidFill>
          <a:latin typeface="+mn-lt"/>
          <a:ea typeface="+mn-ea"/>
          <a:cs typeface="+mn-cs"/>
        </a:defRPr>
      </a:lvl1pPr>
      <a:lvl2pPr marL="982621" indent="-377931" algn="l" rtl="0" eaLnBrk="1" fontAlgn="base" hangingPunct="1">
        <a:spcBef>
          <a:spcPct val="20000"/>
        </a:spcBef>
        <a:spcAft>
          <a:spcPct val="0"/>
        </a:spcAft>
        <a:buClr>
          <a:srgbClr val="0080FF"/>
        </a:buClr>
        <a:buFont typeface="Times"/>
        <a:buChar char="•"/>
        <a:defRPr sz="3700">
          <a:solidFill>
            <a:srgbClr val="15B015"/>
          </a:solidFill>
          <a:latin typeface="+mn-lt"/>
          <a:ea typeface="+mn-ea"/>
          <a:cs typeface="+mn-cs"/>
        </a:defRPr>
      </a:lvl2pPr>
      <a:lvl3pPr marL="1511725" indent="-302345" algn="l" rtl="0" eaLnBrk="1" fontAlgn="base" hangingPunct="1">
        <a:spcBef>
          <a:spcPct val="20000"/>
        </a:spcBef>
        <a:spcAft>
          <a:spcPct val="0"/>
        </a:spcAft>
        <a:buClr>
          <a:srgbClr val="FDFF01"/>
        </a:buClr>
        <a:buFont typeface="Times"/>
        <a:buChar char="•"/>
        <a:defRPr sz="3200">
          <a:solidFill>
            <a:schemeClr val="bg2"/>
          </a:solidFill>
          <a:latin typeface="+mn-lt"/>
          <a:ea typeface="+mn-ea"/>
          <a:cs typeface="+mn-cs"/>
        </a:defRPr>
      </a:lvl3pPr>
      <a:lvl4pPr marL="2116416" indent="-302345" algn="l" rtl="0" eaLnBrk="1" fontAlgn="base" hangingPunct="1">
        <a:spcBef>
          <a:spcPct val="20000"/>
        </a:spcBef>
        <a:spcAft>
          <a:spcPct val="0"/>
        </a:spcAft>
        <a:buChar char="–"/>
        <a:defRPr sz="2600">
          <a:solidFill>
            <a:schemeClr val="tx1"/>
          </a:solidFill>
          <a:latin typeface="+mn-lt"/>
          <a:ea typeface="+mn-ea"/>
          <a:cs typeface="+mn-cs"/>
        </a:defRPr>
      </a:lvl4pPr>
      <a:lvl5pPr marL="2721104" indent="-302345" algn="l" rtl="0" eaLnBrk="1" fontAlgn="base" hangingPunct="1">
        <a:spcBef>
          <a:spcPct val="20000"/>
        </a:spcBef>
        <a:spcAft>
          <a:spcPct val="0"/>
        </a:spcAft>
        <a:buChar char="»"/>
        <a:defRPr sz="2600">
          <a:solidFill>
            <a:schemeClr val="tx1"/>
          </a:solidFill>
          <a:latin typeface="+mn-lt"/>
          <a:ea typeface="+mn-ea"/>
          <a:cs typeface="+mn-cs"/>
        </a:defRPr>
      </a:lvl5pPr>
      <a:lvl6pPr marL="3325800" indent="-302345" algn="l" rtl="0" eaLnBrk="1" fontAlgn="base" hangingPunct="1">
        <a:spcBef>
          <a:spcPct val="20000"/>
        </a:spcBef>
        <a:spcAft>
          <a:spcPct val="0"/>
        </a:spcAft>
        <a:defRPr sz="2600">
          <a:solidFill>
            <a:schemeClr val="tx1"/>
          </a:solidFill>
          <a:latin typeface="+mn-lt"/>
          <a:ea typeface="+mn-ea"/>
          <a:cs typeface="+mn-cs"/>
        </a:defRPr>
      </a:lvl6pPr>
      <a:lvl7pPr marL="3930487" indent="-302345" algn="l" rtl="0" eaLnBrk="1" fontAlgn="base" hangingPunct="1">
        <a:spcBef>
          <a:spcPct val="20000"/>
        </a:spcBef>
        <a:spcAft>
          <a:spcPct val="0"/>
        </a:spcAft>
        <a:defRPr sz="2600">
          <a:solidFill>
            <a:schemeClr val="tx1"/>
          </a:solidFill>
          <a:latin typeface="+mn-lt"/>
          <a:ea typeface="+mn-ea"/>
          <a:cs typeface="+mn-cs"/>
        </a:defRPr>
      </a:lvl7pPr>
      <a:lvl8pPr marL="4535175" indent="-302345" algn="l" rtl="0" eaLnBrk="1" fontAlgn="base" hangingPunct="1">
        <a:spcBef>
          <a:spcPct val="20000"/>
        </a:spcBef>
        <a:spcAft>
          <a:spcPct val="0"/>
        </a:spcAft>
        <a:defRPr sz="2600">
          <a:solidFill>
            <a:schemeClr val="tx1"/>
          </a:solidFill>
          <a:latin typeface="+mn-lt"/>
          <a:ea typeface="+mn-ea"/>
          <a:cs typeface="+mn-cs"/>
        </a:defRPr>
      </a:lvl8pPr>
      <a:lvl9pPr marL="5139871" indent="-302345" algn="l" rtl="0" eaLnBrk="1" fontAlgn="base" hangingPunct="1">
        <a:spcBef>
          <a:spcPct val="20000"/>
        </a:spcBef>
        <a:spcAft>
          <a:spcPct val="0"/>
        </a:spcAft>
        <a:defRPr sz="2600">
          <a:solidFill>
            <a:schemeClr val="tx1"/>
          </a:solidFill>
          <a:latin typeface="+mn-lt"/>
          <a:ea typeface="+mn-ea"/>
          <a:cs typeface="+mn-cs"/>
        </a:defRPr>
      </a:lvl9pPr>
    </p:bodyStyle>
    <p:otherStyle>
      <a:defPPr>
        <a:defRPr lang="en-US"/>
      </a:defPPr>
      <a:lvl1pPr marL="0" algn="l" defTabSz="604690" rtl="0" eaLnBrk="1" latinLnBrk="0" hangingPunct="1">
        <a:defRPr sz="2400" kern="1200">
          <a:solidFill>
            <a:schemeClr val="tx1"/>
          </a:solidFill>
          <a:latin typeface="+mn-lt"/>
          <a:ea typeface="+mn-ea"/>
          <a:cs typeface="+mn-cs"/>
        </a:defRPr>
      </a:lvl1pPr>
      <a:lvl2pPr marL="604690" algn="l" defTabSz="604690" rtl="0" eaLnBrk="1" latinLnBrk="0" hangingPunct="1">
        <a:defRPr sz="2400" kern="1200">
          <a:solidFill>
            <a:schemeClr val="tx1"/>
          </a:solidFill>
          <a:latin typeface="+mn-lt"/>
          <a:ea typeface="+mn-ea"/>
          <a:cs typeface="+mn-cs"/>
        </a:defRPr>
      </a:lvl2pPr>
      <a:lvl3pPr marL="1209381" algn="l" defTabSz="604690" rtl="0" eaLnBrk="1" latinLnBrk="0" hangingPunct="1">
        <a:defRPr sz="2400" kern="1200">
          <a:solidFill>
            <a:schemeClr val="tx1"/>
          </a:solidFill>
          <a:latin typeface="+mn-lt"/>
          <a:ea typeface="+mn-ea"/>
          <a:cs typeface="+mn-cs"/>
        </a:defRPr>
      </a:lvl3pPr>
      <a:lvl4pPr marL="1814071" algn="l" defTabSz="604690" rtl="0" eaLnBrk="1" latinLnBrk="0" hangingPunct="1">
        <a:defRPr sz="2400" kern="1200">
          <a:solidFill>
            <a:schemeClr val="tx1"/>
          </a:solidFill>
          <a:latin typeface="+mn-lt"/>
          <a:ea typeface="+mn-ea"/>
          <a:cs typeface="+mn-cs"/>
        </a:defRPr>
      </a:lvl4pPr>
      <a:lvl5pPr marL="2418762" algn="l" defTabSz="604690" rtl="0" eaLnBrk="1" latinLnBrk="0" hangingPunct="1">
        <a:defRPr sz="2400" kern="1200">
          <a:solidFill>
            <a:schemeClr val="tx1"/>
          </a:solidFill>
          <a:latin typeface="+mn-lt"/>
          <a:ea typeface="+mn-ea"/>
          <a:cs typeface="+mn-cs"/>
        </a:defRPr>
      </a:lvl5pPr>
      <a:lvl6pPr marL="3023452" algn="l" defTabSz="604690" rtl="0" eaLnBrk="1" latinLnBrk="0" hangingPunct="1">
        <a:defRPr sz="2400" kern="1200">
          <a:solidFill>
            <a:schemeClr val="tx1"/>
          </a:solidFill>
          <a:latin typeface="+mn-lt"/>
          <a:ea typeface="+mn-ea"/>
          <a:cs typeface="+mn-cs"/>
        </a:defRPr>
      </a:lvl6pPr>
      <a:lvl7pPr marL="3628142" algn="l" defTabSz="604690" rtl="0" eaLnBrk="1" latinLnBrk="0" hangingPunct="1">
        <a:defRPr sz="2400" kern="1200">
          <a:solidFill>
            <a:schemeClr val="tx1"/>
          </a:solidFill>
          <a:latin typeface="+mn-lt"/>
          <a:ea typeface="+mn-ea"/>
          <a:cs typeface="+mn-cs"/>
        </a:defRPr>
      </a:lvl7pPr>
      <a:lvl8pPr marL="4232833" algn="l" defTabSz="604690" rtl="0" eaLnBrk="1" latinLnBrk="0" hangingPunct="1">
        <a:defRPr sz="2400" kern="1200">
          <a:solidFill>
            <a:schemeClr val="tx1"/>
          </a:solidFill>
          <a:latin typeface="+mn-lt"/>
          <a:ea typeface="+mn-ea"/>
          <a:cs typeface="+mn-cs"/>
        </a:defRPr>
      </a:lvl8pPr>
      <a:lvl9pPr marL="4837523" algn="l" defTabSz="604690" rtl="0" eaLnBrk="1" latinLnBrk="0" hangingPunct="1">
        <a:defRPr sz="24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3">
                <a:lumMod val="60000"/>
                <a:lumOff val="40000"/>
                <a:alpha val="47000"/>
              </a:schemeClr>
            </a:gs>
            <a:gs pos="40000">
              <a:schemeClr val="bg2">
                <a:tint val="45000"/>
                <a:shade val="99000"/>
                <a:satMod val="350000"/>
              </a:schemeClr>
            </a:gs>
            <a:gs pos="100000">
              <a:schemeClr val="bg2">
                <a:shade val="20000"/>
                <a:satMod val="255000"/>
              </a:schemeClr>
            </a:gs>
          </a:gsLst>
          <a:path path="circle">
            <a:fillToRect l="50000" t="-80000" r="50000" b="180000"/>
          </a:path>
          <a:tileRect/>
        </a:gradFill>
        <a:effectLst/>
      </p:bgPr>
    </p:bg>
    <p:spTree>
      <p:nvGrpSpPr>
        <p:cNvPr id="1" name=""/>
        <p:cNvGrpSpPr/>
        <p:nvPr/>
      </p:nvGrpSpPr>
      <p:grpSpPr>
        <a:xfrm>
          <a:off x="0" y="0"/>
          <a:ext cx="0" cy="0"/>
          <a:chOff x="0" y="0"/>
          <a:chExt cx="0" cy="0"/>
        </a:xfrm>
      </p:grpSpPr>
      <p:pic>
        <p:nvPicPr>
          <p:cNvPr id="10" name="Picture 6" descr="logo%20último%20mejorado"/>
          <p:cNvPicPr>
            <a:picLocks noChangeAspect="1" noChangeArrowheads="1"/>
          </p:cNvPicPr>
          <p:nvPr/>
        </p:nvPicPr>
        <p:blipFill>
          <a:blip r:embed="rId19" cstate="email">
            <a:clrChange>
              <a:clrFrom>
                <a:srgbClr val="FFFFFF"/>
              </a:clrFrom>
              <a:clrTo>
                <a:srgbClr val="FFFFFF">
                  <a:alpha val="0"/>
                </a:srgbClr>
              </a:clrTo>
            </a:clrChange>
            <a:lum bright="70000" contrast="-70000"/>
          </a:blip>
          <a:srcRect/>
          <a:stretch>
            <a:fillRect/>
          </a:stretch>
        </p:blipFill>
        <p:spPr bwMode="auto">
          <a:xfrm>
            <a:off x="10801385" y="9001150"/>
            <a:ext cx="3567565" cy="1692023"/>
          </a:xfrm>
          <a:prstGeom prst="rect">
            <a:avLst/>
          </a:prstGeom>
          <a:noFill/>
          <a:ln w="34925">
            <a:solidFill>
              <a:srgbClr val="FFFFFF"/>
            </a:solidFill>
            <a:miter lim="800000"/>
            <a:headEnd/>
            <a:tailEnd/>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pic>
    </p:spTree>
  </p:cSld>
  <p:clrMap bg1="dk1" tx1="lt1" bg2="dk2" tx2="lt2" accent1="accent1" accent2="accent2" accent3="accent3" accent4="accent4" accent5="accent5" accent6="accent6" hlink="hlink" folHlink="folHlink"/>
  <p:sldLayoutIdLst>
    <p:sldLayoutId id="2147484537" r:id="rId1"/>
    <p:sldLayoutId id="2147484538" r:id="rId2"/>
    <p:sldLayoutId id="2147484539" r:id="rId3"/>
    <p:sldLayoutId id="2147484540" r:id="rId4"/>
    <p:sldLayoutId id="2147484541" r:id="rId5"/>
    <p:sldLayoutId id="2147484542" r:id="rId6"/>
    <p:sldLayoutId id="2147484543" r:id="rId7"/>
    <p:sldLayoutId id="2147484544" r:id="rId8"/>
    <p:sldLayoutId id="2147484545" r:id="rId9"/>
    <p:sldLayoutId id="2147484546" r:id="rId10"/>
    <p:sldLayoutId id="2147484547" r:id="rId11"/>
    <p:sldLayoutId id="2147484548" r:id="rId12"/>
    <p:sldLayoutId id="2147484549" r:id="rId13"/>
    <p:sldLayoutId id="2147484550" r:id="rId14"/>
    <p:sldLayoutId id="2147484551" r:id="rId15"/>
    <p:sldLayoutId id="2147484552" r:id="rId16"/>
    <p:sldLayoutId id="2147484553" r:id="rId17"/>
  </p:sldLayoutIdLst>
  <p:timing>
    <p:tnLst>
      <p:par>
        <p:cTn id="1" dur="indefinite" restart="never" nodeType="tmRoot"/>
      </p:par>
    </p:tnLst>
  </p:timing>
  <p:hf hdr="0" ftr="0" dt="0"/>
  <p:txStyles>
    <p:titleStyle>
      <a:lvl1pPr algn="ctr" rtl="0" eaLnBrk="1" fontAlgn="base" hangingPunct="1">
        <a:spcBef>
          <a:spcPct val="0"/>
        </a:spcBef>
        <a:spcAft>
          <a:spcPct val="0"/>
        </a:spcAft>
        <a:defRPr sz="5800" kern="1200">
          <a:solidFill>
            <a:schemeClr val="tx1"/>
          </a:solidFill>
          <a:latin typeface="+mj-lt"/>
          <a:ea typeface="+mj-ea"/>
          <a:cs typeface="+mj-cs"/>
        </a:defRPr>
      </a:lvl1pPr>
      <a:lvl2pPr algn="ctr" rtl="0" eaLnBrk="1" fontAlgn="base" hangingPunct="1">
        <a:spcBef>
          <a:spcPct val="0"/>
        </a:spcBef>
        <a:spcAft>
          <a:spcPct val="0"/>
        </a:spcAft>
        <a:defRPr sz="5800">
          <a:solidFill>
            <a:schemeClr val="tx1"/>
          </a:solidFill>
          <a:latin typeface="Calibri" pitchFamily="34" charset="0"/>
        </a:defRPr>
      </a:lvl2pPr>
      <a:lvl3pPr algn="ctr" rtl="0" eaLnBrk="1" fontAlgn="base" hangingPunct="1">
        <a:spcBef>
          <a:spcPct val="0"/>
        </a:spcBef>
        <a:spcAft>
          <a:spcPct val="0"/>
        </a:spcAft>
        <a:defRPr sz="5800">
          <a:solidFill>
            <a:schemeClr val="tx1"/>
          </a:solidFill>
          <a:latin typeface="Calibri" pitchFamily="34" charset="0"/>
        </a:defRPr>
      </a:lvl3pPr>
      <a:lvl4pPr algn="ctr" rtl="0" eaLnBrk="1" fontAlgn="base" hangingPunct="1">
        <a:spcBef>
          <a:spcPct val="0"/>
        </a:spcBef>
        <a:spcAft>
          <a:spcPct val="0"/>
        </a:spcAft>
        <a:defRPr sz="5800">
          <a:solidFill>
            <a:schemeClr val="tx1"/>
          </a:solidFill>
          <a:latin typeface="Calibri" pitchFamily="34" charset="0"/>
        </a:defRPr>
      </a:lvl4pPr>
      <a:lvl5pPr algn="ctr" rtl="0" eaLnBrk="1" fontAlgn="base" hangingPunct="1">
        <a:spcBef>
          <a:spcPct val="0"/>
        </a:spcBef>
        <a:spcAft>
          <a:spcPct val="0"/>
        </a:spcAft>
        <a:defRPr sz="5800">
          <a:solidFill>
            <a:schemeClr val="tx1"/>
          </a:solidFill>
          <a:latin typeface="Calibri" pitchFamily="34" charset="0"/>
        </a:defRPr>
      </a:lvl5pPr>
      <a:lvl6pPr marL="604644" algn="ctr" rtl="0" eaLnBrk="1" fontAlgn="base" hangingPunct="1">
        <a:spcBef>
          <a:spcPct val="0"/>
        </a:spcBef>
        <a:spcAft>
          <a:spcPct val="0"/>
        </a:spcAft>
        <a:defRPr sz="5800">
          <a:solidFill>
            <a:schemeClr val="tx1"/>
          </a:solidFill>
          <a:latin typeface="Calibri" pitchFamily="34" charset="0"/>
        </a:defRPr>
      </a:lvl6pPr>
      <a:lvl7pPr marL="1209288" algn="ctr" rtl="0" eaLnBrk="1" fontAlgn="base" hangingPunct="1">
        <a:spcBef>
          <a:spcPct val="0"/>
        </a:spcBef>
        <a:spcAft>
          <a:spcPct val="0"/>
        </a:spcAft>
        <a:defRPr sz="5800">
          <a:solidFill>
            <a:schemeClr val="tx1"/>
          </a:solidFill>
          <a:latin typeface="Calibri" pitchFamily="34" charset="0"/>
        </a:defRPr>
      </a:lvl7pPr>
      <a:lvl8pPr marL="1813932" algn="ctr" rtl="0" eaLnBrk="1" fontAlgn="base" hangingPunct="1">
        <a:spcBef>
          <a:spcPct val="0"/>
        </a:spcBef>
        <a:spcAft>
          <a:spcPct val="0"/>
        </a:spcAft>
        <a:defRPr sz="5800">
          <a:solidFill>
            <a:schemeClr val="tx1"/>
          </a:solidFill>
          <a:latin typeface="Calibri" pitchFamily="34" charset="0"/>
        </a:defRPr>
      </a:lvl8pPr>
      <a:lvl9pPr marL="2418576" algn="ctr" rtl="0" eaLnBrk="1" fontAlgn="base" hangingPunct="1">
        <a:spcBef>
          <a:spcPct val="0"/>
        </a:spcBef>
        <a:spcAft>
          <a:spcPct val="0"/>
        </a:spcAft>
        <a:defRPr sz="5800">
          <a:solidFill>
            <a:schemeClr val="tx1"/>
          </a:solidFill>
          <a:latin typeface="Calibri" pitchFamily="34" charset="0"/>
        </a:defRPr>
      </a:lvl9pPr>
    </p:titleStyle>
    <p:bodyStyle>
      <a:lvl1pPr marL="453485" indent="-453485" algn="l" rtl="0" eaLnBrk="1" fontAlgn="base" hangingPunct="1">
        <a:spcBef>
          <a:spcPct val="20000"/>
        </a:spcBef>
        <a:spcAft>
          <a:spcPct val="0"/>
        </a:spcAft>
        <a:buFont typeface="Arial" charset="0"/>
        <a:buChar char="•"/>
        <a:defRPr sz="4200" kern="1200">
          <a:solidFill>
            <a:schemeClr val="tx1"/>
          </a:solidFill>
          <a:latin typeface="+mn-lt"/>
          <a:ea typeface="+mn-ea"/>
          <a:cs typeface="+mn-cs"/>
        </a:defRPr>
      </a:lvl1pPr>
      <a:lvl2pPr marL="982546" indent="-377902" algn="l" rtl="0" eaLnBrk="1" fontAlgn="base" hangingPunct="1">
        <a:spcBef>
          <a:spcPct val="20000"/>
        </a:spcBef>
        <a:spcAft>
          <a:spcPct val="0"/>
        </a:spcAft>
        <a:buFont typeface="Arial" charset="0"/>
        <a:buChar char="–"/>
        <a:defRPr sz="3700" kern="1200">
          <a:solidFill>
            <a:schemeClr val="tx1"/>
          </a:solidFill>
          <a:latin typeface="+mn-lt"/>
          <a:ea typeface="+mn-ea"/>
          <a:cs typeface="+mn-cs"/>
        </a:defRPr>
      </a:lvl2pPr>
      <a:lvl3pPr marL="1511610" indent="-30232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3pPr>
      <a:lvl4pPr marL="2116254" indent="-302321" algn="l" rtl="0" eaLnBrk="1" fontAlgn="base" hangingPunct="1">
        <a:spcBef>
          <a:spcPct val="20000"/>
        </a:spcBef>
        <a:spcAft>
          <a:spcPct val="0"/>
        </a:spcAft>
        <a:buFont typeface="Arial" charset="0"/>
        <a:buChar char="–"/>
        <a:defRPr sz="2600" kern="1200">
          <a:solidFill>
            <a:schemeClr val="tx1"/>
          </a:solidFill>
          <a:latin typeface="+mn-lt"/>
          <a:ea typeface="+mn-ea"/>
          <a:cs typeface="+mn-cs"/>
        </a:defRPr>
      </a:lvl4pPr>
      <a:lvl5pPr marL="2720895" indent="-302321" algn="l" rtl="0" eaLnBrk="1" fontAlgn="base" hangingPunct="1">
        <a:spcBef>
          <a:spcPct val="20000"/>
        </a:spcBef>
        <a:spcAft>
          <a:spcPct val="0"/>
        </a:spcAft>
        <a:buFont typeface="Arial" charset="0"/>
        <a:buChar char="»"/>
        <a:defRPr sz="2600" kern="1200">
          <a:solidFill>
            <a:schemeClr val="tx1"/>
          </a:solidFill>
          <a:latin typeface="+mn-lt"/>
          <a:ea typeface="+mn-ea"/>
          <a:cs typeface="+mn-cs"/>
        </a:defRPr>
      </a:lvl5pPr>
      <a:lvl6pPr marL="3325546" indent="-302321" algn="l" defTabSz="1209288"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930186" indent="-302321" algn="l" defTabSz="1209288"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534827" indent="-302321" algn="l" defTabSz="1209288"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5139478" indent="-302321" algn="l" defTabSz="1209288" rtl="0" eaLnBrk="1" latinLnBrk="0" hangingPunct="1">
        <a:spcBef>
          <a:spcPct val="20000"/>
        </a:spcBef>
        <a:buFont typeface="Arial" pitchFamily="34" charset="0"/>
        <a:buChar char="•"/>
        <a:defRPr sz="2600" kern="1200">
          <a:solidFill>
            <a:schemeClr val="tx1"/>
          </a:solidFill>
          <a:latin typeface="+mn-lt"/>
          <a:ea typeface="+mn-ea"/>
          <a:cs typeface="+mn-cs"/>
        </a:defRPr>
      </a:lvl9pPr>
    </p:bodyStyle>
    <p:otherStyle>
      <a:defPPr>
        <a:defRPr lang="es-PE"/>
      </a:defPPr>
      <a:lvl1pPr marL="0" algn="l" defTabSz="1209288" rtl="0" eaLnBrk="1" latinLnBrk="0" hangingPunct="1">
        <a:defRPr sz="2400" kern="1200">
          <a:solidFill>
            <a:schemeClr val="tx1"/>
          </a:solidFill>
          <a:latin typeface="+mn-lt"/>
          <a:ea typeface="+mn-ea"/>
          <a:cs typeface="+mn-cs"/>
        </a:defRPr>
      </a:lvl1pPr>
      <a:lvl2pPr marL="604644" algn="l" defTabSz="1209288" rtl="0" eaLnBrk="1" latinLnBrk="0" hangingPunct="1">
        <a:defRPr sz="2400" kern="1200">
          <a:solidFill>
            <a:schemeClr val="tx1"/>
          </a:solidFill>
          <a:latin typeface="+mn-lt"/>
          <a:ea typeface="+mn-ea"/>
          <a:cs typeface="+mn-cs"/>
        </a:defRPr>
      </a:lvl2pPr>
      <a:lvl3pPr marL="1209288" algn="l" defTabSz="1209288" rtl="0" eaLnBrk="1" latinLnBrk="0" hangingPunct="1">
        <a:defRPr sz="2400" kern="1200">
          <a:solidFill>
            <a:schemeClr val="tx1"/>
          </a:solidFill>
          <a:latin typeface="+mn-lt"/>
          <a:ea typeface="+mn-ea"/>
          <a:cs typeface="+mn-cs"/>
        </a:defRPr>
      </a:lvl3pPr>
      <a:lvl4pPr marL="1813932" algn="l" defTabSz="1209288" rtl="0" eaLnBrk="1" latinLnBrk="0" hangingPunct="1">
        <a:defRPr sz="2400" kern="1200">
          <a:solidFill>
            <a:schemeClr val="tx1"/>
          </a:solidFill>
          <a:latin typeface="+mn-lt"/>
          <a:ea typeface="+mn-ea"/>
          <a:cs typeface="+mn-cs"/>
        </a:defRPr>
      </a:lvl4pPr>
      <a:lvl5pPr marL="2418576" algn="l" defTabSz="1209288" rtl="0" eaLnBrk="1" latinLnBrk="0" hangingPunct="1">
        <a:defRPr sz="2400" kern="1200">
          <a:solidFill>
            <a:schemeClr val="tx1"/>
          </a:solidFill>
          <a:latin typeface="+mn-lt"/>
          <a:ea typeface="+mn-ea"/>
          <a:cs typeface="+mn-cs"/>
        </a:defRPr>
      </a:lvl5pPr>
      <a:lvl6pPr marL="3023220" algn="l" defTabSz="1209288" rtl="0" eaLnBrk="1" latinLnBrk="0" hangingPunct="1">
        <a:defRPr sz="2400" kern="1200">
          <a:solidFill>
            <a:schemeClr val="tx1"/>
          </a:solidFill>
          <a:latin typeface="+mn-lt"/>
          <a:ea typeface="+mn-ea"/>
          <a:cs typeface="+mn-cs"/>
        </a:defRPr>
      </a:lvl6pPr>
      <a:lvl7pPr marL="3627864" algn="l" defTabSz="1209288" rtl="0" eaLnBrk="1" latinLnBrk="0" hangingPunct="1">
        <a:defRPr sz="2400" kern="1200">
          <a:solidFill>
            <a:schemeClr val="tx1"/>
          </a:solidFill>
          <a:latin typeface="+mn-lt"/>
          <a:ea typeface="+mn-ea"/>
          <a:cs typeface="+mn-cs"/>
        </a:defRPr>
      </a:lvl7pPr>
      <a:lvl8pPr marL="4232509" algn="l" defTabSz="1209288" rtl="0" eaLnBrk="1" latinLnBrk="0" hangingPunct="1">
        <a:defRPr sz="2400" kern="1200">
          <a:solidFill>
            <a:schemeClr val="tx1"/>
          </a:solidFill>
          <a:latin typeface="+mn-lt"/>
          <a:ea typeface="+mn-ea"/>
          <a:cs typeface="+mn-cs"/>
        </a:defRPr>
      </a:lvl8pPr>
      <a:lvl9pPr marL="4837153" algn="l" defTabSz="1209288" rtl="0" eaLnBrk="1" latinLnBrk="0" hangingPunct="1">
        <a:defRPr sz="24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Ref idx="1003">
        <a:schemeClr val="bg1"/>
      </p:bgRef>
    </p:bg>
    <p:spTree>
      <p:nvGrpSpPr>
        <p:cNvPr id="1" name=""/>
        <p:cNvGrpSpPr/>
        <p:nvPr/>
      </p:nvGrpSpPr>
      <p:grpSpPr>
        <a:xfrm>
          <a:off x="0" y="0"/>
          <a:ext cx="0" cy="0"/>
          <a:chOff x="0" y="0"/>
          <a:chExt cx="0" cy="0"/>
        </a:xfrm>
      </p:grpSpPr>
      <p:sp>
        <p:nvSpPr>
          <p:cNvPr id="2050" name="1 Marcador de título"/>
          <p:cNvSpPr>
            <a:spLocks noGrp="1"/>
          </p:cNvSpPr>
          <p:nvPr>
            <p:ph type="title"/>
          </p:nvPr>
        </p:nvSpPr>
        <p:spPr bwMode="auto">
          <a:xfrm>
            <a:off x="720090" y="432555"/>
            <a:ext cx="12961620" cy="1800225"/>
          </a:xfrm>
          <a:prstGeom prst="rect">
            <a:avLst/>
          </a:prstGeom>
          <a:noFill/>
          <a:ln w="9525">
            <a:noFill/>
            <a:miter lim="800000"/>
            <a:headEnd/>
            <a:tailEnd/>
          </a:ln>
        </p:spPr>
        <p:txBody>
          <a:bodyPr vert="horz" wrap="square" lIns="120920" tIns="60464" rIns="120920" bIns="60464" numCol="1" anchor="ctr" anchorCtr="0" compatLnSpc="1">
            <a:prstTxWarp prst="textNoShape">
              <a:avLst/>
            </a:prstTxWarp>
          </a:bodyPr>
          <a:lstStyle/>
          <a:p>
            <a:pPr lvl="0"/>
            <a:r>
              <a:rPr lang="es-ES" smtClean="0"/>
              <a:t>Haga clic para modificar el estilo de título del patrón</a:t>
            </a:r>
            <a:endParaRPr lang="es-PE" smtClean="0"/>
          </a:p>
        </p:txBody>
      </p:sp>
      <p:sp>
        <p:nvSpPr>
          <p:cNvPr id="2051" name="2 Marcador de texto"/>
          <p:cNvSpPr>
            <a:spLocks noGrp="1"/>
          </p:cNvSpPr>
          <p:nvPr>
            <p:ph type="body" idx="1"/>
          </p:nvPr>
        </p:nvSpPr>
        <p:spPr bwMode="auto">
          <a:xfrm>
            <a:off x="720090" y="2520320"/>
            <a:ext cx="12961620" cy="7128392"/>
          </a:xfrm>
          <a:prstGeom prst="rect">
            <a:avLst/>
          </a:prstGeom>
          <a:noFill/>
          <a:ln w="9525">
            <a:noFill/>
            <a:miter lim="800000"/>
            <a:headEnd/>
            <a:tailEnd/>
          </a:ln>
        </p:spPr>
        <p:txBody>
          <a:bodyPr vert="horz" wrap="square" lIns="120920" tIns="60464" rIns="120920" bIns="60464"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smtClean="0"/>
          </a:p>
        </p:txBody>
      </p:sp>
      <p:sp>
        <p:nvSpPr>
          <p:cNvPr id="4" name="3 Marcador de fecha"/>
          <p:cNvSpPr>
            <a:spLocks noGrp="1"/>
          </p:cNvSpPr>
          <p:nvPr>
            <p:ph type="dt" sz="half" idx="2"/>
          </p:nvPr>
        </p:nvSpPr>
        <p:spPr>
          <a:xfrm>
            <a:off x="720090" y="10011258"/>
            <a:ext cx="3360420" cy="575072"/>
          </a:xfrm>
          <a:prstGeom prst="rect">
            <a:avLst/>
          </a:prstGeom>
        </p:spPr>
        <p:txBody>
          <a:bodyPr vert="horz" lIns="120920" tIns="60464" rIns="120920" bIns="60464" rtlCol="0" anchor="ctr"/>
          <a:lstStyle>
            <a:lvl1pPr algn="l">
              <a:defRPr sz="1600">
                <a:solidFill>
                  <a:schemeClr val="tx1">
                    <a:tint val="75000"/>
                  </a:schemeClr>
                </a:solidFill>
              </a:defRPr>
            </a:lvl1pPr>
          </a:lstStyle>
          <a:p>
            <a:pPr>
              <a:defRPr/>
            </a:pPr>
            <a:endParaRPr lang="es-PE" dirty="0"/>
          </a:p>
        </p:txBody>
      </p:sp>
      <p:sp>
        <p:nvSpPr>
          <p:cNvPr id="5" name="4 Marcador de pie de página"/>
          <p:cNvSpPr>
            <a:spLocks noGrp="1"/>
          </p:cNvSpPr>
          <p:nvPr>
            <p:ph type="ftr" sz="quarter" idx="3"/>
          </p:nvPr>
        </p:nvSpPr>
        <p:spPr>
          <a:xfrm>
            <a:off x="4920615" y="10011258"/>
            <a:ext cx="4560570" cy="575072"/>
          </a:xfrm>
          <a:prstGeom prst="rect">
            <a:avLst/>
          </a:prstGeom>
        </p:spPr>
        <p:txBody>
          <a:bodyPr vert="horz" lIns="120920" tIns="60464" rIns="120920" bIns="60464" rtlCol="0" anchor="ctr"/>
          <a:lstStyle>
            <a:lvl1pPr algn="ctr">
              <a:defRPr sz="1600">
                <a:solidFill>
                  <a:schemeClr val="tx1">
                    <a:tint val="75000"/>
                  </a:schemeClr>
                </a:solidFill>
              </a:defRPr>
            </a:lvl1pPr>
          </a:lstStyle>
          <a:p>
            <a:pPr>
              <a:defRPr/>
            </a:pPr>
            <a:endParaRPr lang="es-PE" dirty="0"/>
          </a:p>
        </p:txBody>
      </p:sp>
      <p:sp>
        <p:nvSpPr>
          <p:cNvPr id="6" name="5 Marcador de número de diapositiva"/>
          <p:cNvSpPr>
            <a:spLocks noGrp="1"/>
          </p:cNvSpPr>
          <p:nvPr>
            <p:ph type="sldNum" sz="quarter" idx="4"/>
          </p:nvPr>
        </p:nvSpPr>
        <p:spPr>
          <a:xfrm>
            <a:off x="10321290" y="10011258"/>
            <a:ext cx="3360420" cy="575072"/>
          </a:xfrm>
          <a:prstGeom prst="rect">
            <a:avLst/>
          </a:prstGeom>
        </p:spPr>
        <p:txBody>
          <a:bodyPr vert="horz" lIns="120920" tIns="60464" rIns="120920" bIns="60464" rtlCol="0" anchor="ctr"/>
          <a:lstStyle>
            <a:lvl1pPr algn="r">
              <a:defRPr sz="1600">
                <a:solidFill>
                  <a:schemeClr val="tx1">
                    <a:tint val="75000"/>
                  </a:schemeClr>
                </a:solidFill>
              </a:defRPr>
            </a:lvl1pPr>
          </a:lstStyle>
          <a:p>
            <a:pPr>
              <a:defRPr/>
            </a:pPr>
            <a:fld id="{882B29FB-0CD2-4D44-B202-14DA0E6B9FD3}" type="slidenum">
              <a:rPr lang="es-PE"/>
              <a:pPr>
                <a:defRPr/>
              </a:pPr>
              <a:t>‹Nº›</a:t>
            </a:fld>
            <a:endParaRPr lang="es-PE" dirty="0"/>
          </a:p>
        </p:txBody>
      </p:sp>
      <p:pic>
        <p:nvPicPr>
          <p:cNvPr id="7" name="Picture 6" descr="logo%20último%20mejorado"/>
          <p:cNvPicPr>
            <a:picLocks noChangeAspect="1" noChangeArrowheads="1"/>
          </p:cNvPicPr>
          <p:nvPr/>
        </p:nvPicPr>
        <p:blipFill>
          <a:blip r:embed="rId13" cstate="email">
            <a:clrChange>
              <a:clrFrom>
                <a:srgbClr val="FFFFFF"/>
              </a:clrFrom>
              <a:clrTo>
                <a:srgbClr val="FFFFFF">
                  <a:alpha val="0"/>
                </a:srgbClr>
              </a:clrTo>
            </a:clrChange>
            <a:lum bright="70000" contrast="-70000"/>
          </a:blip>
          <a:srcRect/>
          <a:stretch>
            <a:fillRect/>
          </a:stretch>
        </p:blipFill>
        <p:spPr bwMode="auto">
          <a:xfrm>
            <a:off x="337504" y="8209260"/>
            <a:ext cx="4516503" cy="2142083"/>
          </a:xfrm>
          <a:prstGeom prst="rect">
            <a:avLst/>
          </a:prstGeom>
          <a:noFill/>
          <a:ln w="34925">
            <a:solidFill>
              <a:srgbClr val="FFFFFF"/>
            </a:solidFill>
            <a:miter lim="800000"/>
            <a:headEnd/>
            <a:tailEnd/>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pic>
    </p:spTree>
  </p:cSld>
  <p:clrMap bg1="dk1" tx1="lt1" bg2="dk2" tx2="lt2" accent1="accent1" accent2="accent2" accent3="accent3" accent4="accent4" accent5="accent5" accent6="accent6" hlink="hlink" folHlink="folHlink"/>
  <p:sldLayoutIdLst>
    <p:sldLayoutId id="2147484555" r:id="rId1"/>
    <p:sldLayoutId id="2147484556" r:id="rId2"/>
    <p:sldLayoutId id="2147484557" r:id="rId3"/>
    <p:sldLayoutId id="2147484558" r:id="rId4"/>
    <p:sldLayoutId id="2147484559" r:id="rId5"/>
    <p:sldLayoutId id="2147484560" r:id="rId6"/>
    <p:sldLayoutId id="2147484561" r:id="rId7"/>
    <p:sldLayoutId id="2147484562" r:id="rId8"/>
    <p:sldLayoutId id="2147484563" r:id="rId9"/>
    <p:sldLayoutId id="2147484564" r:id="rId10"/>
    <p:sldLayoutId id="2147484565" r:id="rId11"/>
  </p:sldLayoutIdLst>
  <p:hf hdr="0" ftr="0" dt="0"/>
  <p:txStyles>
    <p:titleStyle>
      <a:lvl1pPr algn="ctr" rtl="0" eaLnBrk="1" fontAlgn="base" hangingPunct="1">
        <a:spcBef>
          <a:spcPct val="0"/>
        </a:spcBef>
        <a:spcAft>
          <a:spcPct val="0"/>
        </a:spcAft>
        <a:defRPr sz="5800" kern="1200">
          <a:solidFill>
            <a:schemeClr val="tx1"/>
          </a:solidFill>
          <a:latin typeface="+mj-lt"/>
          <a:ea typeface="+mj-ea"/>
          <a:cs typeface="+mj-cs"/>
        </a:defRPr>
      </a:lvl1pPr>
      <a:lvl2pPr algn="ctr" rtl="0" eaLnBrk="1" fontAlgn="base" hangingPunct="1">
        <a:spcBef>
          <a:spcPct val="0"/>
        </a:spcBef>
        <a:spcAft>
          <a:spcPct val="0"/>
        </a:spcAft>
        <a:defRPr sz="5800">
          <a:solidFill>
            <a:schemeClr val="tx1"/>
          </a:solidFill>
          <a:latin typeface="Calibri" pitchFamily="34" charset="0"/>
        </a:defRPr>
      </a:lvl2pPr>
      <a:lvl3pPr algn="ctr" rtl="0" eaLnBrk="1" fontAlgn="base" hangingPunct="1">
        <a:spcBef>
          <a:spcPct val="0"/>
        </a:spcBef>
        <a:spcAft>
          <a:spcPct val="0"/>
        </a:spcAft>
        <a:defRPr sz="5800">
          <a:solidFill>
            <a:schemeClr val="tx1"/>
          </a:solidFill>
          <a:latin typeface="Calibri" pitchFamily="34" charset="0"/>
        </a:defRPr>
      </a:lvl3pPr>
      <a:lvl4pPr algn="ctr" rtl="0" eaLnBrk="1" fontAlgn="base" hangingPunct="1">
        <a:spcBef>
          <a:spcPct val="0"/>
        </a:spcBef>
        <a:spcAft>
          <a:spcPct val="0"/>
        </a:spcAft>
        <a:defRPr sz="5800">
          <a:solidFill>
            <a:schemeClr val="tx1"/>
          </a:solidFill>
          <a:latin typeface="Calibri" pitchFamily="34" charset="0"/>
        </a:defRPr>
      </a:lvl4pPr>
      <a:lvl5pPr algn="ctr" rtl="0" eaLnBrk="1" fontAlgn="base" hangingPunct="1">
        <a:spcBef>
          <a:spcPct val="0"/>
        </a:spcBef>
        <a:spcAft>
          <a:spcPct val="0"/>
        </a:spcAft>
        <a:defRPr sz="5800">
          <a:solidFill>
            <a:schemeClr val="tx1"/>
          </a:solidFill>
          <a:latin typeface="Calibri" pitchFamily="34" charset="0"/>
        </a:defRPr>
      </a:lvl5pPr>
      <a:lvl6pPr marL="604598" algn="ctr" rtl="0" eaLnBrk="1" fontAlgn="base" hangingPunct="1">
        <a:spcBef>
          <a:spcPct val="0"/>
        </a:spcBef>
        <a:spcAft>
          <a:spcPct val="0"/>
        </a:spcAft>
        <a:defRPr sz="5800">
          <a:solidFill>
            <a:schemeClr val="tx1"/>
          </a:solidFill>
          <a:latin typeface="Calibri" pitchFamily="34" charset="0"/>
        </a:defRPr>
      </a:lvl6pPr>
      <a:lvl7pPr marL="1209196" algn="ctr" rtl="0" eaLnBrk="1" fontAlgn="base" hangingPunct="1">
        <a:spcBef>
          <a:spcPct val="0"/>
        </a:spcBef>
        <a:spcAft>
          <a:spcPct val="0"/>
        </a:spcAft>
        <a:defRPr sz="5800">
          <a:solidFill>
            <a:schemeClr val="tx1"/>
          </a:solidFill>
          <a:latin typeface="Calibri" pitchFamily="34" charset="0"/>
        </a:defRPr>
      </a:lvl7pPr>
      <a:lvl8pPr marL="1813793" algn="ctr" rtl="0" eaLnBrk="1" fontAlgn="base" hangingPunct="1">
        <a:spcBef>
          <a:spcPct val="0"/>
        </a:spcBef>
        <a:spcAft>
          <a:spcPct val="0"/>
        </a:spcAft>
        <a:defRPr sz="5800">
          <a:solidFill>
            <a:schemeClr val="tx1"/>
          </a:solidFill>
          <a:latin typeface="Calibri" pitchFamily="34" charset="0"/>
        </a:defRPr>
      </a:lvl8pPr>
      <a:lvl9pPr marL="2418391" algn="ctr" rtl="0" eaLnBrk="1" fontAlgn="base" hangingPunct="1">
        <a:spcBef>
          <a:spcPct val="0"/>
        </a:spcBef>
        <a:spcAft>
          <a:spcPct val="0"/>
        </a:spcAft>
        <a:defRPr sz="5800">
          <a:solidFill>
            <a:schemeClr val="tx1"/>
          </a:solidFill>
          <a:latin typeface="Calibri" pitchFamily="34" charset="0"/>
        </a:defRPr>
      </a:lvl9pPr>
    </p:titleStyle>
    <p:bodyStyle>
      <a:lvl1pPr marL="453450" indent="-453450" algn="l" rtl="0" eaLnBrk="1" fontAlgn="base" hangingPunct="1">
        <a:spcBef>
          <a:spcPct val="20000"/>
        </a:spcBef>
        <a:spcAft>
          <a:spcPct val="0"/>
        </a:spcAft>
        <a:buFont typeface="Arial" charset="0"/>
        <a:buChar char="•"/>
        <a:defRPr sz="4200" kern="1200">
          <a:solidFill>
            <a:schemeClr val="tx1"/>
          </a:solidFill>
          <a:latin typeface="+mn-lt"/>
          <a:ea typeface="+mn-ea"/>
          <a:cs typeface="+mn-cs"/>
        </a:defRPr>
      </a:lvl1pPr>
      <a:lvl2pPr marL="982470" indent="-377873" algn="l" rtl="0" eaLnBrk="1" fontAlgn="base" hangingPunct="1">
        <a:spcBef>
          <a:spcPct val="20000"/>
        </a:spcBef>
        <a:spcAft>
          <a:spcPct val="0"/>
        </a:spcAft>
        <a:buFont typeface="Arial" charset="0"/>
        <a:buChar char="–"/>
        <a:defRPr sz="3700" kern="1200">
          <a:solidFill>
            <a:schemeClr val="tx1"/>
          </a:solidFill>
          <a:latin typeface="+mn-lt"/>
          <a:ea typeface="+mn-ea"/>
          <a:cs typeface="+mn-cs"/>
        </a:defRPr>
      </a:lvl2pPr>
      <a:lvl3pPr marL="1511494" indent="-302298"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3pPr>
      <a:lvl4pPr marL="2116092" indent="-302298" algn="l" rtl="0" eaLnBrk="1" fontAlgn="base" hangingPunct="1">
        <a:spcBef>
          <a:spcPct val="20000"/>
        </a:spcBef>
        <a:spcAft>
          <a:spcPct val="0"/>
        </a:spcAft>
        <a:buFont typeface="Arial" charset="0"/>
        <a:buChar char="–"/>
        <a:defRPr sz="2600" kern="1200">
          <a:solidFill>
            <a:schemeClr val="tx1"/>
          </a:solidFill>
          <a:latin typeface="+mn-lt"/>
          <a:ea typeface="+mn-ea"/>
          <a:cs typeface="+mn-cs"/>
        </a:defRPr>
      </a:lvl4pPr>
      <a:lvl5pPr marL="2720686" indent="-302298" algn="l" rtl="0" eaLnBrk="1" fontAlgn="base" hangingPunct="1">
        <a:spcBef>
          <a:spcPct val="20000"/>
        </a:spcBef>
        <a:spcAft>
          <a:spcPct val="0"/>
        </a:spcAft>
        <a:buFont typeface="Arial" charset="0"/>
        <a:buChar char="»"/>
        <a:defRPr sz="2600" kern="1200">
          <a:solidFill>
            <a:schemeClr val="tx1"/>
          </a:solidFill>
          <a:latin typeface="+mn-lt"/>
          <a:ea typeface="+mn-ea"/>
          <a:cs typeface="+mn-cs"/>
        </a:defRPr>
      </a:lvl5pPr>
      <a:lvl6pPr marL="3325292" indent="-302298" algn="l" defTabSz="1209196"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929886" indent="-302298" algn="l" defTabSz="1209196"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534479" indent="-302298" algn="l" defTabSz="1209196"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5139084" indent="-302298" algn="l" defTabSz="1209196" rtl="0" eaLnBrk="1" latinLnBrk="0" hangingPunct="1">
        <a:spcBef>
          <a:spcPct val="20000"/>
        </a:spcBef>
        <a:buFont typeface="Arial" pitchFamily="34" charset="0"/>
        <a:buChar char="•"/>
        <a:defRPr sz="2600" kern="1200">
          <a:solidFill>
            <a:schemeClr val="tx1"/>
          </a:solidFill>
          <a:latin typeface="+mn-lt"/>
          <a:ea typeface="+mn-ea"/>
          <a:cs typeface="+mn-cs"/>
        </a:defRPr>
      </a:lvl9pPr>
    </p:bodyStyle>
    <p:otherStyle>
      <a:defPPr>
        <a:defRPr lang="es-PE"/>
      </a:defPPr>
      <a:lvl1pPr marL="0" algn="l" defTabSz="1209196" rtl="0" eaLnBrk="1" latinLnBrk="0" hangingPunct="1">
        <a:defRPr sz="2400" kern="1200">
          <a:solidFill>
            <a:schemeClr val="tx1"/>
          </a:solidFill>
          <a:latin typeface="+mn-lt"/>
          <a:ea typeface="+mn-ea"/>
          <a:cs typeface="+mn-cs"/>
        </a:defRPr>
      </a:lvl1pPr>
      <a:lvl2pPr marL="604598" algn="l" defTabSz="1209196" rtl="0" eaLnBrk="1" latinLnBrk="0" hangingPunct="1">
        <a:defRPr sz="2400" kern="1200">
          <a:solidFill>
            <a:schemeClr val="tx1"/>
          </a:solidFill>
          <a:latin typeface="+mn-lt"/>
          <a:ea typeface="+mn-ea"/>
          <a:cs typeface="+mn-cs"/>
        </a:defRPr>
      </a:lvl2pPr>
      <a:lvl3pPr marL="1209196" algn="l" defTabSz="1209196" rtl="0" eaLnBrk="1" latinLnBrk="0" hangingPunct="1">
        <a:defRPr sz="2400" kern="1200">
          <a:solidFill>
            <a:schemeClr val="tx1"/>
          </a:solidFill>
          <a:latin typeface="+mn-lt"/>
          <a:ea typeface="+mn-ea"/>
          <a:cs typeface="+mn-cs"/>
        </a:defRPr>
      </a:lvl3pPr>
      <a:lvl4pPr marL="1813793" algn="l" defTabSz="1209196" rtl="0" eaLnBrk="1" latinLnBrk="0" hangingPunct="1">
        <a:defRPr sz="2400" kern="1200">
          <a:solidFill>
            <a:schemeClr val="tx1"/>
          </a:solidFill>
          <a:latin typeface="+mn-lt"/>
          <a:ea typeface="+mn-ea"/>
          <a:cs typeface="+mn-cs"/>
        </a:defRPr>
      </a:lvl4pPr>
      <a:lvl5pPr marL="2418391" algn="l" defTabSz="1209196" rtl="0" eaLnBrk="1" latinLnBrk="0" hangingPunct="1">
        <a:defRPr sz="2400" kern="1200">
          <a:solidFill>
            <a:schemeClr val="tx1"/>
          </a:solidFill>
          <a:latin typeface="+mn-lt"/>
          <a:ea typeface="+mn-ea"/>
          <a:cs typeface="+mn-cs"/>
        </a:defRPr>
      </a:lvl5pPr>
      <a:lvl6pPr marL="3022989" algn="l" defTabSz="1209196" rtl="0" eaLnBrk="1" latinLnBrk="0" hangingPunct="1">
        <a:defRPr sz="2400" kern="1200">
          <a:solidFill>
            <a:schemeClr val="tx1"/>
          </a:solidFill>
          <a:latin typeface="+mn-lt"/>
          <a:ea typeface="+mn-ea"/>
          <a:cs typeface="+mn-cs"/>
        </a:defRPr>
      </a:lvl6pPr>
      <a:lvl7pPr marL="3627587" algn="l" defTabSz="1209196" rtl="0" eaLnBrk="1" latinLnBrk="0" hangingPunct="1">
        <a:defRPr sz="2400" kern="1200">
          <a:solidFill>
            <a:schemeClr val="tx1"/>
          </a:solidFill>
          <a:latin typeface="+mn-lt"/>
          <a:ea typeface="+mn-ea"/>
          <a:cs typeface="+mn-cs"/>
        </a:defRPr>
      </a:lvl7pPr>
      <a:lvl8pPr marL="4232184" algn="l" defTabSz="1209196" rtl="0" eaLnBrk="1" latinLnBrk="0" hangingPunct="1">
        <a:defRPr sz="2400" kern="1200">
          <a:solidFill>
            <a:schemeClr val="tx1"/>
          </a:solidFill>
          <a:latin typeface="+mn-lt"/>
          <a:ea typeface="+mn-ea"/>
          <a:cs typeface="+mn-cs"/>
        </a:defRPr>
      </a:lvl8pPr>
      <a:lvl9pPr marL="4836782" algn="l" defTabSz="1209196" rtl="0" eaLnBrk="1" latinLnBrk="0" hangingPunct="1">
        <a:defRPr sz="24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3">
                <a:lumMod val="60000"/>
                <a:lumOff val="40000"/>
                <a:alpha val="47000"/>
              </a:schemeClr>
            </a:gs>
            <a:gs pos="40000">
              <a:schemeClr val="bg2">
                <a:tint val="45000"/>
                <a:shade val="99000"/>
                <a:satMod val="350000"/>
              </a:schemeClr>
            </a:gs>
            <a:gs pos="100000">
              <a:schemeClr val="bg2">
                <a:shade val="20000"/>
                <a:satMod val="255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3074" name="1 Marcador de título"/>
          <p:cNvSpPr>
            <a:spLocks noGrp="1"/>
          </p:cNvSpPr>
          <p:nvPr>
            <p:ph type="title"/>
          </p:nvPr>
        </p:nvSpPr>
        <p:spPr bwMode="auto">
          <a:xfrm>
            <a:off x="720090" y="432555"/>
            <a:ext cx="12961620" cy="1800225"/>
          </a:xfrm>
          <a:prstGeom prst="rect">
            <a:avLst/>
          </a:prstGeom>
          <a:noFill/>
          <a:ln w="9525">
            <a:noFill/>
            <a:miter lim="800000"/>
            <a:headEnd/>
            <a:tailEnd/>
          </a:ln>
        </p:spPr>
        <p:txBody>
          <a:bodyPr vert="horz" wrap="square" lIns="120910" tIns="60460" rIns="120910" bIns="60460" numCol="1" anchor="ctr" anchorCtr="0" compatLnSpc="1">
            <a:prstTxWarp prst="textNoShape">
              <a:avLst/>
            </a:prstTxWarp>
          </a:bodyPr>
          <a:lstStyle/>
          <a:p>
            <a:pPr lvl="0"/>
            <a:r>
              <a:rPr lang="es-ES" smtClean="0"/>
              <a:t>Haga clic para modificar el estilo de título del patrón</a:t>
            </a:r>
            <a:endParaRPr lang="es-PE" smtClean="0"/>
          </a:p>
        </p:txBody>
      </p:sp>
      <p:sp>
        <p:nvSpPr>
          <p:cNvPr id="3075" name="2 Marcador de texto"/>
          <p:cNvSpPr>
            <a:spLocks noGrp="1"/>
          </p:cNvSpPr>
          <p:nvPr>
            <p:ph type="body" idx="1"/>
          </p:nvPr>
        </p:nvSpPr>
        <p:spPr bwMode="auto">
          <a:xfrm>
            <a:off x="720090" y="2520320"/>
            <a:ext cx="12961620" cy="7128392"/>
          </a:xfrm>
          <a:prstGeom prst="rect">
            <a:avLst/>
          </a:prstGeom>
          <a:noFill/>
          <a:ln w="9525">
            <a:noFill/>
            <a:miter lim="800000"/>
            <a:headEnd/>
            <a:tailEnd/>
          </a:ln>
        </p:spPr>
        <p:txBody>
          <a:bodyPr vert="horz" wrap="square" lIns="120910" tIns="60460" rIns="120910" bIns="6046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smtClean="0"/>
          </a:p>
        </p:txBody>
      </p:sp>
      <p:sp>
        <p:nvSpPr>
          <p:cNvPr id="4" name="3 Marcador de fecha"/>
          <p:cNvSpPr>
            <a:spLocks noGrp="1"/>
          </p:cNvSpPr>
          <p:nvPr>
            <p:ph type="dt" sz="half" idx="2"/>
          </p:nvPr>
        </p:nvSpPr>
        <p:spPr>
          <a:xfrm>
            <a:off x="720090" y="10011258"/>
            <a:ext cx="3360420" cy="575072"/>
          </a:xfrm>
          <a:prstGeom prst="rect">
            <a:avLst/>
          </a:prstGeom>
        </p:spPr>
        <p:txBody>
          <a:bodyPr vert="horz" lIns="120910" tIns="60460" rIns="120910" bIns="60460" rtlCol="0" anchor="ctr"/>
          <a:lstStyle>
            <a:lvl1pPr algn="l">
              <a:defRPr sz="1600">
                <a:solidFill>
                  <a:schemeClr val="tx1">
                    <a:tint val="75000"/>
                  </a:schemeClr>
                </a:solidFill>
              </a:defRPr>
            </a:lvl1pPr>
          </a:lstStyle>
          <a:p>
            <a:pPr>
              <a:defRPr/>
            </a:pPr>
            <a:endParaRPr lang="es-PE" dirty="0"/>
          </a:p>
        </p:txBody>
      </p:sp>
      <p:sp>
        <p:nvSpPr>
          <p:cNvPr id="5" name="4 Marcador de pie de página"/>
          <p:cNvSpPr>
            <a:spLocks noGrp="1"/>
          </p:cNvSpPr>
          <p:nvPr>
            <p:ph type="ftr" sz="quarter" idx="3"/>
          </p:nvPr>
        </p:nvSpPr>
        <p:spPr>
          <a:xfrm>
            <a:off x="4920615" y="10011258"/>
            <a:ext cx="4560570" cy="575072"/>
          </a:xfrm>
          <a:prstGeom prst="rect">
            <a:avLst/>
          </a:prstGeom>
        </p:spPr>
        <p:txBody>
          <a:bodyPr vert="horz" lIns="120910" tIns="60460" rIns="120910" bIns="60460" rtlCol="0" anchor="ctr"/>
          <a:lstStyle>
            <a:lvl1pPr algn="ctr">
              <a:defRPr sz="1600">
                <a:solidFill>
                  <a:schemeClr val="tx1">
                    <a:tint val="75000"/>
                  </a:schemeClr>
                </a:solidFill>
              </a:defRPr>
            </a:lvl1pPr>
          </a:lstStyle>
          <a:p>
            <a:pPr>
              <a:defRPr/>
            </a:pPr>
            <a:endParaRPr lang="es-PE" dirty="0"/>
          </a:p>
        </p:txBody>
      </p:sp>
      <p:sp>
        <p:nvSpPr>
          <p:cNvPr id="6" name="5 Marcador de número de diapositiva"/>
          <p:cNvSpPr>
            <a:spLocks noGrp="1"/>
          </p:cNvSpPr>
          <p:nvPr>
            <p:ph type="sldNum" sz="quarter" idx="4"/>
          </p:nvPr>
        </p:nvSpPr>
        <p:spPr>
          <a:xfrm>
            <a:off x="10321290" y="10011258"/>
            <a:ext cx="3360420" cy="575072"/>
          </a:xfrm>
          <a:prstGeom prst="rect">
            <a:avLst/>
          </a:prstGeom>
        </p:spPr>
        <p:txBody>
          <a:bodyPr vert="horz" lIns="120910" tIns="60460" rIns="120910" bIns="60460" rtlCol="0" anchor="ctr"/>
          <a:lstStyle>
            <a:lvl1pPr algn="r">
              <a:defRPr sz="1600">
                <a:solidFill>
                  <a:schemeClr val="tx1">
                    <a:tint val="75000"/>
                  </a:schemeClr>
                </a:solidFill>
              </a:defRPr>
            </a:lvl1pPr>
          </a:lstStyle>
          <a:p>
            <a:pPr>
              <a:defRPr/>
            </a:pPr>
            <a:fld id="{E3509DCD-50D8-41F9-B523-60C6A4CBF7D9}" type="slidenum">
              <a:rPr lang="es-PE"/>
              <a:pPr>
                <a:defRPr/>
              </a:pPr>
              <a:t>‹Nº›</a:t>
            </a:fld>
            <a:endParaRPr lang="es-PE" dirty="0"/>
          </a:p>
        </p:txBody>
      </p:sp>
      <p:pic>
        <p:nvPicPr>
          <p:cNvPr id="7" name="Picture 6" descr="logo%20último%20mejorado"/>
          <p:cNvPicPr>
            <a:picLocks noChangeAspect="1" noChangeArrowheads="1"/>
          </p:cNvPicPr>
          <p:nvPr/>
        </p:nvPicPr>
        <p:blipFill>
          <a:blip r:embed="rId16" cstate="email">
            <a:clrChange>
              <a:clrFrom>
                <a:srgbClr val="FFFFFF"/>
              </a:clrFrom>
              <a:clrTo>
                <a:srgbClr val="FFFFFF">
                  <a:alpha val="0"/>
                </a:srgbClr>
              </a:clrTo>
            </a:clrChange>
            <a:lum bright="70000" contrast="-70000"/>
          </a:blip>
          <a:srcRect/>
          <a:stretch>
            <a:fillRect/>
          </a:stretch>
        </p:blipFill>
        <p:spPr bwMode="auto">
          <a:xfrm>
            <a:off x="224990" y="8483612"/>
            <a:ext cx="3938019" cy="1867722"/>
          </a:xfrm>
          <a:prstGeom prst="rect">
            <a:avLst/>
          </a:prstGeom>
          <a:noFill/>
          <a:ln w="34925">
            <a:solidFill>
              <a:srgbClr val="FFFFFF"/>
            </a:solidFill>
            <a:miter lim="800000"/>
            <a:headEnd/>
            <a:tailEnd/>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pic>
    </p:spTree>
  </p:cSld>
  <p:clrMap bg1="lt1" tx1="dk1" bg2="lt2" tx2="dk2" accent1="accent1" accent2="accent2" accent3="accent3" accent4="accent4" accent5="accent5" accent6="accent6" hlink="hlink" folHlink="folHlink"/>
  <p:sldLayoutIdLst>
    <p:sldLayoutId id="2147484567" r:id="rId1"/>
    <p:sldLayoutId id="2147484568" r:id="rId2"/>
    <p:sldLayoutId id="2147484569" r:id="rId3"/>
    <p:sldLayoutId id="2147484570" r:id="rId4"/>
    <p:sldLayoutId id="2147484571" r:id="rId5"/>
    <p:sldLayoutId id="2147484572" r:id="rId6"/>
    <p:sldLayoutId id="2147484573" r:id="rId7"/>
    <p:sldLayoutId id="2147484574" r:id="rId8"/>
    <p:sldLayoutId id="2147484575" r:id="rId9"/>
    <p:sldLayoutId id="2147484576" r:id="rId10"/>
    <p:sldLayoutId id="2147484577" r:id="rId11"/>
    <p:sldLayoutId id="2147484578" r:id="rId12"/>
    <p:sldLayoutId id="2147484579" r:id="rId13"/>
    <p:sldLayoutId id="2147484580" r:id="rId14"/>
  </p:sldLayoutIdLst>
  <p:hf hdr="0" ftr="0" dt="0"/>
  <p:txStyles>
    <p:titleStyle>
      <a:lvl1pPr algn="ctr" rtl="0" eaLnBrk="1" fontAlgn="base" hangingPunct="1">
        <a:spcBef>
          <a:spcPct val="0"/>
        </a:spcBef>
        <a:spcAft>
          <a:spcPct val="0"/>
        </a:spcAft>
        <a:defRPr sz="5800" kern="1200">
          <a:solidFill>
            <a:schemeClr val="tx1"/>
          </a:solidFill>
          <a:latin typeface="+mj-lt"/>
          <a:ea typeface="+mj-ea"/>
          <a:cs typeface="+mj-cs"/>
        </a:defRPr>
      </a:lvl1pPr>
      <a:lvl2pPr algn="ctr" rtl="0" eaLnBrk="1" fontAlgn="base" hangingPunct="1">
        <a:spcBef>
          <a:spcPct val="0"/>
        </a:spcBef>
        <a:spcAft>
          <a:spcPct val="0"/>
        </a:spcAft>
        <a:defRPr sz="5800">
          <a:solidFill>
            <a:schemeClr val="tx1"/>
          </a:solidFill>
          <a:latin typeface="Calibri" pitchFamily="34" charset="0"/>
        </a:defRPr>
      </a:lvl2pPr>
      <a:lvl3pPr algn="ctr" rtl="0" eaLnBrk="1" fontAlgn="base" hangingPunct="1">
        <a:spcBef>
          <a:spcPct val="0"/>
        </a:spcBef>
        <a:spcAft>
          <a:spcPct val="0"/>
        </a:spcAft>
        <a:defRPr sz="5800">
          <a:solidFill>
            <a:schemeClr val="tx1"/>
          </a:solidFill>
          <a:latin typeface="Calibri" pitchFamily="34" charset="0"/>
        </a:defRPr>
      </a:lvl3pPr>
      <a:lvl4pPr algn="ctr" rtl="0" eaLnBrk="1" fontAlgn="base" hangingPunct="1">
        <a:spcBef>
          <a:spcPct val="0"/>
        </a:spcBef>
        <a:spcAft>
          <a:spcPct val="0"/>
        </a:spcAft>
        <a:defRPr sz="5800">
          <a:solidFill>
            <a:schemeClr val="tx1"/>
          </a:solidFill>
          <a:latin typeface="Calibri" pitchFamily="34" charset="0"/>
        </a:defRPr>
      </a:lvl4pPr>
      <a:lvl5pPr algn="ctr" rtl="0" eaLnBrk="1" fontAlgn="base" hangingPunct="1">
        <a:spcBef>
          <a:spcPct val="0"/>
        </a:spcBef>
        <a:spcAft>
          <a:spcPct val="0"/>
        </a:spcAft>
        <a:defRPr sz="5800">
          <a:solidFill>
            <a:schemeClr val="tx1"/>
          </a:solidFill>
          <a:latin typeface="Calibri" pitchFamily="34" charset="0"/>
        </a:defRPr>
      </a:lvl5pPr>
      <a:lvl6pPr marL="604551" algn="ctr" rtl="0" eaLnBrk="1" fontAlgn="base" hangingPunct="1">
        <a:spcBef>
          <a:spcPct val="0"/>
        </a:spcBef>
        <a:spcAft>
          <a:spcPct val="0"/>
        </a:spcAft>
        <a:defRPr sz="5800">
          <a:solidFill>
            <a:schemeClr val="tx1"/>
          </a:solidFill>
          <a:latin typeface="Calibri" pitchFamily="34" charset="0"/>
        </a:defRPr>
      </a:lvl6pPr>
      <a:lvl7pPr marL="1209103" algn="ctr" rtl="0" eaLnBrk="1" fontAlgn="base" hangingPunct="1">
        <a:spcBef>
          <a:spcPct val="0"/>
        </a:spcBef>
        <a:spcAft>
          <a:spcPct val="0"/>
        </a:spcAft>
        <a:defRPr sz="5800">
          <a:solidFill>
            <a:schemeClr val="tx1"/>
          </a:solidFill>
          <a:latin typeface="Calibri" pitchFamily="34" charset="0"/>
        </a:defRPr>
      </a:lvl7pPr>
      <a:lvl8pPr marL="1813654" algn="ctr" rtl="0" eaLnBrk="1" fontAlgn="base" hangingPunct="1">
        <a:spcBef>
          <a:spcPct val="0"/>
        </a:spcBef>
        <a:spcAft>
          <a:spcPct val="0"/>
        </a:spcAft>
        <a:defRPr sz="5800">
          <a:solidFill>
            <a:schemeClr val="tx1"/>
          </a:solidFill>
          <a:latin typeface="Calibri" pitchFamily="34" charset="0"/>
        </a:defRPr>
      </a:lvl8pPr>
      <a:lvl9pPr marL="2418206" algn="ctr" rtl="0" eaLnBrk="1" fontAlgn="base" hangingPunct="1">
        <a:spcBef>
          <a:spcPct val="0"/>
        </a:spcBef>
        <a:spcAft>
          <a:spcPct val="0"/>
        </a:spcAft>
        <a:defRPr sz="5800">
          <a:solidFill>
            <a:schemeClr val="tx1"/>
          </a:solidFill>
          <a:latin typeface="Calibri" pitchFamily="34" charset="0"/>
        </a:defRPr>
      </a:lvl9pPr>
    </p:titleStyle>
    <p:bodyStyle>
      <a:lvl1pPr marL="453416" indent="-453416" algn="l" rtl="0" eaLnBrk="1" fontAlgn="base" hangingPunct="1">
        <a:spcBef>
          <a:spcPct val="20000"/>
        </a:spcBef>
        <a:spcAft>
          <a:spcPct val="0"/>
        </a:spcAft>
        <a:buFont typeface="Arial" charset="0"/>
        <a:buChar char="•"/>
        <a:defRPr sz="4200" kern="1200">
          <a:solidFill>
            <a:schemeClr val="tx1"/>
          </a:solidFill>
          <a:latin typeface="+mn-lt"/>
          <a:ea typeface="+mn-ea"/>
          <a:cs typeface="+mn-cs"/>
        </a:defRPr>
      </a:lvl1pPr>
      <a:lvl2pPr marL="982395" indent="-377844" algn="l" rtl="0" eaLnBrk="1" fontAlgn="base" hangingPunct="1">
        <a:spcBef>
          <a:spcPct val="20000"/>
        </a:spcBef>
        <a:spcAft>
          <a:spcPct val="0"/>
        </a:spcAft>
        <a:buFont typeface="Arial" charset="0"/>
        <a:buChar char="–"/>
        <a:defRPr sz="3700" kern="1200">
          <a:solidFill>
            <a:schemeClr val="tx1"/>
          </a:solidFill>
          <a:latin typeface="+mn-lt"/>
          <a:ea typeface="+mn-ea"/>
          <a:cs typeface="+mn-cs"/>
        </a:defRPr>
      </a:lvl2pPr>
      <a:lvl3pPr marL="1511378" indent="-302275"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3pPr>
      <a:lvl4pPr marL="2115929" indent="-302275" algn="l" rtl="0" eaLnBrk="1" fontAlgn="base" hangingPunct="1">
        <a:spcBef>
          <a:spcPct val="20000"/>
        </a:spcBef>
        <a:spcAft>
          <a:spcPct val="0"/>
        </a:spcAft>
        <a:buFont typeface="Arial" charset="0"/>
        <a:buChar char="–"/>
        <a:defRPr sz="2600" kern="1200">
          <a:solidFill>
            <a:schemeClr val="tx1"/>
          </a:solidFill>
          <a:latin typeface="+mn-lt"/>
          <a:ea typeface="+mn-ea"/>
          <a:cs typeface="+mn-cs"/>
        </a:defRPr>
      </a:lvl4pPr>
      <a:lvl5pPr marL="2720477" indent="-302275" algn="l" rtl="0" eaLnBrk="1" fontAlgn="base" hangingPunct="1">
        <a:spcBef>
          <a:spcPct val="20000"/>
        </a:spcBef>
        <a:spcAft>
          <a:spcPct val="0"/>
        </a:spcAft>
        <a:buFont typeface="Arial" charset="0"/>
        <a:buChar char="»"/>
        <a:defRPr sz="2600" kern="1200">
          <a:solidFill>
            <a:schemeClr val="tx1"/>
          </a:solidFill>
          <a:latin typeface="+mn-lt"/>
          <a:ea typeface="+mn-ea"/>
          <a:cs typeface="+mn-cs"/>
        </a:defRPr>
      </a:lvl5pPr>
      <a:lvl6pPr marL="3325038" indent="-302275" algn="l" defTabSz="1209103"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929585" indent="-302275" algn="l" defTabSz="1209103"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534131" indent="-302275" algn="l" defTabSz="1209103"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5138691" indent="-302275" algn="l" defTabSz="1209103" rtl="0" eaLnBrk="1" latinLnBrk="0" hangingPunct="1">
        <a:spcBef>
          <a:spcPct val="20000"/>
        </a:spcBef>
        <a:buFont typeface="Arial" pitchFamily="34" charset="0"/>
        <a:buChar char="•"/>
        <a:defRPr sz="2600" kern="1200">
          <a:solidFill>
            <a:schemeClr val="tx1"/>
          </a:solidFill>
          <a:latin typeface="+mn-lt"/>
          <a:ea typeface="+mn-ea"/>
          <a:cs typeface="+mn-cs"/>
        </a:defRPr>
      </a:lvl9pPr>
    </p:bodyStyle>
    <p:otherStyle>
      <a:defPPr>
        <a:defRPr lang="es-PE"/>
      </a:defPPr>
      <a:lvl1pPr marL="0" algn="l" defTabSz="1209103" rtl="0" eaLnBrk="1" latinLnBrk="0" hangingPunct="1">
        <a:defRPr sz="2400" kern="1200">
          <a:solidFill>
            <a:schemeClr val="tx1"/>
          </a:solidFill>
          <a:latin typeface="+mn-lt"/>
          <a:ea typeface="+mn-ea"/>
          <a:cs typeface="+mn-cs"/>
        </a:defRPr>
      </a:lvl1pPr>
      <a:lvl2pPr marL="604551" algn="l" defTabSz="1209103" rtl="0" eaLnBrk="1" latinLnBrk="0" hangingPunct="1">
        <a:defRPr sz="2400" kern="1200">
          <a:solidFill>
            <a:schemeClr val="tx1"/>
          </a:solidFill>
          <a:latin typeface="+mn-lt"/>
          <a:ea typeface="+mn-ea"/>
          <a:cs typeface="+mn-cs"/>
        </a:defRPr>
      </a:lvl2pPr>
      <a:lvl3pPr marL="1209103" algn="l" defTabSz="1209103" rtl="0" eaLnBrk="1" latinLnBrk="0" hangingPunct="1">
        <a:defRPr sz="2400" kern="1200">
          <a:solidFill>
            <a:schemeClr val="tx1"/>
          </a:solidFill>
          <a:latin typeface="+mn-lt"/>
          <a:ea typeface="+mn-ea"/>
          <a:cs typeface="+mn-cs"/>
        </a:defRPr>
      </a:lvl3pPr>
      <a:lvl4pPr marL="1813654" algn="l" defTabSz="1209103" rtl="0" eaLnBrk="1" latinLnBrk="0" hangingPunct="1">
        <a:defRPr sz="2400" kern="1200">
          <a:solidFill>
            <a:schemeClr val="tx1"/>
          </a:solidFill>
          <a:latin typeface="+mn-lt"/>
          <a:ea typeface="+mn-ea"/>
          <a:cs typeface="+mn-cs"/>
        </a:defRPr>
      </a:lvl4pPr>
      <a:lvl5pPr marL="2418206" algn="l" defTabSz="1209103" rtl="0" eaLnBrk="1" latinLnBrk="0" hangingPunct="1">
        <a:defRPr sz="2400" kern="1200">
          <a:solidFill>
            <a:schemeClr val="tx1"/>
          </a:solidFill>
          <a:latin typeface="+mn-lt"/>
          <a:ea typeface="+mn-ea"/>
          <a:cs typeface="+mn-cs"/>
        </a:defRPr>
      </a:lvl5pPr>
      <a:lvl6pPr marL="3022757" algn="l" defTabSz="1209103" rtl="0" eaLnBrk="1" latinLnBrk="0" hangingPunct="1">
        <a:defRPr sz="2400" kern="1200">
          <a:solidFill>
            <a:schemeClr val="tx1"/>
          </a:solidFill>
          <a:latin typeface="+mn-lt"/>
          <a:ea typeface="+mn-ea"/>
          <a:cs typeface="+mn-cs"/>
        </a:defRPr>
      </a:lvl6pPr>
      <a:lvl7pPr marL="3627309" algn="l" defTabSz="1209103" rtl="0" eaLnBrk="1" latinLnBrk="0" hangingPunct="1">
        <a:defRPr sz="2400" kern="1200">
          <a:solidFill>
            <a:schemeClr val="tx1"/>
          </a:solidFill>
          <a:latin typeface="+mn-lt"/>
          <a:ea typeface="+mn-ea"/>
          <a:cs typeface="+mn-cs"/>
        </a:defRPr>
      </a:lvl7pPr>
      <a:lvl8pPr marL="4231860" algn="l" defTabSz="1209103" rtl="0" eaLnBrk="1" latinLnBrk="0" hangingPunct="1">
        <a:defRPr sz="2400" kern="1200">
          <a:solidFill>
            <a:schemeClr val="tx1"/>
          </a:solidFill>
          <a:latin typeface="+mn-lt"/>
          <a:ea typeface="+mn-ea"/>
          <a:cs typeface="+mn-cs"/>
        </a:defRPr>
      </a:lvl8pPr>
      <a:lvl9pPr marL="4836412" algn="l" defTabSz="1209103" rtl="0" eaLnBrk="1" latinLnBrk="0" hangingPunct="1">
        <a:defRPr sz="24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098" name="1 Marcador de título"/>
          <p:cNvSpPr>
            <a:spLocks noGrp="1"/>
          </p:cNvSpPr>
          <p:nvPr>
            <p:ph type="title"/>
          </p:nvPr>
        </p:nvSpPr>
        <p:spPr bwMode="auto">
          <a:xfrm>
            <a:off x="720090" y="432555"/>
            <a:ext cx="12961620" cy="1800225"/>
          </a:xfrm>
          <a:prstGeom prst="rect">
            <a:avLst/>
          </a:prstGeom>
          <a:noFill/>
          <a:ln w="9525">
            <a:noFill/>
            <a:miter lim="800000"/>
            <a:headEnd/>
            <a:tailEnd/>
          </a:ln>
        </p:spPr>
        <p:txBody>
          <a:bodyPr vert="horz" wrap="square" lIns="120901" tIns="60456" rIns="120901" bIns="60456" numCol="1" anchor="ctr" anchorCtr="0" compatLnSpc="1">
            <a:prstTxWarp prst="textNoShape">
              <a:avLst/>
            </a:prstTxWarp>
          </a:bodyPr>
          <a:lstStyle/>
          <a:p>
            <a:pPr lvl="0"/>
            <a:r>
              <a:rPr lang="es-ES" smtClean="0"/>
              <a:t>Haga clic para modificar el estilo de título del patrón</a:t>
            </a:r>
          </a:p>
        </p:txBody>
      </p:sp>
      <p:sp>
        <p:nvSpPr>
          <p:cNvPr id="4099" name="2 Marcador de texto"/>
          <p:cNvSpPr>
            <a:spLocks noGrp="1"/>
          </p:cNvSpPr>
          <p:nvPr>
            <p:ph type="body" idx="1"/>
          </p:nvPr>
        </p:nvSpPr>
        <p:spPr bwMode="auto">
          <a:xfrm>
            <a:off x="720090" y="2520320"/>
            <a:ext cx="12961620" cy="7128392"/>
          </a:xfrm>
          <a:prstGeom prst="rect">
            <a:avLst/>
          </a:prstGeom>
          <a:noFill/>
          <a:ln w="9525">
            <a:noFill/>
            <a:miter lim="800000"/>
            <a:headEnd/>
            <a:tailEnd/>
          </a:ln>
        </p:spPr>
        <p:txBody>
          <a:bodyPr vert="horz" wrap="square" lIns="120901" tIns="60456" rIns="120901" bIns="60456"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 name="3 Marcador de fecha"/>
          <p:cNvSpPr>
            <a:spLocks noGrp="1"/>
          </p:cNvSpPr>
          <p:nvPr>
            <p:ph type="dt" sz="half" idx="2"/>
          </p:nvPr>
        </p:nvSpPr>
        <p:spPr>
          <a:xfrm>
            <a:off x="720090" y="10011258"/>
            <a:ext cx="3360420" cy="575072"/>
          </a:xfrm>
          <a:prstGeom prst="rect">
            <a:avLst/>
          </a:prstGeom>
        </p:spPr>
        <p:txBody>
          <a:bodyPr vert="horz" lIns="120901" tIns="60456" rIns="120901" bIns="60456" rtlCol="0" anchor="ctr"/>
          <a:lstStyle>
            <a:lvl1pPr algn="l">
              <a:defRPr sz="1600" smtClean="0">
                <a:solidFill>
                  <a:schemeClr val="tx1">
                    <a:tint val="75000"/>
                  </a:schemeClr>
                </a:solidFill>
              </a:defRPr>
            </a:lvl1pPr>
          </a:lstStyle>
          <a:p>
            <a:pPr>
              <a:defRPr/>
            </a:pPr>
            <a:endParaRPr lang="es-ES" dirty="0"/>
          </a:p>
        </p:txBody>
      </p:sp>
      <p:sp>
        <p:nvSpPr>
          <p:cNvPr id="5" name="4 Marcador de pie de página"/>
          <p:cNvSpPr>
            <a:spLocks noGrp="1"/>
          </p:cNvSpPr>
          <p:nvPr>
            <p:ph type="ftr" sz="quarter" idx="3"/>
          </p:nvPr>
        </p:nvSpPr>
        <p:spPr>
          <a:xfrm>
            <a:off x="4920615" y="10011258"/>
            <a:ext cx="4560570" cy="575072"/>
          </a:xfrm>
          <a:prstGeom prst="rect">
            <a:avLst/>
          </a:prstGeom>
        </p:spPr>
        <p:txBody>
          <a:bodyPr vert="horz" lIns="120901" tIns="60456" rIns="120901" bIns="60456" rtlCol="0" anchor="ctr"/>
          <a:lstStyle>
            <a:lvl1pPr algn="ctr">
              <a:defRPr sz="1600" smtClean="0">
                <a:solidFill>
                  <a:schemeClr val="tx1">
                    <a:tint val="75000"/>
                  </a:schemeClr>
                </a:solidFill>
              </a:defRPr>
            </a:lvl1pPr>
          </a:lstStyle>
          <a:p>
            <a:pPr>
              <a:defRPr/>
            </a:pPr>
            <a:endParaRPr lang="es-ES" dirty="0"/>
          </a:p>
        </p:txBody>
      </p:sp>
      <p:sp>
        <p:nvSpPr>
          <p:cNvPr id="6" name="5 Marcador de número de diapositiva"/>
          <p:cNvSpPr>
            <a:spLocks noGrp="1"/>
          </p:cNvSpPr>
          <p:nvPr>
            <p:ph type="sldNum" sz="quarter" idx="4"/>
          </p:nvPr>
        </p:nvSpPr>
        <p:spPr>
          <a:xfrm>
            <a:off x="10321290" y="10011258"/>
            <a:ext cx="3360420" cy="575072"/>
          </a:xfrm>
          <a:prstGeom prst="rect">
            <a:avLst/>
          </a:prstGeom>
        </p:spPr>
        <p:txBody>
          <a:bodyPr vert="horz" lIns="120901" tIns="60456" rIns="120901" bIns="60456" rtlCol="0" anchor="ctr"/>
          <a:lstStyle>
            <a:lvl1pPr algn="r">
              <a:defRPr sz="1600" smtClean="0">
                <a:solidFill>
                  <a:schemeClr val="tx1">
                    <a:tint val="75000"/>
                  </a:schemeClr>
                </a:solidFill>
              </a:defRPr>
            </a:lvl1pPr>
          </a:lstStyle>
          <a:p>
            <a:pPr>
              <a:defRPr/>
            </a:pPr>
            <a:fld id="{DF6906CC-63F4-4950-B8E9-C1CEA36DA950}" type="slidenum">
              <a:rPr lang="es-ES"/>
              <a:pPr>
                <a:defRPr/>
              </a:pPr>
              <a:t>‹Nº›</a:t>
            </a:fld>
            <a:endParaRPr lang="es-ES" dirty="0"/>
          </a:p>
        </p:txBody>
      </p:sp>
      <p:pic>
        <p:nvPicPr>
          <p:cNvPr id="7" name="Picture 6" descr="logo%20último%20mejorado"/>
          <p:cNvPicPr>
            <a:picLocks noChangeAspect="1" noChangeArrowheads="1"/>
          </p:cNvPicPr>
          <p:nvPr/>
        </p:nvPicPr>
        <p:blipFill>
          <a:blip r:embed="rId4" cstate="email">
            <a:clrChange>
              <a:clrFrom>
                <a:srgbClr val="FFFFFF"/>
              </a:clrFrom>
              <a:clrTo>
                <a:srgbClr val="FFFFFF">
                  <a:alpha val="0"/>
                </a:srgbClr>
              </a:clrTo>
            </a:clrChange>
            <a:duotone>
              <a:schemeClr val="accent1">
                <a:shade val="45000"/>
                <a:satMod val="135000"/>
              </a:schemeClr>
              <a:prstClr val="white"/>
            </a:duotone>
            <a:lum bright="-26000" contrast="-32000"/>
          </a:blip>
          <a:srcRect/>
          <a:stretch>
            <a:fillRect/>
          </a:stretch>
        </p:blipFill>
        <p:spPr bwMode="auto">
          <a:xfrm rot="21259667">
            <a:off x="10651932" y="8612328"/>
            <a:ext cx="3600475" cy="1707631"/>
          </a:xfrm>
          <a:prstGeom prst="rect">
            <a:avLst/>
          </a:prstGeom>
          <a:noFill/>
          <a:ln w="34925">
            <a:solidFill>
              <a:srgbClr val="FFFFFF"/>
            </a:solidFill>
            <a:miter lim="800000"/>
            <a:headEnd/>
            <a:tailEnd/>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pic>
    </p:spTree>
  </p:cSld>
  <p:clrMap bg1="lt1" tx1="dk1" bg2="lt2" tx2="dk2" accent1="accent1" accent2="accent2" accent3="accent3" accent4="accent4" accent5="accent5" accent6="accent6" hlink="hlink" folHlink="folHlink"/>
  <p:sldLayoutIdLst>
    <p:sldLayoutId id="2147484582" r:id="rId1"/>
    <p:sldLayoutId id="2147484583" r:id="rId2"/>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10" dur="1000" fill="hold"/>
                                        <p:tgtEl>
                                          <p:spTgt spid="7"/>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hf hdr="0" ftr="0" dt="0"/>
  <p:txStyles>
    <p:titleStyle>
      <a:lvl1pPr algn="ctr" rtl="0" eaLnBrk="1" fontAlgn="base" hangingPunct="1">
        <a:spcBef>
          <a:spcPct val="0"/>
        </a:spcBef>
        <a:spcAft>
          <a:spcPct val="0"/>
        </a:spcAft>
        <a:defRPr sz="5800" kern="1200">
          <a:solidFill>
            <a:schemeClr val="tx1"/>
          </a:solidFill>
          <a:latin typeface="+mj-lt"/>
          <a:ea typeface="+mj-ea"/>
          <a:cs typeface="+mj-cs"/>
        </a:defRPr>
      </a:lvl1pPr>
      <a:lvl2pPr algn="ctr" rtl="0" eaLnBrk="1" fontAlgn="base" hangingPunct="1">
        <a:spcBef>
          <a:spcPct val="0"/>
        </a:spcBef>
        <a:spcAft>
          <a:spcPct val="0"/>
        </a:spcAft>
        <a:defRPr sz="5800">
          <a:solidFill>
            <a:schemeClr val="tx1"/>
          </a:solidFill>
          <a:latin typeface="Calibri" pitchFamily="34" charset="0"/>
        </a:defRPr>
      </a:lvl2pPr>
      <a:lvl3pPr algn="ctr" rtl="0" eaLnBrk="1" fontAlgn="base" hangingPunct="1">
        <a:spcBef>
          <a:spcPct val="0"/>
        </a:spcBef>
        <a:spcAft>
          <a:spcPct val="0"/>
        </a:spcAft>
        <a:defRPr sz="5800">
          <a:solidFill>
            <a:schemeClr val="tx1"/>
          </a:solidFill>
          <a:latin typeface="Calibri" pitchFamily="34" charset="0"/>
        </a:defRPr>
      </a:lvl3pPr>
      <a:lvl4pPr algn="ctr" rtl="0" eaLnBrk="1" fontAlgn="base" hangingPunct="1">
        <a:spcBef>
          <a:spcPct val="0"/>
        </a:spcBef>
        <a:spcAft>
          <a:spcPct val="0"/>
        </a:spcAft>
        <a:defRPr sz="5800">
          <a:solidFill>
            <a:schemeClr val="tx1"/>
          </a:solidFill>
          <a:latin typeface="Calibri" pitchFamily="34" charset="0"/>
        </a:defRPr>
      </a:lvl4pPr>
      <a:lvl5pPr algn="ctr" rtl="0" eaLnBrk="1" fontAlgn="base" hangingPunct="1">
        <a:spcBef>
          <a:spcPct val="0"/>
        </a:spcBef>
        <a:spcAft>
          <a:spcPct val="0"/>
        </a:spcAft>
        <a:defRPr sz="5800">
          <a:solidFill>
            <a:schemeClr val="tx1"/>
          </a:solidFill>
          <a:latin typeface="Calibri" pitchFamily="34" charset="0"/>
        </a:defRPr>
      </a:lvl5pPr>
      <a:lvl6pPr marL="604505" algn="ctr" rtl="0" eaLnBrk="1" fontAlgn="base" hangingPunct="1">
        <a:spcBef>
          <a:spcPct val="0"/>
        </a:spcBef>
        <a:spcAft>
          <a:spcPct val="0"/>
        </a:spcAft>
        <a:defRPr sz="5800">
          <a:solidFill>
            <a:schemeClr val="tx1"/>
          </a:solidFill>
          <a:latin typeface="Calibri" pitchFamily="34" charset="0"/>
        </a:defRPr>
      </a:lvl6pPr>
      <a:lvl7pPr marL="1209010" algn="ctr" rtl="0" eaLnBrk="1" fontAlgn="base" hangingPunct="1">
        <a:spcBef>
          <a:spcPct val="0"/>
        </a:spcBef>
        <a:spcAft>
          <a:spcPct val="0"/>
        </a:spcAft>
        <a:defRPr sz="5800">
          <a:solidFill>
            <a:schemeClr val="tx1"/>
          </a:solidFill>
          <a:latin typeface="Calibri" pitchFamily="34" charset="0"/>
        </a:defRPr>
      </a:lvl7pPr>
      <a:lvl8pPr marL="1813515" algn="ctr" rtl="0" eaLnBrk="1" fontAlgn="base" hangingPunct="1">
        <a:spcBef>
          <a:spcPct val="0"/>
        </a:spcBef>
        <a:spcAft>
          <a:spcPct val="0"/>
        </a:spcAft>
        <a:defRPr sz="5800">
          <a:solidFill>
            <a:schemeClr val="tx1"/>
          </a:solidFill>
          <a:latin typeface="Calibri" pitchFamily="34" charset="0"/>
        </a:defRPr>
      </a:lvl8pPr>
      <a:lvl9pPr marL="2418021" algn="ctr" rtl="0" eaLnBrk="1" fontAlgn="base" hangingPunct="1">
        <a:spcBef>
          <a:spcPct val="0"/>
        </a:spcBef>
        <a:spcAft>
          <a:spcPct val="0"/>
        </a:spcAft>
        <a:defRPr sz="5800">
          <a:solidFill>
            <a:schemeClr val="tx1"/>
          </a:solidFill>
          <a:latin typeface="Calibri" pitchFamily="34" charset="0"/>
        </a:defRPr>
      </a:lvl9pPr>
    </p:titleStyle>
    <p:bodyStyle>
      <a:lvl1pPr marL="453382" indent="-453382" algn="l" rtl="0" eaLnBrk="1" fontAlgn="base" hangingPunct="1">
        <a:spcBef>
          <a:spcPct val="20000"/>
        </a:spcBef>
        <a:spcAft>
          <a:spcPct val="0"/>
        </a:spcAft>
        <a:buFont typeface="Arial" charset="0"/>
        <a:buChar char="•"/>
        <a:defRPr sz="4200" kern="1200">
          <a:solidFill>
            <a:schemeClr val="tx1"/>
          </a:solidFill>
          <a:latin typeface="+mn-lt"/>
          <a:ea typeface="+mn-ea"/>
          <a:cs typeface="+mn-cs"/>
        </a:defRPr>
      </a:lvl1pPr>
      <a:lvl2pPr marL="982320" indent="-377814" algn="l" rtl="0" eaLnBrk="1" fontAlgn="base" hangingPunct="1">
        <a:spcBef>
          <a:spcPct val="20000"/>
        </a:spcBef>
        <a:spcAft>
          <a:spcPct val="0"/>
        </a:spcAft>
        <a:buFont typeface="Arial" charset="0"/>
        <a:buChar char="–"/>
        <a:defRPr sz="3700" kern="1200">
          <a:solidFill>
            <a:schemeClr val="tx1"/>
          </a:solidFill>
          <a:latin typeface="+mn-lt"/>
          <a:ea typeface="+mn-ea"/>
          <a:cs typeface="+mn-cs"/>
        </a:defRPr>
      </a:lvl2pPr>
      <a:lvl3pPr marL="1511262" indent="-30225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3pPr>
      <a:lvl4pPr marL="2115767" indent="-302251" algn="l" rtl="0" eaLnBrk="1" fontAlgn="base" hangingPunct="1">
        <a:spcBef>
          <a:spcPct val="20000"/>
        </a:spcBef>
        <a:spcAft>
          <a:spcPct val="0"/>
        </a:spcAft>
        <a:buFont typeface="Arial" charset="0"/>
        <a:buChar char="–"/>
        <a:defRPr sz="2600" kern="1200">
          <a:solidFill>
            <a:schemeClr val="tx1"/>
          </a:solidFill>
          <a:latin typeface="+mn-lt"/>
          <a:ea typeface="+mn-ea"/>
          <a:cs typeface="+mn-cs"/>
        </a:defRPr>
      </a:lvl4pPr>
      <a:lvl5pPr marL="2720269" indent="-302251" algn="l" rtl="0" eaLnBrk="1" fontAlgn="base" hangingPunct="1">
        <a:spcBef>
          <a:spcPct val="20000"/>
        </a:spcBef>
        <a:spcAft>
          <a:spcPct val="0"/>
        </a:spcAft>
        <a:buFont typeface="Arial" charset="0"/>
        <a:buChar char="»"/>
        <a:defRPr sz="2600" kern="1200">
          <a:solidFill>
            <a:schemeClr val="tx1"/>
          </a:solidFill>
          <a:latin typeface="+mn-lt"/>
          <a:ea typeface="+mn-ea"/>
          <a:cs typeface="+mn-cs"/>
        </a:defRPr>
      </a:lvl5pPr>
      <a:lvl6pPr marL="3324784" indent="-302251" algn="l" defTabSz="1209010"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929284" indent="-302251" algn="l" defTabSz="1209010"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533783" indent="-302251" algn="l" defTabSz="1209010"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5138298" indent="-302251" algn="l" defTabSz="1209010" rtl="0" eaLnBrk="1" latinLnBrk="0" hangingPunct="1">
        <a:spcBef>
          <a:spcPct val="20000"/>
        </a:spcBef>
        <a:buFont typeface="Arial" pitchFamily="34" charset="0"/>
        <a:buChar char="•"/>
        <a:defRPr sz="2600" kern="1200">
          <a:solidFill>
            <a:schemeClr val="tx1"/>
          </a:solidFill>
          <a:latin typeface="+mn-lt"/>
          <a:ea typeface="+mn-ea"/>
          <a:cs typeface="+mn-cs"/>
        </a:defRPr>
      </a:lvl9pPr>
    </p:bodyStyle>
    <p:otherStyle>
      <a:defPPr>
        <a:defRPr lang="es-ES"/>
      </a:defPPr>
      <a:lvl1pPr marL="0" algn="l" defTabSz="1209010" rtl="0" eaLnBrk="1" latinLnBrk="0" hangingPunct="1">
        <a:defRPr sz="2400" kern="1200">
          <a:solidFill>
            <a:schemeClr val="tx1"/>
          </a:solidFill>
          <a:latin typeface="+mn-lt"/>
          <a:ea typeface="+mn-ea"/>
          <a:cs typeface="+mn-cs"/>
        </a:defRPr>
      </a:lvl1pPr>
      <a:lvl2pPr marL="604505" algn="l" defTabSz="1209010" rtl="0" eaLnBrk="1" latinLnBrk="0" hangingPunct="1">
        <a:defRPr sz="2400" kern="1200">
          <a:solidFill>
            <a:schemeClr val="tx1"/>
          </a:solidFill>
          <a:latin typeface="+mn-lt"/>
          <a:ea typeface="+mn-ea"/>
          <a:cs typeface="+mn-cs"/>
        </a:defRPr>
      </a:lvl2pPr>
      <a:lvl3pPr marL="1209010" algn="l" defTabSz="1209010" rtl="0" eaLnBrk="1" latinLnBrk="0" hangingPunct="1">
        <a:defRPr sz="2400" kern="1200">
          <a:solidFill>
            <a:schemeClr val="tx1"/>
          </a:solidFill>
          <a:latin typeface="+mn-lt"/>
          <a:ea typeface="+mn-ea"/>
          <a:cs typeface="+mn-cs"/>
        </a:defRPr>
      </a:lvl3pPr>
      <a:lvl4pPr marL="1813515" algn="l" defTabSz="1209010" rtl="0" eaLnBrk="1" latinLnBrk="0" hangingPunct="1">
        <a:defRPr sz="2400" kern="1200">
          <a:solidFill>
            <a:schemeClr val="tx1"/>
          </a:solidFill>
          <a:latin typeface="+mn-lt"/>
          <a:ea typeface="+mn-ea"/>
          <a:cs typeface="+mn-cs"/>
        </a:defRPr>
      </a:lvl4pPr>
      <a:lvl5pPr marL="2418021" algn="l" defTabSz="1209010" rtl="0" eaLnBrk="1" latinLnBrk="0" hangingPunct="1">
        <a:defRPr sz="2400" kern="1200">
          <a:solidFill>
            <a:schemeClr val="tx1"/>
          </a:solidFill>
          <a:latin typeface="+mn-lt"/>
          <a:ea typeface="+mn-ea"/>
          <a:cs typeface="+mn-cs"/>
        </a:defRPr>
      </a:lvl5pPr>
      <a:lvl6pPr marL="3022526" algn="l" defTabSz="1209010" rtl="0" eaLnBrk="1" latinLnBrk="0" hangingPunct="1">
        <a:defRPr sz="2400" kern="1200">
          <a:solidFill>
            <a:schemeClr val="tx1"/>
          </a:solidFill>
          <a:latin typeface="+mn-lt"/>
          <a:ea typeface="+mn-ea"/>
          <a:cs typeface="+mn-cs"/>
        </a:defRPr>
      </a:lvl6pPr>
      <a:lvl7pPr marL="3627031" algn="l" defTabSz="1209010" rtl="0" eaLnBrk="1" latinLnBrk="0" hangingPunct="1">
        <a:defRPr sz="2400" kern="1200">
          <a:solidFill>
            <a:schemeClr val="tx1"/>
          </a:solidFill>
          <a:latin typeface="+mn-lt"/>
          <a:ea typeface="+mn-ea"/>
          <a:cs typeface="+mn-cs"/>
        </a:defRPr>
      </a:lvl7pPr>
      <a:lvl8pPr marL="4231536" algn="l" defTabSz="1209010" rtl="0" eaLnBrk="1" latinLnBrk="0" hangingPunct="1">
        <a:defRPr sz="2400" kern="1200">
          <a:solidFill>
            <a:schemeClr val="tx1"/>
          </a:solidFill>
          <a:latin typeface="+mn-lt"/>
          <a:ea typeface="+mn-ea"/>
          <a:cs typeface="+mn-cs"/>
        </a:defRPr>
      </a:lvl8pPr>
      <a:lvl9pPr marL="4836041" algn="l" defTabSz="1209010" rtl="0" eaLnBrk="1" latinLnBrk="0" hangingPunct="1">
        <a:defRPr sz="24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8" name="27 Rectángulo"/>
          <p:cNvSpPr/>
          <p:nvPr/>
        </p:nvSpPr>
        <p:spPr>
          <a:xfrm>
            <a:off x="0" y="577578"/>
            <a:ext cx="14401800" cy="132516"/>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120892" tIns="60452" rIns="120892" bIns="60452" anchor="ctr"/>
          <a:lstStyle/>
          <a:p>
            <a:pPr algn="ctr">
              <a:defRPr/>
            </a:pPr>
            <a:endParaRPr lang="en-US" dirty="0"/>
          </a:p>
        </p:txBody>
      </p:sp>
      <p:sp>
        <p:nvSpPr>
          <p:cNvPr id="29" name="28 Rectángulo"/>
          <p:cNvSpPr/>
          <p:nvPr/>
        </p:nvSpPr>
        <p:spPr>
          <a:xfrm>
            <a:off x="0" y="-38"/>
            <a:ext cx="14401800" cy="490061"/>
          </a:xfrm>
          <a:prstGeom prst="rect">
            <a:avLst/>
          </a:prstGeom>
          <a:solidFill>
            <a:srgbClr val="336699"/>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120892" tIns="60452" rIns="120892" bIns="60452" anchor="ctr"/>
          <a:lstStyle/>
          <a:p>
            <a:pPr algn="ctr">
              <a:defRPr/>
            </a:pPr>
            <a:endParaRPr lang="en-US" dirty="0">
              <a:solidFill>
                <a:schemeClr val="accent1"/>
              </a:solidFill>
            </a:endParaRPr>
          </a:p>
        </p:txBody>
      </p:sp>
      <p:sp>
        <p:nvSpPr>
          <p:cNvPr id="30" name="29 Rectángulo"/>
          <p:cNvSpPr/>
          <p:nvPr/>
        </p:nvSpPr>
        <p:spPr>
          <a:xfrm>
            <a:off x="0" y="485066"/>
            <a:ext cx="14401800" cy="145018"/>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120892" tIns="60452" rIns="120892" bIns="60452" anchor="ctr"/>
          <a:lstStyle/>
          <a:p>
            <a:pPr algn="ctr">
              <a:defRPr/>
            </a:pPr>
            <a:endParaRPr lang="en-US" dirty="0"/>
          </a:p>
        </p:txBody>
      </p:sp>
      <p:sp>
        <p:nvSpPr>
          <p:cNvPr id="31" name="30 Rectángulo"/>
          <p:cNvSpPr/>
          <p:nvPr/>
        </p:nvSpPr>
        <p:spPr>
          <a:xfrm flipV="1">
            <a:off x="8521065" y="567591"/>
            <a:ext cx="5880735" cy="14251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120892" tIns="60452" rIns="120892" bIns="60452" anchor="ctr"/>
          <a:lstStyle/>
          <a:p>
            <a:pPr algn="ctr">
              <a:defRPr/>
            </a:pPr>
            <a:endParaRPr lang="en-US" dirty="0"/>
          </a:p>
        </p:txBody>
      </p:sp>
      <p:sp>
        <p:nvSpPr>
          <p:cNvPr id="32" name="31 Rectángulo"/>
          <p:cNvSpPr/>
          <p:nvPr/>
        </p:nvSpPr>
        <p:spPr>
          <a:xfrm flipV="1">
            <a:off x="8521065" y="675055"/>
            <a:ext cx="5880735" cy="285036"/>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120892" tIns="60452" rIns="120892" bIns="60452" anchor="ctr"/>
          <a:lstStyle/>
          <a:p>
            <a:pPr algn="ctr">
              <a:defRPr/>
            </a:pPr>
            <a:endParaRPr lang="en-US" dirty="0"/>
          </a:p>
        </p:txBody>
      </p:sp>
      <p:sp useBgFill="1">
        <p:nvSpPr>
          <p:cNvPr id="33" name="32 Rectángulo redondeado"/>
          <p:cNvSpPr/>
          <p:nvPr/>
        </p:nvSpPr>
        <p:spPr bwMode="white">
          <a:xfrm>
            <a:off x="8438568" y="787571"/>
            <a:ext cx="4825604" cy="4500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120892" tIns="60452" rIns="120892" bIns="60452" anchor="ctr"/>
          <a:lstStyle/>
          <a:p>
            <a:pPr algn="ctr">
              <a:defRPr/>
            </a:pPr>
            <a:endParaRPr lang="en-US" dirty="0"/>
          </a:p>
        </p:txBody>
      </p:sp>
      <p:sp useBgFill="1">
        <p:nvSpPr>
          <p:cNvPr id="34" name="33 Rectángulo redondeado"/>
          <p:cNvSpPr/>
          <p:nvPr/>
        </p:nvSpPr>
        <p:spPr bwMode="white">
          <a:xfrm>
            <a:off x="11613952" y="927617"/>
            <a:ext cx="2520315" cy="5750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120892" tIns="60452" rIns="120892" bIns="60452" anchor="ctr"/>
          <a:lstStyle/>
          <a:p>
            <a:pPr algn="ctr">
              <a:defRPr/>
            </a:pPr>
            <a:endParaRPr lang="en-US" dirty="0"/>
          </a:p>
        </p:txBody>
      </p:sp>
      <p:sp>
        <p:nvSpPr>
          <p:cNvPr id="35" name="34 Rectángulo"/>
          <p:cNvSpPr/>
          <p:nvPr/>
        </p:nvSpPr>
        <p:spPr bwMode="invGray">
          <a:xfrm>
            <a:off x="14309289" y="-2486"/>
            <a:ext cx="90011" cy="97762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120892" tIns="60452" rIns="120892" bIns="60452" anchor="ctr"/>
          <a:lstStyle/>
          <a:p>
            <a:pPr algn="ctr">
              <a:defRPr/>
            </a:pPr>
            <a:endParaRPr lang="en-US" dirty="0"/>
          </a:p>
        </p:txBody>
      </p:sp>
      <p:sp>
        <p:nvSpPr>
          <p:cNvPr id="36" name="35 Rectángulo"/>
          <p:cNvSpPr/>
          <p:nvPr/>
        </p:nvSpPr>
        <p:spPr bwMode="invGray">
          <a:xfrm>
            <a:off x="14244281" y="-2486"/>
            <a:ext cx="45006" cy="97762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120892" tIns="60452" rIns="120892" bIns="60452" anchor="ctr"/>
          <a:lstStyle/>
          <a:p>
            <a:pPr algn="ctr">
              <a:defRPr/>
            </a:pPr>
            <a:endParaRPr lang="en-US" dirty="0"/>
          </a:p>
        </p:txBody>
      </p:sp>
      <p:sp>
        <p:nvSpPr>
          <p:cNvPr id="37" name="36 Rectángulo"/>
          <p:cNvSpPr/>
          <p:nvPr/>
        </p:nvSpPr>
        <p:spPr bwMode="invGray">
          <a:xfrm>
            <a:off x="14214278" y="-2486"/>
            <a:ext cx="15002" cy="977623"/>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120892" tIns="60452" rIns="120892" bIns="60452" anchor="ctr"/>
          <a:lstStyle/>
          <a:p>
            <a:pPr algn="ctr">
              <a:defRPr/>
            </a:pPr>
            <a:endParaRPr lang="en-US" dirty="0"/>
          </a:p>
        </p:txBody>
      </p:sp>
      <p:sp>
        <p:nvSpPr>
          <p:cNvPr id="38" name="37 Rectángulo"/>
          <p:cNvSpPr/>
          <p:nvPr/>
        </p:nvSpPr>
        <p:spPr bwMode="invGray">
          <a:xfrm>
            <a:off x="14136767" y="-2486"/>
            <a:ext cx="42506" cy="977623"/>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120892" tIns="60452" rIns="120892" bIns="60452" anchor="ctr"/>
          <a:lstStyle/>
          <a:p>
            <a:pPr algn="ctr">
              <a:defRPr/>
            </a:pPr>
            <a:endParaRPr lang="en-US" dirty="0"/>
          </a:p>
        </p:txBody>
      </p:sp>
      <p:sp>
        <p:nvSpPr>
          <p:cNvPr id="39" name="38 Rectángulo"/>
          <p:cNvSpPr/>
          <p:nvPr/>
        </p:nvSpPr>
        <p:spPr bwMode="invGray">
          <a:xfrm>
            <a:off x="14041757" y="0"/>
            <a:ext cx="87512" cy="9226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120892" tIns="60452" rIns="120892" bIns="60452" anchor="ctr"/>
          <a:lstStyle/>
          <a:p>
            <a:pPr algn="ctr">
              <a:defRPr/>
            </a:pPr>
            <a:endParaRPr lang="en-US" dirty="0"/>
          </a:p>
        </p:txBody>
      </p:sp>
      <p:sp>
        <p:nvSpPr>
          <p:cNvPr id="40" name="39 Rectángulo"/>
          <p:cNvSpPr/>
          <p:nvPr/>
        </p:nvSpPr>
        <p:spPr bwMode="invGray">
          <a:xfrm>
            <a:off x="13976747" y="0"/>
            <a:ext cx="12502" cy="9226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120892" tIns="60452" rIns="120892" bIns="60452" anchor="ctr"/>
          <a:lstStyle/>
          <a:p>
            <a:pPr algn="ctr">
              <a:defRPr/>
            </a:pPr>
            <a:endParaRPr lang="en-US" dirty="0"/>
          </a:p>
        </p:txBody>
      </p:sp>
      <p:sp>
        <p:nvSpPr>
          <p:cNvPr id="5135" name="21 Marcador de título"/>
          <p:cNvSpPr>
            <a:spLocks noGrp="1"/>
          </p:cNvSpPr>
          <p:nvPr>
            <p:ph type="title"/>
          </p:nvPr>
        </p:nvSpPr>
        <p:spPr bwMode="auto">
          <a:xfrm>
            <a:off x="720090" y="1800225"/>
            <a:ext cx="12961620" cy="1680210"/>
          </a:xfrm>
          <a:prstGeom prst="rect">
            <a:avLst/>
          </a:prstGeom>
          <a:noFill/>
          <a:ln w="9525">
            <a:noFill/>
            <a:miter lim="800000"/>
            <a:headEnd/>
            <a:tailEnd/>
          </a:ln>
        </p:spPr>
        <p:txBody>
          <a:bodyPr vert="horz" wrap="square" lIns="120892" tIns="60452" rIns="120892" bIns="60452" numCol="1" anchor="ctr" anchorCtr="0" compatLnSpc="1">
            <a:prstTxWarp prst="textNoShape">
              <a:avLst/>
            </a:prstTxWarp>
          </a:bodyPr>
          <a:lstStyle/>
          <a:p>
            <a:pPr lvl="0"/>
            <a:r>
              <a:rPr lang="es-ES" dirty="0" smtClean="0"/>
              <a:t>Haga clic para modificar el estilo de título del patrón</a:t>
            </a:r>
            <a:endParaRPr lang="en-US" dirty="0" smtClean="0"/>
          </a:p>
        </p:txBody>
      </p:sp>
      <p:sp>
        <p:nvSpPr>
          <p:cNvPr id="5136" name="12 Marcador de texto"/>
          <p:cNvSpPr>
            <a:spLocks noGrp="1"/>
          </p:cNvSpPr>
          <p:nvPr>
            <p:ph type="body" idx="1"/>
          </p:nvPr>
        </p:nvSpPr>
        <p:spPr bwMode="auto">
          <a:xfrm>
            <a:off x="720090" y="3542944"/>
            <a:ext cx="12961620" cy="6810851"/>
          </a:xfrm>
          <a:prstGeom prst="rect">
            <a:avLst/>
          </a:prstGeom>
          <a:noFill/>
          <a:ln w="9525">
            <a:noFill/>
            <a:miter lim="800000"/>
            <a:headEnd/>
            <a:tailEnd/>
          </a:ln>
        </p:spPr>
        <p:txBody>
          <a:bodyPr vert="horz" wrap="square" lIns="120892" tIns="60452" rIns="120892" bIns="60452" numCol="1" anchor="t" anchorCtr="0" compatLnSpc="1">
            <a:prstTxWarp prst="textNoShape">
              <a:avLst/>
            </a:prstTxWarp>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smtClean="0"/>
          </a:p>
        </p:txBody>
      </p:sp>
      <p:sp>
        <p:nvSpPr>
          <p:cNvPr id="14" name="13 Marcador de fecha"/>
          <p:cNvSpPr>
            <a:spLocks noGrp="1"/>
          </p:cNvSpPr>
          <p:nvPr>
            <p:ph type="dt" sz="half" idx="2"/>
          </p:nvPr>
        </p:nvSpPr>
        <p:spPr>
          <a:xfrm>
            <a:off x="10373810" y="965121"/>
            <a:ext cx="1507687" cy="720090"/>
          </a:xfrm>
          <a:prstGeom prst="rect">
            <a:avLst/>
          </a:prstGeom>
        </p:spPr>
        <p:txBody>
          <a:bodyPr vert="horz" lIns="120892" tIns="60452" rIns="120892" bIns="60452"/>
          <a:lstStyle>
            <a:lvl1pPr algn="l" eaLnBrk="1" latinLnBrk="0" hangingPunct="1">
              <a:defRPr kumimoji="0" sz="1100" smtClean="0">
                <a:solidFill>
                  <a:schemeClr val="accent2"/>
                </a:solidFill>
              </a:defRPr>
            </a:lvl1pPr>
          </a:lstStyle>
          <a:p>
            <a:pPr>
              <a:defRPr/>
            </a:pPr>
            <a:endParaRPr lang="en-US" dirty="0"/>
          </a:p>
        </p:txBody>
      </p:sp>
      <p:sp>
        <p:nvSpPr>
          <p:cNvPr id="3" name="2 Marcador de pie de página"/>
          <p:cNvSpPr>
            <a:spLocks noGrp="1"/>
          </p:cNvSpPr>
          <p:nvPr>
            <p:ph type="ftr" sz="quarter" idx="3"/>
          </p:nvPr>
        </p:nvSpPr>
        <p:spPr>
          <a:xfrm>
            <a:off x="8281049" y="965121"/>
            <a:ext cx="2087761" cy="720090"/>
          </a:xfrm>
          <a:prstGeom prst="rect">
            <a:avLst/>
          </a:prstGeom>
        </p:spPr>
        <p:txBody>
          <a:bodyPr vert="horz" lIns="120892" tIns="60452" rIns="120892" bIns="60452"/>
          <a:lstStyle>
            <a:lvl1pPr algn="r" eaLnBrk="1" latinLnBrk="0" hangingPunct="1">
              <a:defRPr kumimoji="0" sz="1100" dirty="0">
                <a:solidFill>
                  <a:schemeClr val="accent2"/>
                </a:solidFill>
              </a:defRPr>
            </a:lvl1pPr>
          </a:lstStyle>
          <a:p>
            <a:pPr>
              <a:defRPr/>
            </a:pPr>
            <a:endParaRPr lang="en-US" dirty="0"/>
          </a:p>
        </p:txBody>
      </p:sp>
      <p:sp>
        <p:nvSpPr>
          <p:cNvPr id="23" name="22 Marcador de número de diapositiva"/>
          <p:cNvSpPr>
            <a:spLocks noGrp="1"/>
          </p:cNvSpPr>
          <p:nvPr>
            <p:ph type="sldNum" sz="quarter" idx="4"/>
          </p:nvPr>
        </p:nvSpPr>
        <p:spPr>
          <a:xfrm>
            <a:off x="12874109" y="2501"/>
            <a:ext cx="1200150" cy="577571"/>
          </a:xfrm>
          <a:prstGeom prst="rect">
            <a:avLst/>
          </a:prstGeom>
        </p:spPr>
        <p:txBody>
          <a:bodyPr vert="horz" lIns="120892" tIns="60452" rIns="120892" bIns="60452" anchor="b"/>
          <a:lstStyle>
            <a:lvl1pPr algn="r" eaLnBrk="1" latinLnBrk="0" hangingPunct="1">
              <a:defRPr kumimoji="0" sz="2400" smtClean="0">
                <a:solidFill>
                  <a:srgbClr val="FFFFFF"/>
                </a:solidFill>
              </a:defRPr>
            </a:lvl1pPr>
          </a:lstStyle>
          <a:p>
            <a:pPr>
              <a:defRPr/>
            </a:pPr>
            <a:fld id="{74D4B3A1-F5CE-4059-ABDF-10504F1A39E4}" type="slidenum">
              <a:rPr lang="en-US"/>
              <a:pPr>
                <a:defRPr/>
              </a:pPr>
              <a:t>‹Nº›</a:t>
            </a:fld>
            <a:endParaRPr lang="en-US" dirty="0">
              <a:solidFill>
                <a:schemeClr val="bg1"/>
              </a:solidFill>
            </a:endParaRPr>
          </a:p>
        </p:txBody>
      </p:sp>
      <p:pic>
        <p:nvPicPr>
          <p:cNvPr id="21" name="Picture 2"/>
          <p:cNvPicPr>
            <a:picLocks noChangeAspect="1" noChangeArrowheads="1"/>
          </p:cNvPicPr>
          <p:nvPr/>
        </p:nvPicPr>
        <p:blipFill>
          <a:blip r:embed="rId14" cstate="email">
            <a:clrChange>
              <a:clrFrom>
                <a:srgbClr val="FFFFFF"/>
              </a:clrFrom>
              <a:clrTo>
                <a:srgbClr val="FFFFFF">
                  <a:alpha val="0"/>
                </a:srgbClr>
              </a:clrTo>
            </a:clrChange>
          </a:blip>
          <a:srcRect/>
          <a:stretch>
            <a:fillRect/>
          </a:stretch>
        </p:blipFill>
        <p:spPr bwMode="auto">
          <a:xfrm>
            <a:off x="10351328" y="8627247"/>
            <a:ext cx="3936621" cy="1736304"/>
          </a:xfrm>
          <a:prstGeom prst="rect">
            <a:avLst/>
          </a:prstGeom>
          <a:ln w="34925">
            <a:solidFill>
              <a:srgbClr val="FFFFFF"/>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pic>
    </p:spTree>
  </p:cSld>
  <p:clrMap bg1="lt1" tx1="dk1" bg2="lt2" tx2="dk2" accent1="accent1" accent2="accent2" accent3="accent3" accent4="accent4" accent5="accent5" accent6="accent6" hlink="hlink" folHlink="folHlink"/>
  <p:sldLayoutIdLst>
    <p:sldLayoutId id="2147484585" r:id="rId1"/>
    <p:sldLayoutId id="2147484586" r:id="rId2"/>
    <p:sldLayoutId id="2147484587" r:id="rId3"/>
    <p:sldLayoutId id="2147484588" r:id="rId4"/>
    <p:sldLayoutId id="2147484589" r:id="rId5"/>
    <p:sldLayoutId id="2147484590" r:id="rId6"/>
    <p:sldLayoutId id="2147484591" r:id="rId7"/>
    <p:sldLayoutId id="2147484592" r:id="rId8"/>
    <p:sldLayoutId id="2147484593" r:id="rId9"/>
    <p:sldLayoutId id="2147484594" r:id="rId10"/>
    <p:sldLayoutId id="2147484595" r:id="rId11"/>
    <p:sldLayoutId id="2147484596" r:id="rId12"/>
  </p:sldLayoutIdLst>
  <p:timing>
    <p:tnLst>
      <p:par>
        <p:cTn id="1" dur="indefinite" restart="never" nodeType="tmRoot"/>
      </p:par>
    </p:tnLst>
  </p:timing>
  <p:hf hdr="0" ftr="0" dt="0"/>
  <p:txStyles>
    <p:titleStyle>
      <a:lvl1pPr algn="l" rtl="0" eaLnBrk="1" fontAlgn="base" hangingPunct="1">
        <a:spcBef>
          <a:spcPct val="0"/>
        </a:spcBef>
        <a:spcAft>
          <a:spcPct val="0"/>
        </a:spcAft>
        <a:defRPr sz="5300" kern="1200">
          <a:solidFill>
            <a:schemeClr val="tx2"/>
          </a:solidFill>
          <a:latin typeface="+mj-lt"/>
          <a:ea typeface="+mj-ea"/>
          <a:cs typeface="+mj-cs"/>
        </a:defRPr>
      </a:lvl1pPr>
      <a:lvl2pPr algn="l" rtl="0" eaLnBrk="1" fontAlgn="base" hangingPunct="1">
        <a:spcBef>
          <a:spcPct val="0"/>
        </a:spcBef>
        <a:spcAft>
          <a:spcPct val="0"/>
        </a:spcAft>
        <a:defRPr sz="5300">
          <a:solidFill>
            <a:schemeClr val="tx2"/>
          </a:solidFill>
          <a:latin typeface="Trebuchet MS" pitchFamily="34" charset="0"/>
        </a:defRPr>
      </a:lvl2pPr>
      <a:lvl3pPr algn="l" rtl="0" eaLnBrk="1" fontAlgn="base" hangingPunct="1">
        <a:spcBef>
          <a:spcPct val="0"/>
        </a:spcBef>
        <a:spcAft>
          <a:spcPct val="0"/>
        </a:spcAft>
        <a:defRPr sz="5300">
          <a:solidFill>
            <a:schemeClr val="tx2"/>
          </a:solidFill>
          <a:latin typeface="Trebuchet MS" pitchFamily="34" charset="0"/>
        </a:defRPr>
      </a:lvl3pPr>
      <a:lvl4pPr algn="l" rtl="0" eaLnBrk="1" fontAlgn="base" hangingPunct="1">
        <a:spcBef>
          <a:spcPct val="0"/>
        </a:spcBef>
        <a:spcAft>
          <a:spcPct val="0"/>
        </a:spcAft>
        <a:defRPr sz="5300">
          <a:solidFill>
            <a:schemeClr val="tx2"/>
          </a:solidFill>
          <a:latin typeface="Trebuchet MS" pitchFamily="34" charset="0"/>
        </a:defRPr>
      </a:lvl4pPr>
      <a:lvl5pPr algn="l" rtl="0" eaLnBrk="1" fontAlgn="base" hangingPunct="1">
        <a:spcBef>
          <a:spcPct val="0"/>
        </a:spcBef>
        <a:spcAft>
          <a:spcPct val="0"/>
        </a:spcAft>
        <a:defRPr sz="5300">
          <a:solidFill>
            <a:schemeClr val="tx2"/>
          </a:solidFill>
          <a:latin typeface="Trebuchet MS" pitchFamily="34" charset="0"/>
        </a:defRPr>
      </a:lvl5pPr>
      <a:lvl6pPr marL="604459" algn="l" rtl="0" eaLnBrk="1" fontAlgn="base" hangingPunct="1">
        <a:spcBef>
          <a:spcPct val="0"/>
        </a:spcBef>
        <a:spcAft>
          <a:spcPct val="0"/>
        </a:spcAft>
        <a:defRPr sz="5300">
          <a:solidFill>
            <a:schemeClr val="tx2"/>
          </a:solidFill>
          <a:latin typeface="Trebuchet MS" pitchFamily="34" charset="0"/>
        </a:defRPr>
      </a:lvl6pPr>
      <a:lvl7pPr marL="1208918" algn="l" rtl="0" eaLnBrk="1" fontAlgn="base" hangingPunct="1">
        <a:spcBef>
          <a:spcPct val="0"/>
        </a:spcBef>
        <a:spcAft>
          <a:spcPct val="0"/>
        </a:spcAft>
        <a:defRPr sz="5300">
          <a:solidFill>
            <a:schemeClr val="tx2"/>
          </a:solidFill>
          <a:latin typeface="Trebuchet MS" pitchFamily="34" charset="0"/>
        </a:defRPr>
      </a:lvl7pPr>
      <a:lvl8pPr marL="1813377" algn="l" rtl="0" eaLnBrk="1" fontAlgn="base" hangingPunct="1">
        <a:spcBef>
          <a:spcPct val="0"/>
        </a:spcBef>
        <a:spcAft>
          <a:spcPct val="0"/>
        </a:spcAft>
        <a:defRPr sz="5300">
          <a:solidFill>
            <a:schemeClr val="tx2"/>
          </a:solidFill>
          <a:latin typeface="Trebuchet MS" pitchFamily="34" charset="0"/>
        </a:defRPr>
      </a:lvl8pPr>
      <a:lvl9pPr marL="2417835" algn="l" rtl="0" eaLnBrk="1" fontAlgn="base" hangingPunct="1">
        <a:spcBef>
          <a:spcPct val="0"/>
        </a:spcBef>
        <a:spcAft>
          <a:spcPct val="0"/>
        </a:spcAft>
        <a:defRPr sz="5300">
          <a:solidFill>
            <a:schemeClr val="tx2"/>
          </a:solidFill>
          <a:latin typeface="Trebuchet MS" pitchFamily="34" charset="0"/>
        </a:defRPr>
      </a:lvl9pPr>
    </p:titleStyle>
    <p:bodyStyle>
      <a:lvl1pPr marL="482727" indent="-337907" algn="l" rtl="0" eaLnBrk="1" fontAlgn="base" hangingPunct="1">
        <a:spcBef>
          <a:spcPts val="397"/>
        </a:spcBef>
        <a:spcAft>
          <a:spcPct val="0"/>
        </a:spcAft>
        <a:buClr>
          <a:srgbClr val="A5AB81"/>
        </a:buClr>
        <a:buFont typeface="Georgia" pitchFamily="18" charset="0"/>
        <a:buChar char="•"/>
        <a:defRPr sz="3700" kern="1200">
          <a:solidFill>
            <a:schemeClr val="tx1"/>
          </a:solidFill>
          <a:latin typeface="+mn-lt"/>
          <a:ea typeface="+mn-ea"/>
          <a:cs typeface="+mn-cs"/>
        </a:defRPr>
      </a:lvl1pPr>
      <a:lvl2pPr marL="868911" indent="-325316" algn="l" rtl="0" eaLnBrk="1" fontAlgn="base" hangingPunct="1">
        <a:spcBef>
          <a:spcPts val="397"/>
        </a:spcBef>
        <a:spcAft>
          <a:spcPct val="0"/>
        </a:spcAft>
        <a:buClr>
          <a:schemeClr val="accent2"/>
        </a:buClr>
        <a:buFont typeface="Georgia" pitchFamily="18" charset="0"/>
        <a:buChar char="▫"/>
        <a:defRPr sz="3400" kern="1200">
          <a:solidFill>
            <a:schemeClr val="accent2"/>
          </a:solidFill>
          <a:latin typeface="+mn-lt"/>
          <a:ea typeface="+mn-ea"/>
          <a:cs typeface="+mn-cs"/>
        </a:defRPr>
      </a:lvl2pPr>
      <a:lvl3pPr marL="1219409" indent="-289634" algn="l" rtl="0" eaLnBrk="1" fontAlgn="base" hangingPunct="1">
        <a:spcBef>
          <a:spcPts val="397"/>
        </a:spcBef>
        <a:spcAft>
          <a:spcPct val="0"/>
        </a:spcAft>
        <a:buClr>
          <a:schemeClr val="accent1"/>
        </a:buClr>
        <a:buFont typeface="Wingdings 2" pitchFamily="18" charset="2"/>
        <a:buChar char=""/>
        <a:defRPr sz="3200" kern="1200">
          <a:solidFill>
            <a:schemeClr val="accent1"/>
          </a:solidFill>
          <a:latin typeface="+mn-lt"/>
          <a:ea typeface="+mn-ea"/>
          <a:cs typeface="+mn-cs"/>
        </a:defRPr>
      </a:lvl3pPr>
      <a:lvl4pPr marL="1559423" indent="-264449" algn="l" rtl="0" eaLnBrk="1" fontAlgn="base" hangingPunct="1">
        <a:spcBef>
          <a:spcPts val="397"/>
        </a:spcBef>
        <a:spcAft>
          <a:spcPct val="0"/>
        </a:spcAft>
        <a:buClr>
          <a:schemeClr val="accent1"/>
        </a:buClr>
        <a:buFont typeface="Wingdings 2" pitchFamily="18" charset="2"/>
        <a:buChar char=""/>
        <a:defRPr sz="2900" kern="1200">
          <a:solidFill>
            <a:schemeClr val="accent1"/>
          </a:solidFill>
          <a:latin typeface="+mn-lt"/>
          <a:ea typeface="+mn-ea"/>
          <a:cs typeface="+mn-cs"/>
        </a:defRPr>
      </a:lvl4pPr>
      <a:lvl5pPr marL="1836463" indent="-241364" algn="l" rtl="0" eaLnBrk="1" fontAlgn="base" hangingPunct="1">
        <a:spcBef>
          <a:spcPts val="397"/>
        </a:spcBef>
        <a:spcAft>
          <a:spcPct val="0"/>
        </a:spcAft>
        <a:buClr>
          <a:srgbClr val="A5AB81"/>
        </a:buClr>
        <a:buFont typeface="Georgia" pitchFamily="18" charset="0"/>
        <a:buChar char="▫"/>
        <a:defRPr sz="2600" kern="1200">
          <a:solidFill>
            <a:srgbClr val="A5AB81"/>
          </a:solidFill>
          <a:latin typeface="+mn-lt"/>
          <a:ea typeface="+mn-ea"/>
          <a:cs typeface="+mn-cs"/>
        </a:defRPr>
      </a:lvl5pPr>
      <a:lvl6pPr marL="2127695" indent="-241784" algn="l" rtl="0" eaLnBrk="1" latinLnBrk="0" hangingPunct="1">
        <a:spcBef>
          <a:spcPts val="397"/>
        </a:spcBef>
        <a:buClr>
          <a:schemeClr val="accent3"/>
        </a:buClr>
        <a:buFont typeface="Georgia"/>
        <a:buChar char="▫"/>
        <a:defRPr kumimoji="0" sz="2400" kern="1200">
          <a:solidFill>
            <a:schemeClr val="accent3"/>
          </a:solidFill>
          <a:latin typeface="+mn-lt"/>
          <a:ea typeface="+mn-ea"/>
          <a:cs typeface="+mn-cs"/>
        </a:defRPr>
      </a:lvl6pPr>
      <a:lvl7pPr marL="2417835" indent="-241784" algn="l" rtl="0" eaLnBrk="1" latinLnBrk="0" hangingPunct="1">
        <a:spcBef>
          <a:spcPts val="397"/>
        </a:spcBef>
        <a:buClr>
          <a:schemeClr val="accent3"/>
        </a:buClr>
        <a:buFont typeface="Georgia"/>
        <a:buChar char="▫"/>
        <a:defRPr kumimoji="0" sz="2100" kern="1200">
          <a:solidFill>
            <a:schemeClr val="accent3"/>
          </a:solidFill>
          <a:latin typeface="+mn-lt"/>
          <a:ea typeface="+mn-ea"/>
          <a:cs typeface="+mn-cs"/>
        </a:defRPr>
      </a:lvl7pPr>
      <a:lvl8pPr marL="2683798" indent="-241784" algn="l" rtl="0" eaLnBrk="1" latinLnBrk="0" hangingPunct="1">
        <a:spcBef>
          <a:spcPts val="397"/>
        </a:spcBef>
        <a:buClr>
          <a:schemeClr val="accent3"/>
        </a:buClr>
        <a:buFont typeface="Georgia"/>
        <a:buChar char="◦"/>
        <a:defRPr kumimoji="0" sz="2000" kern="1200">
          <a:solidFill>
            <a:schemeClr val="accent3"/>
          </a:solidFill>
          <a:latin typeface="+mn-lt"/>
          <a:ea typeface="+mn-ea"/>
          <a:cs typeface="+mn-cs"/>
        </a:defRPr>
      </a:lvl8pPr>
      <a:lvl9pPr marL="2961848" indent="-241784" algn="l" rtl="0" eaLnBrk="1" latinLnBrk="0" hangingPunct="1">
        <a:spcBef>
          <a:spcPts val="397"/>
        </a:spcBef>
        <a:buClr>
          <a:schemeClr val="accent3"/>
        </a:buClr>
        <a:buFont typeface="Georgia"/>
        <a:buChar char="◦"/>
        <a:defRPr kumimoji="0" sz="19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604459" algn="l" rtl="0" eaLnBrk="1" latinLnBrk="0" hangingPunct="1">
        <a:defRPr kumimoji="0" kern="1200">
          <a:solidFill>
            <a:schemeClr val="tx1"/>
          </a:solidFill>
          <a:latin typeface="+mn-lt"/>
          <a:ea typeface="+mn-ea"/>
          <a:cs typeface="+mn-cs"/>
        </a:defRPr>
      </a:lvl2pPr>
      <a:lvl3pPr marL="1208918" algn="l" rtl="0" eaLnBrk="1" latinLnBrk="0" hangingPunct="1">
        <a:defRPr kumimoji="0" kern="1200">
          <a:solidFill>
            <a:schemeClr val="tx1"/>
          </a:solidFill>
          <a:latin typeface="+mn-lt"/>
          <a:ea typeface="+mn-ea"/>
          <a:cs typeface="+mn-cs"/>
        </a:defRPr>
      </a:lvl3pPr>
      <a:lvl4pPr marL="1813377" algn="l" rtl="0" eaLnBrk="1" latinLnBrk="0" hangingPunct="1">
        <a:defRPr kumimoji="0" kern="1200">
          <a:solidFill>
            <a:schemeClr val="tx1"/>
          </a:solidFill>
          <a:latin typeface="+mn-lt"/>
          <a:ea typeface="+mn-ea"/>
          <a:cs typeface="+mn-cs"/>
        </a:defRPr>
      </a:lvl4pPr>
      <a:lvl5pPr marL="2417835" algn="l" rtl="0" eaLnBrk="1" latinLnBrk="0" hangingPunct="1">
        <a:defRPr kumimoji="0" kern="1200">
          <a:solidFill>
            <a:schemeClr val="tx1"/>
          </a:solidFill>
          <a:latin typeface="+mn-lt"/>
          <a:ea typeface="+mn-ea"/>
          <a:cs typeface="+mn-cs"/>
        </a:defRPr>
      </a:lvl5pPr>
      <a:lvl6pPr marL="3022294" algn="l" rtl="0" eaLnBrk="1" latinLnBrk="0" hangingPunct="1">
        <a:defRPr kumimoji="0" kern="1200">
          <a:solidFill>
            <a:schemeClr val="tx1"/>
          </a:solidFill>
          <a:latin typeface="+mn-lt"/>
          <a:ea typeface="+mn-ea"/>
          <a:cs typeface="+mn-cs"/>
        </a:defRPr>
      </a:lvl6pPr>
      <a:lvl7pPr marL="3626753" algn="l" rtl="0" eaLnBrk="1" latinLnBrk="0" hangingPunct="1">
        <a:defRPr kumimoji="0" kern="1200">
          <a:solidFill>
            <a:schemeClr val="tx1"/>
          </a:solidFill>
          <a:latin typeface="+mn-lt"/>
          <a:ea typeface="+mn-ea"/>
          <a:cs typeface="+mn-cs"/>
        </a:defRPr>
      </a:lvl7pPr>
      <a:lvl8pPr marL="4231212" algn="l" rtl="0" eaLnBrk="1" latinLnBrk="0" hangingPunct="1">
        <a:defRPr kumimoji="0" kern="1200">
          <a:solidFill>
            <a:schemeClr val="tx1"/>
          </a:solidFill>
          <a:latin typeface="+mn-lt"/>
          <a:ea typeface="+mn-ea"/>
          <a:cs typeface="+mn-cs"/>
        </a:defRPr>
      </a:lvl8pPr>
      <a:lvl9pPr marL="4835671"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720090" y="432555"/>
            <a:ext cx="12961620" cy="1800225"/>
          </a:xfrm>
          <a:prstGeom prst="rect">
            <a:avLst/>
          </a:prstGeom>
        </p:spPr>
        <p:txBody>
          <a:bodyPr vert="horz" lIns="91437" tIns="45719" rIns="91437" bIns="45719"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0090" y="2520317"/>
            <a:ext cx="12961620" cy="7128392"/>
          </a:xfrm>
          <a:prstGeom prst="rect">
            <a:avLst/>
          </a:prstGeom>
        </p:spPr>
        <p:txBody>
          <a:bodyPr vert="horz" lIns="91437" tIns="45719" rIns="91437" bIns="45719"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720090" y="10011255"/>
            <a:ext cx="3360420" cy="575072"/>
          </a:xfrm>
          <a:prstGeom prst="rect">
            <a:avLst/>
          </a:prstGeom>
        </p:spPr>
        <p:txBody>
          <a:bodyPr vert="horz" lIns="91437" tIns="45719" rIns="91437" bIns="45719" rtlCol="0" anchor="ctr"/>
          <a:lstStyle>
            <a:lvl1pPr algn="l">
              <a:defRPr sz="1300">
                <a:solidFill>
                  <a:schemeClr val="tx1">
                    <a:tint val="75000"/>
                  </a:schemeClr>
                </a:solidFill>
              </a:defRPr>
            </a:lvl1pPr>
          </a:lstStyle>
          <a:p>
            <a:fld id="{5592E5B6-1D05-4C93-9CE1-5958572399BD}" type="datetimeFigureOut">
              <a:rPr lang="es-ES" smtClean="0"/>
              <a:pPr/>
              <a:t>01/09/2016</a:t>
            </a:fld>
            <a:endParaRPr lang="es-ES" dirty="0"/>
          </a:p>
        </p:txBody>
      </p:sp>
      <p:sp>
        <p:nvSpPr>
          <p:cNvPr id="5" name="4 Marcador de pie de página"/>
          <p:cNvSpPr>
            <a:spLocks noGrp="1"/>
          </p:cNvSpPr>
          <p:nvPr>
            <p:ph type="ftr" sz="quarter" idx="3"/>
          </p:nvPr>
        </p:nvSpPr>
        <p:spPr>
          <a:xfrm>
            <a:off x="4920615" y="10011255"/>
            <a:ext cx="4560570" cy="575072"/>
          </a:xfrm>
          <a:prstGeom prst="rect">
            <a:avLst/>
          </a:prstGeom>
        </p:spPr>
        <p:txBody>
          <a:bodyPr vert="horz" lIns="91437" tIns="45719" rIns="91437" bIns="45719" rtlCol="0" anchor="ctr"/>
          <a:lstStyle>
            <a:lvl1pPr algn="ctr">
              <a:defRPr sz="1300">
                <a:solidFill>
                  <a:schemeClr val="tx1">
                    <a:tint val="75000"/>
                  </a:schemeClr>
                </a:solidFill>
              </a:defRPr>
            </a:lvl1pPr>
          </a:lstStyle>
          <a:p>
            <a:endParaRPr lang="es-ES" dirty="0"/>
          </a:p>
        </p:txBody>
      </p:sp>
      <p:sp>
        <p:nvSpPr>
          <p:cNvPr id="6" name="5 Marcador de número de diapositiva"/>
          <p:cNvSpPr>
            <a:spLocks noGrp="1"/>
          </p:cNvSpPr>
          <p:nvPr>
            <p:ph type="sldNum" sz="quarter" idx="4"/>
          </p:nvPr>
        </p:nvSpPr>
        <p:spPr>
          <a:xfrm>
            <a:off x="10321290" y="10011255"/>
            <a:ext cx="3360420" cy="575072"/>
          </a:xfrm>
          <a:prstGeom prst="rect">
            <a:avLst/>
          </a:prstGeom>
        </p:spPr>
        <p:txBody>
          <a:bodyPr vert="horz" lIns="91437" tIns="45719" rIns="91437" bIns="45719" rtlCol="0" anchor="ctr"/>
          <a:lstStyle>
            <a:lvl1pPr algn="r">
              <a:defRPr sz="1300">
                <a:solidFill>
                  <a:schemeClr val="tx1">
                    <a:tint val="75000"/>
                  </a:schemeClr>
                </a:solidFill>
              </a:defRPr>
            </a:lvl1pPr>
          </a:lstStyle>
          <a:p>
            <a:fld id="{9D4BEF0B-A892-43FF-84C9-188D025B89EC}" type="slidenum">
              <a:rPr lang="es-ES" smtClean="0"/>
              <a:pPr/>
              <a:t>‹Nº›</a:t>
            </a:fld>
            <a:endParaRPr lang="es-ES" dirty="0"/>
          </a:p>
        </p:txBody>
      </p:sp>
    </p:spTree>
  </p:cSld>
  <p:clrMap bg1="lt1" tx1="dk1" bg2="lt2" tx2="dk2" accent1="accent1" accent2="accent2" accent3="accent3" accent4="accent4" accent5="accent5" accent6="accent6" hlink="hlink" folHlink="folHlink"/>
  <p:sldLayoutIdLst>
    <p:sldLayoutId id="2147484174" r:id="rId1"/>
    <p:sldLayoutId id="2147484175" r:id="rId2"/>
    <p:sldLayoutId id="2147484176" r:id="rId3"/>
    <p:sldLayoutId id="2147484177" r:id="rId4"/>
    <p:sldLayoutId id="2147484178" r:id="rId5"/>
    <p:sldLayoutId id="2147484179" r:id="rId6"/>
    <p:sldLayoutId id="2147484180" r:id="rId7"/>
    <p:sldLayoutId id="2147484181" r:id="rId8"/>
    <p:sldLayoutId id="2147484182" r:id="rId9"/>
    <p:sldLayoutId id="2147484183" r:id="rId10"/>
    <p:sldLayoutId id="2147484184" r:id="rId11"/>
    <p:sldLayoutId id="2147484196" r:id="rId12"/>
    <p:sldLayoutId id="2147484197" r:id="rId13"/>
    <p:sldLayoutId id="2147484198" r:id="rId14"/>
    <p:sldLayoutId id="2147484200" r:id="rId15"/>
    <p:sldLayoutId id="2147484201" r:id="rId16"/>
    <p:sldLayoutId id="2147484202" r:id="rId17"/>
    <p:sldLayoutId id="2147484203" r:id="rId18"/>
    <p:sldLayoutId id="2147484204" r:id="rId19"/>
    <p:sldLayoutId id="2147484206" r:id="rId20"/>
    <p:sldLayoutId id="2147484207" r:id="rId21"/>
    <p:sldLayoutId id="2147484209" r:id="rId22"/>
    <p:sldLayoutId id="2147484210" r:id="rId23"/>
    <p:sldLayoutId id="2147484211" r:id="rId24"/>
    <p:sldLayoutId id="2147484212" r:id="rId25"/>
    <p:sldLayoutId id="2147484214" r:id="rId26"/>
    <p:sldLayoutId id="2147484215" r:id="rId27"/>
    <p:sldLayoutId id="2147484216" r:id="rId28"/>
    <p:sldLayoutId id="2147484217" r:id="rId29"/>
    <p:sldLayoutId id="2147484218" r:id="rId30"/>
    <p:sldLayoutId id="2147484219" r:id="rId31"/>
    <p:sldLayoutId id="2147484220" r:id="rId32"/>
    <p:sldLayoutId id="2147484221" r:id="rId33"/>
    <p:sldLayoutId id="2147484222" r:id="rId34"/>
    <p:sldLayoutId id="2147484223" r:id="rId35"/>
    <p:sldLayoutId id="2147484224" r:id="rId36"/>
    <p:sldLayoutId id="2147484225" r:id="rId37"/>
    <p:sldLayoutId id="2147484226" r:id="rId38"/>
    <p:sldLayoutId id="2147484227" r:id="rId39"/>
    <p:sldLayoutId id="2147484229" r:id="rId40"/>
    <p:sldLayoutId id="2147484230" r:id="rId41"/>
    <p:sldLayoutId id="2147484231" r:id="rId42"/>
    <p:sldLayoutId id="2147484232" r:id="rId43"/>
    <p:sldLayoutId id="2147484233" r:id="rId44"/>
    <p:sldLayoutId id="2147484234" r:id="rId45"/>
    <p:sldLayoutId id="2147484235" r:id="rId46"/>
    <p:sldLayoutId id="2147484236" r:id="rId47"/>
    <p:sldLayoutId id="2147484237" r:id="rId48"/>
    <p:sldLayoutId id="2147484238" r:id="rId49"/>
    <p:sldLayoutId id="2147484239" r:id="rId50"/>
    <p:sldLayoutId id="2147484241" r:id="rId51"/>
    <p:sldLayoutId id="2147484243" r:id="rId52"/>
    <p:sldLayoutId id="2147484246" r:id="rId53"/>
  </p:sldLayoutIdLst>
  <p:txStyles>
    <p:titleStyle>
      <a:lvl1pPr algn="ctr" defTabSz="914371" rtl="0" eaLnBrk="1" latinLnBrk="0" hangingPunct="1">
        <a:spcBef>
          <a:spcPct val="0"/>
        </a:spcBef>
        <a:buNone/>
        <a:defRPr sz="4400" kern="1200">
          <a:solidFill>
            <a:schemeClr val="tx1"/>
          </a:solidFill>
          <a:latin typeface="+mj-lt"/>
          <a:ea typeface="+mj-ea"/>
          <a:cs typeface="+mj-cs"/>
        </a:defRPr>
      </a:lvl1pPr>
    </p:titleStyle>
    <p:bodyStyle>
      <a:lvl1pPr marL="342889" indent="-342889" algn="l" defTabSz="914371"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26" indent="-285741" algn="l" defTabSz="914371"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963" indent="-228592" algn="l" defTabSz="914371"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148" indent="-228592" algn="l" defTabSz="914371"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333" indent="-228592" algn="l" defTabSz="914371"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519" indent="-228592" algn="l" defTabSz="91437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04" indent="-228592" algn="l" defTabSz="91437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88" indent="-228592" algn="l" defTabSz="91437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73" indent="-228592" algn="l" defTabSz="91437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371" rtl="0" eaLnBrk="1" latinLnBrk="0" hangingPunct="1">
        <a:defRPr sz="1700" kern="1200">
          <a:solidFill>
            <a:schemeClr val="tx1"/>
          </a:solidFill>
          <a:latin typeface="+mn-lt"/>
          <a:ea typeface="+mn-ea"/>
          <a:cs typeface="+mn-cs"/>
        </a:defRPr>
      </a:lvl1pPr>
      <a:lvl2pPr marL="457185" algn="l" defTabSz="914371" rtl="0" eaLnBrk="1" latinLnBrk="0" hangingPunct="1">
        <a:defRPr sz="1700" kern="1200">
          <a:solidFill>
            <a:schemeClr val="tx1"/>
          </a:solidFill>
          <a:latin typeface="+mn-lt"/>
          <a:ea typeface="+mn-ea"/>
          <a:cs typeface="+mn-cs"/>
        </a:defRPr>
      </a:lvl2pPr>
      <a:lvl3pPr marL="914371" algn="l" defTabSz="914371" rtl="0" eaLnBrk="1" latinLnBrk="0" hangingPunct="1">
        <a:defRPr sz="1700" kern="1200">
          <a:solidFill>
            <a:schemeClr val="tx1"/>
          </a:solidFill>
          <a:latin typeface="+mn-lt"/>
          <a:ea typeface="+mn-ea"/>
          <a:cs typeface="+mn-cs"/>
        </a:defRPr>
      </a:lvl3pPr>
      <a:lvl4pPr marL="1371556" algn="l" defTabSz="914371" rtl="0" eaLnBrk="1" latinLnBrk="0" hangingPunct="1">
        <a:defRPr sz="1700" kern="1200">
          <a:solidFill>
            <a:schemeClr val="tx1"/>
          </a:solidFill>
          <a:latin typeface="+mn-lt"/>
          <a:ea typeface="+mn-ea"/>
          <a:cs typeface="+mn-cs"/>
        </a:defRPr>
      </a:lvl4pPr>
      <a:lvl5pPr marL="1828740" algn="l" defTabSz="914371" rtl="0" eaLnBrk="1" latinLnBrk="0" hangingPunct="1">
        <a:defRPr sz="1700" kern="1200">
          <a:solidFill>
            <a:schemeClr val="tx1"/>
          </a:solidFill>
          <a:latin typeface="+mn-lt"/>
          <a:ea typeface="+mn-ea"/>
          <a:cs typeface="+mn-cs"/>
        </a:defRPr>
      </a:lvl5pPr>
      <a:lvl6pPr marL="2285925" algn="l" defTabSz="914371" rtl="0" eaLnBrk="1" latinLnBrk="0" hangingPunct="1">
        <a:defRPr sz="1700" kern="1200">
          <a:solidFill>
            <a:schemeClr val="tx1"/>
          </a:solidFill>
          <a:latin typeface="+mn-lt"/>
          <a:ea typeface="+mn-ea"/>
          <a:cs typeface="+mn-cs"/>
        </a:defRPr>
      </a:lvl6pPr>
      <a:lvl7pPr marL="2743111" algn="l" defTabSz="914371" rtl="0" eaLnBrk="1" latinLnBrk="0" hangingPunct="1">
        <a:defRPr sz="1700" kern="1200">
          <a:solidFill>
            <a:schemeClr val="tx1"/>
          </a:solidFill>
          <a:latin typeface="+mn-lt"/>
          <a:ea typeface="+mn-ea"/>
          <a:cs typeface="+mn-cs"/>
        </a:defRPr>
      </a:lvl7pPr>
      <a:lvl8pPr marL="3200296" algn="l" defTabSz="914371" rtl="0" eaLnBrk="1" latinLnBrk="0" hangingPunct="1">
        <a:defRPr sz="1700" kern="1200">
          <a:solidFill>
            <a:schemeClr val="tx1"/>
          </a:solidFill>
          <a:latin typeface="+mn-lt"/>
          <a:ea typeface="+mn-ea"/>
          <a:cs typeface="+mn-cs"/>
        </a:defRPr>
      </a:lvl8pPr>
      <a:lvl9pPr marL="3657481" algn="l" defTabSz="914371" rtl="0" eaLnBrk="1" latinLnBrk="0" hangingPunct="1">
        <a:defRPr sz="17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3">
                <a:lumMod val="60000"/>
                <a:lumOff val="40000"/>
                <a:alpha val="47000"/>
              </a:schemeClr>
            </a:gs>
            <a:gs pos="40000">
              <a:schemeClr val="bg2">
                <a:tint val="45000"/>
                <a:shade val="99000"/>
                <a:satMod val="350000"/>
              </a:schemeClr>
            </a:gs>
            <a:gs pos="100000">
              <a:schemeClr val="bg2">
                <a:shade val="20000"/>
                <a:satMod val="255000"/>
              </a:schemeClr>
            </a:gs>
          </a:gsLst>
          <a:path path="circle">
            <a:fillToRect l="50000" t="-80000" r="50000" b="180000"/>
          </a:path>
          <a:tileRect/>
        </a:gradFill>
        <a:effectLst/>
      </p:bgPr>
    </p:bg>
    <p:spTree>
      <p:nvGrpSpPr>
        <p:cNvPr id="1" name=""/>
        <p:cNvGrpSpPr/>
        <p:nvPr/>
      </p:nvGrpSpPr>
      <p:grpSpPr>
        <a:xfrm>
          <a:off x="0" y="0"/>
          <a:ext cx="0" cy="0"/>
          <a:chOff x="0" y="0"/>
          <a:chExt cx="0" cy="0"/>
        </a:xfrm>
      </p:grpSpPr>
      <p:pic>
        <p:nvPicPr>
          <p:cNvPr id="10" name="Picture 6" descr="logo%20último%20mejorado"/>
          <p:cNvPicPr>
            <a:picLocks noChangeAspect="1" noChangeArrowheads="1"/>
          </p:cNvPicPr>
          <p:nvPr/>
        </p:nvPicPr>
        <p:blipFill>
          <a:blip r:embed="rId18" cstate="email">
            <a:clrChange>
              <a:clrFrom>
                <a:srgbClr val="FFFFFF"/>
              </a:clrFrom>
              <a:clrTo>
                <a:srgbClr val="FFFFFF">
                  <a:alpha val="0"/>
                </a:srgbClr>
              </a:clrTo>
            </a:clrChange>
            <a:lum bright="70000" contrast="-70000"/>
          </a:blip>
          <a:srcRect/>
          <a:stretch>
            <a:fillRect/>
          </a:stretch>
        </p:blipFill>
        <p:spPr bwMode="auto">
          <a:xfrm>
            <a:off x="257904" y="8663605"/>
            <a:ext cx="3567565" cy="1692023"/>
          </a:xfrm>
          <a:prstGeom prst="rect">
            <a:avLst/>
          </a:prstGeom>
          <a:noFill/>
          <a:ln w="34925">
            <a:solidFill>
              <a:srgbClr val="FFFFFF"/>
            </a:solidFill>
            <a:miter lim="800000"/>
            <a:headEnd/>
            <a:tailEnd/>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pic>
    </p:spTree>
  </p:cSld>
  <p:clrMap bg1="dk1" tx1="lt1" bg2="dk2" tx2="lt2" accent1="accent1" accent2="accent2" accent3="accent3" accent4="accent4" accent5="accent5" accent6="accent6" hlink="hlink" folHlink="folHlink"/>
  <p:sldLayoutIdLst>
    <p:sldLayoutId id="2147484598" r:id="rId1"/>
    <p:sldLayoutId id="2147484599" r:id="rId2"/>
    <p:sldLayoutId id="2147484600" r:id="rId3"/>
    <p:sldLayoutId id="2147484601" r:id="rId4"/>
    <p:sldLayoutId id="2147484602" r:id="rId5"/>
    <p:sldLayoutId id="2147484603" r:id="rId6"/>
    <p:sldLayoutId id="2147484604" r:id="rId7"/>
    <p:sldLayoutId id="2147484605" r:id="rId8"/>
    <p:sldLayoutId id="2147484606" r:id="rId9"/>
    <p:sldLayoutId id="2147484607" r:id="rId10"/>
    <p:sldLayoutId id="2147484608" r:id="rId11"/>
    <p:sldLayoutId id="2147484609" r:id="rId12"/>
    <p:sldLayoutId id="2147484610" r:id="rId13"/>
    <p:sldLayoutId id="2147484611" r:id="rId14"/>
    <p:sldLayoutId id="2147484612" r:id="rId15"/>
    <p:sldLayoutId id="2147484613" r:id="rId16"/>
  </p:sldLayoutIdLst>
  <p:timing>
    <p:tnLst>
      <p:par>
        <p:cTn id="1" dur="indefinite" restart="never" nodeType="tmRoot"/>
      </p:par>
    </p:tnLst>
  </p:timing>
  <p:hf hdr="0" ftr="0" dt="0"/>
  <p:txStyles>
    <p:titleStyle>
      <a:lvl1pPr algn="ctr" rtl="0" eaLnBrk="1" fontAlgn="base" hangingPunct="1">
        <a:spcBef>
          <a:spcPct val="0"/>
        </a:spcBef>
        <a:spcAft>
          <a:spcPct val="0"/>
        </a:spcAft>
        <a:defRPr sz="5800" kern="1200">
          <a:solidFill>
            <a:schemeClr val="tx1"/>
          </a:solidFill>
          <a:latin typeface="+mj-lt"/>
          <a:ea typeface="+mj-ea"/>
          <a:cs typeface="+mj-cs"/>
        </a:defRPr>
      </a:lvl1pPr>
      <a:lvl2pPr algn="ctr" rtl="0" eaLnBrk="1" fontAlgn="base" hangingPunct="1">
        <a:spcBef>
          <a:spcPct val="0"/>
        </a:spcBef>
        <a:spcAft>
          <a:spcPct val="0"/>
        </a:spcAft>
        <a:defRPr sz="5800">
          <a:solidFill>
            <a:schemeClr val="tx1"/>
          </a:solidFill>
          <a:latin typeface="Calibri" pitchFamily="34" charset="0"/>
        </a:defRPr>
      </a:lvl2pPr>
      <a:lvl3pPr algn="ctr" rtl="0" eaLnBrk="1" fontAlgn="base" hangingPunct="1">
        <a:spcBef>
          <a:spcPct val="0"/>
        </a:spcBef>
        <a:spcAft>
          <a:spcPct val="0"/>
        </a:spcAft>
        <a:defRPr sz="5800">
          <a:solidFill>
            <a:schemeClr val="tx1"/>
          </a:solidFill>
          <a:latin typeface="Calibri" pitchFamily="34" charset="0"/>
        </a:defRPr>
      </a:lvl3pPr>
      <a:lvl4pPr algn="ctr" rtl="0" eaLnBrk="1" fontAlgn="base" hangingPunct="1">
        <a:spcBef>
          <a:spcPct val="0"/>
        </a:spcBef>
        <a:spcAft>
          <a:spcPct val="0"/>
        </a:spcAft>
        <a:defRPr sz="5800">
          <a:solidFill>
            <a:schemeClr val="tx1"/>
          </a:solidFill>
          <a:latin typeface="Calibri" pitchFamily="34" charset="0"/>
        </a:defRPr>
      </a:lvl4pPr>
      <a:lvl5pPr algn="ctr" rtl="0" eaLnBrk="1" fontAlgn="base" hangingPunct="1">
        <a:spcBef>
          <a:spcPct val="0"/>
        </a:spcBef>
        <a:spcAft>
          <a:spcPct val="0"/>
        </a:spcAft>
        <a:defRPr sz="5800">
          <a:solidFill>
            <a:schemeClr val="tx1"/>
          </a:solidFill>
          <a:latin typeface="Calibri" pitchFamily="34" charset="0"/>
        </a:defRPr>
      </a:lvl5pPr>
      <a:lvl6pPr marL="604413" algn="ctr" rtl="0" eaLnBrk="1" fontAlgn="base" hangingPunct="1">
        <a:spcBef>
          <a:spcPct val="0"/>
        </a:spcBef>
        <a:spcAft>
          <a:spcPct val="0"/>
        </a:spcAft>
        <a:defRPr sz="5800">
          <a:solidFill>
            <a:schemeClr val="tx1"/>
          </a:solidFill>
          <a:latin typeface="Calibri" pitchFamily="34" charset="0"/>
        </a:defRPr>
      </a:lvl6pPr>
      <a:lvl7pPr marL="1208825" algn="ctr" rtl="0" eaLnBrk="1" fontAlgn="base" hangingPunct="1">
        <a:spcBef>
          <a:spcPct val="0"/>
        </a:spcBef>
        <a:spcAft>
          <a:spcPct val="0"/>
        </a:spcAft>
        <a:defRPr sz="5800">
          <a:solidFill>
            <a:schemeClr val="tx1"/>
          </a:solidFill>
          <a:latin typeface="Calibri" pitchFamily="34" charset="0"/>
        </a:defRPr>
      </a:lvl7pPr>
      <a:lvl8pPr marL="1813238" algn="ctr" rtl="0" eaLnBrk="1" fontAlgn="base" hangingPunct="1">
        <a:spcBef>
          <a:spcPct val="0"/>
        </a:spcBef>
        <a:spcAft>
          <a:spcPct val="0"/>
        </a:spcAft>
        <a:defRPr sz="5800">
          <a:solidFill>
            <a:schemeClr val="tx1"/>
          </a:solidFill>
          <a:latin typeface="Calibri" pitchFamily="34" charset="0"/>
        </a:defRPr>
      </a:lvl8pPr>
      <a:lvl9pPr marL="2417650" algn="ctr" rtl="0" eaLnBrk="1" fontAlgn="base" hangingPunct="1">
        <a:spcBef>
          <a:spcPct val="0"/>
        </a:spcBef>
        <a:spcAft>
          <a:spcPct val="0"/>
        </a:spcAft>
        <a:defRPr sz="5800">
          <a:solidFill>
            <a:schemeClr val="tx1"/>
          </a:solidFill>
          <a:latin typeface="Calibri" pitchFamily="34" charset="0"/>
        </a:defRPr>
      </a:lvl9pPr>
    </p:titleStyle>
    <p:bodyStyle>
      <a:lvl1pPr marL="453313" indent="-453313" algn="l" rtl="0" eaLnBrk="1" fontAlgn="base" hangingPunct="1">
        <a:spcBef>
          <a:spcPct val="20000"/>
        </a:spcBef>
        <a:spcAft>
          <a:spcPct val="0"/>
        </a:spcAft>
        <a:buFont typeface="Arial" charset="0"/>
        <a:buChar char="•"/>
        <a:defRPr sz="4200" kern="1200">
          <a:solidFill>
            <a:schemeClr val="tx1"/>
          </a:solidFill>
          <a:latin typeface="+mn-lt"/>
          <a:ea typeface="+mn-ea"/>
          <a:cs typeface="+mn-cs"/>
        </a:defRPr>
      </a:lvl1pPr>
      <a:lvl2pPr marL="982169" indent="-377756" algn="l" rtl="0" eaLnBrk="1" fontAlgn="base" hangingPunct="1">
        <a:spcBef>
          <a:spcPct val="20000"/>
        </a:spcBef>
        <a:spcAft>
          <a:spcPct val="0"/>
        </a:spcAft>
        <a:buFont typeface="Arial" charset="0"/>
        <a:buChar char="–"/>
        <a:defRPr sz="3700" kern="1200">
          <a:solidFill>
            <a:schemeClr val="tx1"/>
          </a:solidFill>
          <a:latin typeface="+mn-lt"/>
          <a:ea typeface="+mn-ea"/>
          <a:cs typeface="+mn-cs"/>
        </a:defRPr>
      </a:lvl2pPr>
      <a:lvl3pPr marL="1511030" indent="-302204"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3pPr>
      <a:lvl4pPr marL="2115443" indent="-302204" algn="l" rtl="0" eaLnBrk="1" fontAlgn="base" hangingPunct="1">
        <a:spcBef>
          <a:spcPct val="20000"/>
        </a:spcBef>
        <a:spcAft>
          <a:spcPct val="0"/>
        </a:spcAft>
        <a:buFont typeface="Arial" charset="0"/>
        <a:buChar char="–"/>
        <a:defRPr sz="2600" kern="1200">
          <a:solidFill>
            <a:schemeClr val="tx1"/>
          </a:solidFill>
          <a:latin typeface="+mn-lt"/>
          <a:ea typeface="+mn-ea"/>
          <a:cs typeface="+mn-cs"/>
        </a:defRPr>
      </a:lvl4pPr>
      <a:lvl5pPr marL="2719851" indent="-302204" algn="l" rtl="0" eaLnBrk="1" fontAlgn="base" hangingPunct="1">
        <a:spcBef>
          <a:spcPct val="20000"/>
        </a:spcBef>
        <a:spcAft>
          <a:spcPct val="0"/>
        </a:spcAft>
        <a:buFont typeface="Arial" charset="0"/>
        <a:buChar char="»"/>
        <a:defRPr sz="2600" kern="1200">
          <a:solidFill>
            <a:schemeClr val="tx1"/>
          </a:solidFill>
          <a:latin typeface="+mn-lt"/>
          <a:ea typeface="+mn-ea"/>
          <a:cs typeface="+mn-cs"/>
        </a:defRPr>
      </a:lvl5pPr>
      <a:lvl6pPr marL="3324276" indent="-302204" algn="l" defTabSz="1208825"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928682" indent="-302204" algn="l" defTabSz="1208825"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533088" indent="-302204" algn="l" defTabSz="1208825"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5137512" indent="-302204" algn="l" defTabSz="1208825" rtl="0" eaLnBrk="1" latinLnBrk="0" hangingPunct="1">
        <a:spcBef>
          <a:spcPct val="20000"/>
        </a:spcBef>
        <a:buFont typeface="Arial" pitchFamily="34" charset="0"/>
        <a:buChar char="•"/>
        <a:defRPr sz="2600" kern="1200">
          <a:solidFill>
            <a:schemeClr val="tx1"/>
          </a:solidFill>
          <a:latin typeface="+mn-lt"/>
          <a:ea typeface="+mn-ea"/>
          <a:cs typeface="+mn-cs"/>
        </a:defRPr>
      </a:lvl9pPr>
    </p:bodyStyle>
    <p:otherStyle>
      <a:defPPr>
        <a:defRPr lang="es-PE"/>
      </a:defPPr>
      <a:lvl1pPr marL="0" algn="l" defTabSz="1208825" rtl="0" eaLnBrk="1" latinLnBrk="0" hangingPunct="1">
        <a:defRPr sz="2400" kern="1200">
          <a:solidFill>
            <a:schemeClr val="tx1"/>
          </a:solidFill>
          <a:latin typeface="+mn-lt"/>
          <a:ea typeface="+mn-ea"/>
          <a:cs typeface="+mn-cs"/>
        </a:defRPr>
      </a:lvl1pPr>
      <a:lvl2pPr marL="604413" algn="l" defTabSz="1208825" rtl="0" eaLnBrk="1" latinLnBrk="0" hangingPunct="1">
        <a:defRPr sz="2400" kern="1200">
          <a:solidFill>
            <a:schemeClr val="tx1"/>
          </a:solidFill>
          <a:latin typeface="+mn-lt"/>
          <a:ea typeface="+mn-ea"/>
          <a:cs typeface="+mn-cs"/>
        </a:defRPr>
      </a:lvl2pPr>
      <a:lvl3pPr marL="1208825" algn="l" defTabSz="1208825" rtl="0" eaLnBrk="1" latinLnBrk="0" hangingPunct="1">
        <a:defRPr sz="2400" kern="1200">
          <a:solidFill>
            <a:schemeClr val="tx1"/>
          </a:solidFill>
          <a:latin typeface="+mn-lt"/>
          <a:ea typeface="+mn-ea"/>
          <a:cs typeface="+mn-cs"/>
        </a:defRPr>
      </a:lvl3pPr>
      <a:lvl4pPr marL="1813238" algn="l" defTabSz="1208825" rtl="0" eaLnBrk="1" latinLnBrk="0" hangingPunct="1">
        <a:defRPr sz="2400" kern="1200">
          <a:solidFill>
            <a:schemeClr val="tx1"/>
          </a:solidFill>
          <a:latin typeface="+mn-lt"/>
          <a:ea typeface="+mn-ea"/>
          <a:cs typeface="+mn-cs"/>
        </a:defRPr>
      </a:lvl4pPr>
      <a:lvl5pPr marL="2417650" algn="l" defTabSz="1208825" rtl="0" eaLnBrk="1" latinLnBrk="0" hangingPunct="1">
        <a:defRPr sz="2400" kern="1200">
          <a:solidFill>
            <a:schemeClr val="tx1"/>
          </a:solidFill>
          <a:latin typeface="+mn-lt"/>
          <a:ea typeface="+mn-ea"/>
          <a:cs typeface="+mn-cs"/>
        </a:defRPr>
      </a:lvl5pPr>
      <a:lvl6pPr marL="3022063" algn="l" defTabSz="1208825" rtl="0" eaLnBrk="1" latinLnBrk="0" hangingPunct="1">
        <a:defRPr sz="2400" kern="1200">
          <a:solidFill>
            <a:schemeClr val="tx1"/>
          </a:solidFill>
          <a:latin typeface="+mn-lt"/>
          <a:ea typeface="+mn-ea"/>
          <a:cs typeface="+mn-cs"/>
        </a:defRPr>
      </a:lvl6pPr>
      <a:lvl7pPr marL="3626475" algn="l" defTabSz="1208825" rtl="0" eaLnBrk="1" latinLnBrk="0" hangingPunct="1">
        <a:defRPr sz="2400" kern="1200">
          <a:solidFill>
            <a:schemeClr val="tx1"/>
          </a:solidFill>
          <a:latin typeface="+mn-lt"/>
          <a:ea typeface="+mn-ea"/>
          <a:cs typeface="+mn-cs"/>
        </a:defRPr>
      </a:lvl7pPr>
      <a:lvl8pPr marL="4230888" algn="l" defTabSz="1208825" rtl="0" eaLnBrk="1" latinLnBrk="0" hangingPunct="1">
        <a:defRPr sz="2400" kern="1200">
          <a:solidFill>
            <a:schemeClr val="tx1"/>
          </a:solidFill>
          <a:latin typeface="+mn-lt"/>
          <a:ea typeface="+mn-ea"/>
          <a:cs typeface="+mn-cs"/>
        </a:defRPr>
      </a:lvl8pPr>
      <a:lvl9pPr marL="4835300" algn="l" defTabSz="1208825" rtl="0" eaLnBrk="1" latinLnBrk="0" hangingPunct="1">
        <a:defRPr sz="24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Ref idx="1003">
        <a:schemeClr val="bg1"/>
      </p:bgRef>
    </p:bg>
    <p:spTree>
      <p:nvGrpSpPr>
        <p:cNvPr id="1" name=""/>
        <p:cNvGrpSpPr/>
        <p:nvPr/>
      </p:nvGrpSpPr>
      <p:grpSpPr>
        <a:xfrm>
          <a:off x="0" y="0"/>
          <a:ext cx="0" cy="0"/>
          <a:chOff x="0" y="0"/>
          <a:chExt cx="0" cy="0"/>
        </a:xfrm>
      </p:grpSpPr>
      <p:sp>
        <p:nvSpPr>
          <p:cNvPr id="2050" name="1 Marcador de título"/>
          <p:cNvSpPr>
            <a:spLocks noGrp="1"/>
          </p:cNvSpPr>
          <p:nvPr>
            <p:ph type="title"/>
          </p:nvPr>
        </p:nvSpPr>
        <p:spPr bwMode="auto">
          <a:xfrm>
            <a:off x="720090" y="432555"/>
            <a:ext cx="12961620" cy="1800225"/>
          </a:xfrm>
          <a:prstGeom prst="rect">
            <a:avLst/>
          </a:prstGeom>
          <a:noFill/>
          <a:ln w="9525">
            <a:noFill/>
            <a:miter lim="800000"/>
            <a:headEnd/>
            <a:tailEnd/>
          </a:ln>
        </p:spPr>
        <p:txBody>
          <a:bodyPr vert="horz" wrap="square" lIns="120873" tIns="60444" rIns="120873" bIns="60444" numCol="1" anchor="ctr" anchorCtr="0" compatLnSpc="1">
            <a:prstTxWarp prst="textNoShape">
              <a:avLst/>
            </a:prstTxWarp>
          </a:bodyPr>
          <a:lstStyle/>
          <a:p>
            <a:pPr lvl="0"/>
            <a:r>
              <a:rPr lang="es-ES" smtClean="0"/>
              <a:t>Haga clic para modificar el estilo de título del patrón</a:t>
            </a:r>
            <a:endParaRPr lang="es-PE" smtClean="0"/>
          </a:p>
        </p:txBody>
      </p:sp>
      <p:sp>
        <p:nvSpPr>
          <p:cNvPr id="2051" name="2 Marcador de texto"/>
          <p:cNvSpPr>
            <a:spLocks noGrp="1"/>
          </p:cNvSpPr>
          <p:nvPr>
            <p:ph type="body" idx="1"/>
          </p:nvPr>
        </p:nvSpPr>
        <p:spPr bwMode="auto">
          <a:xfrm>
            <a:off x="720090" y="2520320"/>
            <a:ext cx="12961620" cy="7128392"/>
          </a:xfrm>
          <a:prstGeom prst="rect">
            <a:avLst/>
          </a:prstGeom>
          <a:noFill/>
          <a:ln w="9525">
            <a:noFill/>
            <a:miter lim="800000"/>
            <a:headEnd/>
            <a:tailEnd/>
          </a:ln>
        </p:spPr>
        <p:txBody>
          <a:bodyPr vert="horz" wrap="square" lIns="120873" tIns="60444" rIns="120873" bIns="60444"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smtClean="0"/>
          </a:p>
        </p:txBody>
      </p:sp>
      <p:sp>
        <p:nvSpPr>
          <p:cNvPr id="4" name="3 Marcador de fecha"/>
          <p:cNvSpPr>
            <a:spLocks noGrp="1"/>
          </p:cNvSpPr>
          <p:nvPr>
            <p:ph type="dt" sz="half" idx="2"/>
          </p:nvPr>
        </p:nvSpPr>
        <p:spPr>
          <a:xfrm>
            <a:off x="720090" y="10011258"/>
            <a:ext cx="3360420" cy="575072"/>
          </a:xfrm>
          <a:prstGeom prst="rect">
            <a:avLst/>
          </a:prstGeom>
        </p:spPr>
        <p:txBody>
          <a:bodyPr vert="horz" lIns="120873" tIns="60444" rIns="120873" bIns="60444" rtlCol="0" anchor="ctr"/>
          <a:lstStyle>
            <a:lvl1pPr algn="l">
              <a:defRPr sz="1600">
                <a:solidFill>
                  <a:schemeClr val="tx1">
                    <a:tint val="75000"/>
                  </a:schemeClr>
                </a:solidFill>
              </a:defRPr>
            </a:lvl1pPr>
          </a:lstStyle>
          <a:p>
            <a:pPr>
              <a:defRPr/>
            </a:pPr>
            <a:endParaRPr lang="es-PE" dirty="0"/>
          </a:p>
        </p:txBody>
      </p:sp>
      <p:sp>
        <p:nvSpPr>
          <p:cNvPr id="5" name="4 Marcador de pie de página"/>
          <p:cNvSpPr>
            <a:spLocks noGrp="1"/>
          </p:cNvSpPr>
          <p:nvPr>
            <p:ph type="ftr" sz="quarter" idx="3"/>
          </p:nvPr>
        </p:nvSpPr>
        <p:spPr>
          <a:xfrm>
            <a:off x="4920615" y="10011258"/>
            <a:ext cx="4560570" cy="575072"/>
          </a:xfrm>
          <a:prstGeom prst="rect">
            <a:avLst/>
          </a:prstGeom>
        </p:spPr>
        <p:txBody>
          <a:bodyPr vert="horz" lIns="120873" tIns="60444" rIns="120873" bIns="60444" rtlCol="0" anchor="ctr"/>
          <a:lstStyle>
            <a:lvl1pPr algn="ctr">
              <a:defRPr sz="1600">
                <a:solidFill>
                  <a:schemeClr val="tx1">
                    <a:tint val="75000"/>
                  </a:schemeClr>
                </a:solidFill>
              </a:defRPr>
            </a:lvl1pPr>
          </a:lstStyle>
          <a:p>
            <a:pPr>
              <a:defRPr/>
            </a:pPr>
            <a:endParaRPr lang="es-PE" dirty="0"/>
          </a:p>
        </p:txBody>
      </p:sp>
      <p:sp>
        <p:nvSpPr>
          <p:cNvPr id="6" name="5 Marcador de número de diapositiva"/>
          <p:cNvSpPr>
            <a:spLocks noGrp="1"/>
          </p:cNvSpPr>
          <p:nvPr>
            <p:ph type="sldNum" sz="quarter" idx="4"/>
          </p:nvPr>
        </p:nvSpPr>
        <p:spPr>
          <a:xfrm>
            <a:off x="10321290" y="10011258"/>
            <a:ext cx="3360420" cy="575072"/>
          </a:xfrm>
          <a:prstGeom prst="rect">
            <a:avLst/>
          </a:prstGeom>
        </p:spPr>
        <p:txBody>
          <a:bodyPr vert="horz" lIns="120873" tIns="60444" rIns="120873" bIns="60444" rtlCol="0" anchor="ctr"/>
          <a:lstStyle>
            <a:lvl1pPr algn="r">
              <a:defRPr sz="1600">
                <a:solidFill>
                  <a:schemeClr val="tx1">
                    <a:tint val="75000"/>
                  </a:schemeClr>
                </a:solidFill>
              </a:defRPr>
            </a:lvl1pPr>
          </a:lstStyle>
          <a:p>
            <a:pPr>
              <a:defRPr/>
            </a:pPr>
            <a:fld id="{882B29FB-0CD2-4D44-B202-14DA0E6B9FD3}" type="slidenum">
              <a:rPr lang="es-PE"/>
              <a:pPr>
                <a:defRPr/>
              </a:pPr>
              <a:t>‹Nº›</a:t>
            </a:fld>
            <a:endParaRPr lang="es-PE" dirty="0"/>
          </a:p>
        </p:txBody>
      </p:sp>
      <p:pic>
        <p:nvPicPr>
          <p:cNvPr id="7" name="Picture 6" descr="logo%20último%20mejorado"/>
          <p:cNvPicPr>
            <a:picLocks noChangeAspect="1" noChangeArrowheads="1"/>
          </p:cNvPicPr>
          <p:nvPr/>
        </p:nvPicPr>
        <p:blipFill>
          <a:blip r:embed="rId13" cstate="email">
            <a:clrChange>
              <a:clrFrom>
                <a:srgbClr val="FFFFFF"/>
              </a:clrFrom>
              <a:clrTo>
                <a:srgbClr val="FFFFFF">
                  <a:alpha val="0"/>
                </a:srgbClr>
              </a:clrTo>
            </a:clrChange>
            <a:lum bright="70000" contrast="-70000"/>
          </a:blip>
          <a:srcRect/>
          <a:stretch>
            <a:fillRect/>
          </a:stretch>
        </p:blipFill>
        <p:spPr bwMode="auto">
          <a:xfrm>
            <a:off x="337510" y="8209268"/>
            <a:ext cx="4516503" cy="2142083"/>
          </a:xfrm>
          <a:prstGeom prst="rect">
            <a:avLst/>
          </a:prstGeom>
          <a:noFill/>
          <a:ln w="34925">
            <a:solidFill>
              <a:srgbClr val="FFFFFF"/>
            </a:solidFill>
            <a:miter lim="800000"/>
            <a:headEnd/>
            <a:tailEnd/>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pic>
    </p:spTree>
  </p:cSld>
  <p:clrMap bg1="dk1" tx1="lt1" bg2="dk2" tx2="lt2" accent1="accent1" accent2="accent2" accent3="accent3" accent4="accent4" accent5="accent5" accent6="accent6" hlink="hlink" folHlink="folHlink"/>
  <p:sldLayoutIdLst>
    <p:sldLayoutId id="2147484615" r:id="rId1"/>
    <p:sldLayoutId id="2147484616" r:id="rId2"/>
    <p:sldLayoutId id="2147484617" r:id="rId3"/>
    <p:sldLayoutId id="2147484618" r:id="rId4"/>
    <p:sldLayoutId id="2147484619" r:id="rId5"/>
    <p:sldLayoutId id="2147484620" r:id="rId6"/>
    <p:sldLayoutId id="2147484621" r:id="rId7"/>
    <p:sldLayoutId id="2147484622" r:id="rId8"/>
    <p:sldLayoutId id="2147484623" r:id="rId9"/>
    <p:sldLayoutId id="2147484624" r:id="rId10"/>
    <p:sldLayoutId id="2147484625" r:id="rId11"/>
  </p:sldLayoutIdLst>
  <p:hf hdr="0" ftr="0" dt="0"/>
  <p:txStyles>
    <p:titleStyle>
      <a:lvl1pPr algn="ctr" rtl="0" eaLnBrk="1" fontAlgn="base" hangingPunct="1">
        <a:spcBef>
          <a:spcPct val="0"/>
        </a:spcBef>
        <a:spcAft>
          <a:spcPct val="0"/>
        </a:spcAft>
        <a:defRPr sz="5800" kern="1200">
          <a:solidFill>
            <a:schemeClr val="tx1"/>
          </a:solidFill>
          <a:latin typeface="+mj-lt"/>
          <a:ea typeface="+mj-ea"/>
          <a:cs typeface="+mj-cs"/>
        </a:defRPr>
      </a:lvl1pPr>
      <a:lvl2pPr algn="ctr" rtl="0" eaLnBrk="1" fontAlgn="base" hangingPunct="1">
        <a:spcBef>
          <a:spcPct val="0"/>
        </a:spcBef>
        <a:spcAft>
          <a:spcPct val="0"/>
        </a:spcAft>
        <a:defRPr sz="5800">
          <a:solidFill>
            <a:schemeClr val="tx1"/>
          </a:solidFill>
          <a:latin typeface="Calibri" pitchFamily="34" charset="0"/>
        </a:defRPr>
      </a:lvl2pPr>
      <a:lvl3pPr algn="ctr" rtl="0" eaLnBrk="1" fontAlgn="base" hangingPunct="1">
        <a:spcBef>
          <a:spcPct val="0"/>
        </a:spcBef>
        <a:spcAft>
          <a:spcPct val="0"/>
        </a:spcAft>
        <a:defRPr sz="5800">
          <a:solidFill>
            <a:schemeClr val="tx1"/>
          </a:solidFill>
          <a:latin typeface="Calibri" pitchFamily="34" charset="0"/>
        </a:defRPr>
      </a:lvl3pPr>
      <a:lvl4pPr algn="ctr" rtl="0" eaLnBrk="1" fontAlgn="base" hangingPunct="1">
        <a:spcBef>
          <a:spcPct val="0"/>
        </a:spcBef>
        <a:spcAft>
          <a:spcPct val="0"/>
        </a:spcAft>
        <a:defRPr sz="5800">
          <a:solidFill>
            <a:schemeClr val="tx1"/>
          </a:solidFill>
          <a:latin typeface="Calibri" pitchFamily="34" charset="0"/>
        </a:defRPr>
      </a:lvl4pPr>
      <a:lvl5pPr algn="ctr" rtl="0" eaLnBrk="1" fontAlgn="base" hangingPunct="1">
        <a:spcBef>
          <a:spcPct val="0"/>
        </a:spcBef>
        <a:spcAft>
          <a:spcPct val="0"/>
        </a:spcAft>
        <a:defRPr sz="5800">
          <a:solidFill>
            <a:schemeClr val="tx1"/>
          </a:solidFill>
          <a:latin typeface="Calibri" pitchFamily="34" charset="0"/>
        </a:defRPr>
      </a:lvl5pPr>
      <a:lvl6pPr marL="604366" algn="ctr" rtl="0" eaLnBrk="1" fontAlgn="base" hangingPunct="1">
        <a:spcBef>
          <a:spcPct val="0"/>
        </a:spcBef>
        <a:spcAft>
          <a:spcPct val="0"/>
        </a:spcAft>
        <a:defRPr sz="5800">
          <a:solidFill>
            <a:schemeClr val="tx1"/>
          </a:solidFill>
          <a:latin typeface="Calibri" pitchFamily="34" charset="0"/>
        </a:defRPr>
      </a:lvl6pPr>
      <a:lvl7pPr marL="1208732" algn="ctr" rtl="0" eaLnBrk="1" fontAlgn="base" hangingPunct="1">
        <a:spcBef>
          <a:spcPct val="0"/>
        </a:spcBef>
        <a:spcAft>
          <a:spcPct val="0"/>
        </a:spcAft>
        <a:defRPr sz="5800">
          <a:solidFill>
            <a:schemeClr val="tx1"/>
          </a:solidFill>
          <a:latin typeface="Calibri" pitchFamily="34" charset="0"/>
        </a:defRPr>
      </a:lvl7pPr>
      <a:lvl8pPr marL="1813099" algn="ctr" rtl="0" eaLnBrk="1" fontAlgn="base" hangingPunct="1">
        <a:spcBef>
          <a:spcPct val="0"/>
        </a:spcBef>
        <a:spcAft>
          <a:spcPct val="0"/>
        </a:spcAft>
        <a:defRPr sz="5800">
          <a:solidFill>
            <a:schemeClr val="tx1"/>
          </a:solidFill>
          <a:latin typeface="Calibri" pitchFamily="34" charset="0"/>
        </a:defRPr>
      </a:lvl8pPr>
      <a:lvl9pPr marL="2417465" algn="ctr" rtl="0" eaLnBrk="1" fontAlgn="base" hangingPunct="1">
        <a:spcBef>
          <a:spcPct val="0"/>
        </a:spcBef>
        <a:spcAft>
          <a:spcPct val="0"/>
        </a:spcAft>
        <a:defRPr sz="5800">
          <a:solidFill>
            <a:schemeClr val="tx1"/>
          </a:solidFill>
          <a:latin typeface="Calibri" pitchFamily="34" charset="0"/>
        </a:defRPr>
      </a:lvl9pPr>
    </p:titleStyle>
    <p:bodyStyle>
      <a:lvl1pPr marL="453278" indent="-453278" algn="l" rtl="0" eaLnBrk="1" fontAlgn="base" hangingPunct="1">
        <a:spcBef>
          <a:spcPct val="20000"/>
        </a:spcBef>
        <a:spcAft>
          <a:spcPct val="0"/>
        </a:spcAft>
        <a:buFont typeface="Arial" charset="0"/>
        <a:buChar char="•"/>
        <a:defRPr sz="4200" kern="1200">
          <a:solidFill>
            <a:schemeClr val="tx1"/>
          </a:solidFill>
          <a:latin typeface="+mn-lt"/>
          <a:ea typeface="+mn-ea"/>
          <a:cs typeface="+mn-cs"/>
        </a:defRPr>
      </a:lvl1pPr>
      <a:lvl2pPr marL="982093" indent="-377727" algn="l" rtl="0" eaLnBrk="1" fontAlgn="base" hangingPunct="1">
        <a:spcBef>
          <a:spcPct val="20000"/>
        </a:spcBef>
        <a:spcAft>
          <a:spcPct val="0"/>
        </a:spcAft>
        <a:buFont typeface="Arial" charset="0"/>
        <a:buChar char="–"/>
        <a:defRPr sz="3700" kern="1200">
          <a:solidFill>
            <a:schemeClr val="tx1"/>
          </a:solidFill>
          <a:latin typeface="+mn-lt"/>
          <a:ea typeface="+mn-ea"/>
          <a:cs typeface="+mn-cs"/>
        </a:defRPr>
      </a:lvl2pPr>
      <a:lvl3pPr marL="1510914" indent="-30218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3pPr>
      <a:lvl4pPr marL="2115281" indent="-302181" algn="l" rtl="0" eaLnBrk="1" fontAlgn="base" hangingPunct="1">
        <a:spcBef>
          <a:spcPct val="20000"/>
        </a:spcBef>
        <a:spcAft>
          <a:spcPct val="0"/>
        </a:spcAft>
        <a:buFont typeface="Arial" charset="0"/>
        <a:buChar char="–"/>
        <a:defRPr sz="2600" kern="1200">
          <a:solidFill>
            <a:schemeClr val="tx1"/>
          </a:solidFill>
          <a:latin typeface="+mn-lt"/>
          <a:ea typeface="+mn-ea"/>
          <a:cs typeface="+mn-cs"/>
        </a:defRPr>
      </a:lvl4pPr>
      <a:lvl5pPr marL="2719642" indent="-302181" algn="l" rtl="0" eaLnBrk="1" fontAlgn="base" hangingPunct="1">
        <a:spcBef>
          <a:spcPct val="20000"/>
        </a:spcBef>
        <a:spcAft>
          <a:spcPct val="0"/>
        </a:spcAft>
        <a:buFont typeface="Arial" charset="0"/>
        <a:buChar char="»"/>
        <a:defRPr sz="2600" kern="1200">
          <a:solidFill>
            <a:schemeClr val="tx1"/>
          </a:solidFill>
          <a:latin typeface="+mn-lt"/>
          <a:ea typeface="+mn-ea"/>
          <a:cs typeface="+mn-cs"/>
        </a:defRPr>
      </a:lvl5pPr>
      <a:lvl6pPr marL="3324022" indent="-302181" algn="l" defTabSz="1208732"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928381" indent="-302181" algn="l" defTabSz="1208732"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532741" indent="-302181" algn="l" defTabSz="1208732"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5137119" indent="-302181" algn="l" defTabSz="1208732" rtl="0" eaLnBrk="1" latinLnBrk="0" hangingPunct="1">
        <a:spcBef>
          <a:spcPct val="20000"/>
        </a:spcBef>
        <a:buFont typeface="Arial" pitchFamily="34" charset="0"/>
        <a:buChar char="•"/>
        <a:defRPr sz="2600" kern="1200">
          <a:solidFill>
            <a:schemeClr val="tx1"/>
          </a:solidFill>
          <a:latin typeface="+mn-lt"/>
          <a:ea typeface="+mn-ea"/>
          <a:cs typeface="+mn-cs"/>
        </a:defRPr>
      </a:lvl9pPr>
    </p:bodyStyle>
    <p:otherStyle>
      <a:defPPr>
        <a:defRPr lang="es-PE"/>
      </a:defPPr>
      <a:lvl1pPr marL="0" algn="l" defTabSz="1208732" rtl="0" eaLnBrk="1" latinLnBrk="0" hangingPunct="1">
        <a:defRPr sz="2400" kern="1200">
          <a:solidFill>
            <a:schemeClr val="tx1"/>
          </a:solidFill>
          <a:latin typeface="+mn-lt"/>
          <a:ea typeface="+mn-ea"/>
          <a:cs typeface="+mn-cs"/>
        </a:defRPr>
      </a:lvl1pPr>
      <a:lvl2pPr marL="604366" algn="l" defTabSz="1208732" rtl="0" eaLnBrk="1" latinLnBrk="0" hangingPunct="1">
        <a:defRPr sz="2400" kern="1200">
          <a:solidFill>
            <a:schemeClr val="tx1"/>
          </a:solidFill>
          <a:latin typeface="+mn-lt"/>
          <a:ea typeface="+mn-ea"/>
          <a:cs typeface="+mn-cs"/>
        </a:defRPr>
      </a:lvl2pPr>
      <a:lvl3pPr marL="1208732" algn="l" defTabSz="1208732" rtl="0" eaLnBrk="1" latinLnBrk="0" hangingPunct="1">
        <a:defRPr sz="2400" kern="1200">
          <a:solidFill>
            <a:schemeClr val="tx1"/>
          </a:solidFill>
          <a:latin typeface="+mn-lt"/>
          <a:ea typeface="+mn-ea"/>
          <a:cs typeface="+mn-cs"/>
        </a:defRPr>
      </a:lvl3pPr>
      <a:lvl4pPr marL="1813099" algn="l" defTabSz="1208732" rtl="0" eaLnBrk="1" latinLnBrk="0" hangingPunct="1">
        <a:defRPr sz="2400" kern="1200">
          <a:solidFill>
            <a:schemeClr val="tx1"/>
          </a:solidFill>
          <a:latin typeface="+mn-lt"/>
          <a:ea typeface="+mn-ea"/>
          <a:cs typeface="+mn-cs"/>
        </a:defRPr>
      </a:lvl4pPr>
      <a:lvl5pPr marL="2417465" algn="l" defTabSz="1208732" rtl="0" eaLnBrk="1" latinLnBrk="0" hangingPunct="1">
        <a:defRPr sz="2400" kern="1200">
          <a:solidFill>
            <a:schemeClr val="tx1"/>
          </a:solidFill>
          <a:latin typeface="+mn-lt"/>
          <a:ea typeface="+mn-ea"/>
          <a:cs typeface="+mn-cs"/>
        </a:defRPr>
      </a:lvl5pPr>
      <a:lvl6pPr marL="3021831" algn="l" defTabSz="1208732" rtl="0" eaLnBrk="1" latinLnBrk="0" hangingPunct="1">
        <a:defRPr sz="2400" kern="1200">
          <a:solidFill>
            <a:schemeClr val="tx1"/>
          </a:solidFill>
          <a:latin typeface="+mn-lt"/>
          <a:ea typeface="+mn-ea"/>
          <a:cs typeface="+mn-cs"/>
        </a:defRPr>
      </a:lvl6pPr>
      <a:lvl7pPr marL="3626197" algn="l" defTabSz="1208732" rtl="0" eaLnBrk="1" latinLnBrk="0" hangingPunct="1">
        <a:defRPr sz="2400" kern="1200">
          <a:solidFill>
            <a:schemeClr val="tx1"/>
          </a:solidFill>
          <a:latin typeface="+mn-lt"/>
          <a:ea typeface="+mn-ea"/>
          <a:cs typeface="+mn-cs"/>
        </a:defRPr>
      </a:lvl7pPr>
      <a:lvl8pPr marL="4230564" algn="l" defTabSz="1208732" rtl="0" eaLnBrk="1" latinLnBrk="0" hangingPunct="1">
        <a:defRPr sz="2400" kern="1200">
          <a:solidFill>
            <a:schemeClr val="tx1"/>
          </a:solidFill>
          <a:latin typeface="+mn-lt"/>
          <a:ea typeface="+mn-ea"/>
          <a:cs typeface="+mn-cs"/>
        </a:defRPr>
      </a:lvl8pPr>
      <a:lvl9pPr marL="4834930" algn="l" defTabSz="1208732" rtl="0" eaLnBrk="1" latinLnBrk="0" hangingPunct="1">
        <a:defRPr sz="24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3">
                <a:lumMod val="60000"/>
                <a:lumOff val="40000"/>
                <a:alpha val="47000"/>
              </a:schemeClr>
            </a:gs>
            <a:gs pos="40000">
              <a:schemeClr val="bg2">
                <a:tint val="45000"/>
                <a:shade val="99000"/>
                <a:satMod val="350000"/>
              </a:schemeClr>
            </a:gs>
            <a:gs pos="100000">
              <a:schemeClr val="bg2">
                <a:shade val="20000"/>
                <a:satMod val="255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3074" name="1 Marcador de título"/>
          <p:cNvSpPr>
            <a:spLocks noGrp="1"/>
          </p:cNvSpPr>
          <p:nvPr>
            <p:ph type="title"/>
          </p:nvPr>
        </p:nvSpPr>
        <p:spPr bwMode="auto">
          <a:xfrm>
            <a:off x="720090" y="432555"/>
            <a:ext cx="12961620" cy="1800225"/>
          </a:xfrm>
          <a:prstGeom prst="rect">
            <a:avLst/>
          </a:prstGeom>
          <a:noFill/>
          <a:ln w="9525">
            <a:noFill/>
            <a:miter lim="800000"/>
            <a:headEnd/>
            <a:tailEnd/>
          </a:ln>
        </p:spPr>
        <p:txBody>
          <a:bodyPr vert="horz" wrap="square" lIns="120864" tIns="60440" rIns="120864" bIns="60440" numCol="1" anchor="ctr" anchorCtr="0" compatLnSpc="1">
            <a:prstTxWarp prst="textNoShape">
              <a:avLst/>
            </a:prstTxWarp>
          </a:bodyPr>
          <a:lstStyle/>
          <a:p>
            <a:pPr lvl="0"/>
            <a:r>
              <a:rPr lang="es-ES" smtClean="0"/>
              <a:t>Haga clic para modificar el estilo de título del patrón</a:t>
            </a:r>
            <a:endParaRPr lang="es-PE" smtClean="0"/>
          </a:p>
        </p:txBody>
      </p:sp>
      <p:sp>
        <p:nvSpPr>
          <p:cNvPr id="3075" name="2 Marcador de texto"/>
          <p:cNvSpPr>
            <a:spLocks noGrp="1"/>
          </p:cNvSpPr>
          <p:nvPr>
            <p:ph type="body" idx="1"/>
          </p:nvPr>
        </p:nvSpPr>
        <p:spPr bwMode="auto">
          <a:xfrm>
            <a:off x="720090" y="2520320"/>
            <a:ext cx="12961620" cy="7128392"/>
          </a:xfrm>
          <a:prstGeom prst="rect">
            <a:avLst/>
          </a:prstGeom>
          <a:noFill/>
          <a:ln w="9525">
            <a:noFill/>
            <a:miter lim="800000"/>
            <a:headEnd/>
            <a:tailEnd/>
          </a:ln>
        </p:spPr>
        <p:txBody>
          <a:bodyPr vert="horz" wrap="square" lIns="120864" tIns="60440" rIns="120864" bIns="6044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smtClean="0"/>
          </a:p>
        </p:txBody>
      </p:sp>
      <p:sp>
        <p:nvSpPr>
          <p:cNvPr id="4" name="3 Marcador de fecha"/>
          <p:cNvSpPr>
            <a:spLocks noGrp="1"/>
          </p:cNvSpPr>
          <p:nvPr>
            <p:ph type="dt" sz="half" idx="2"/>
          </p:nvPr>
        </p:nvSpPr>
        <p:spPr>
          <a:xfrm>
            <a:off x="720090" y="10011258"/>
            <a:ext cx="3360420" cy="575072"/>
          </a:xfrm>
          <a:prstGeom prst="rect">
            <a:avLst/>
          </a:prstGeom>
        </p:spPr>
        <p:txBody>
          <a:bodyPr vert="horz" lIns="120864" tIns="60440" rIns="120864" bIns="60440" rtlCol="0" anchor="ctr"/>
          <a:lstStyle>
            <a:lvl1pPr algn="l">
              <a:defRPr sz="1600">
                <a:solidFill>
                  <a:schemeClr val="tx1">
                    <a:tint val="75000"/>
                  </a:schemeClr>
                </a:solidFill>
              </a:defRPr>
            </a:lvl1pPr>
          </a:lstStyle>
          <a:p>
            <a:pPr>
              <a:defRPr/>
            </a:pPr>
            <a:endParaRPr lang="es-PE" dirty="0"/>
          </a:p>
        </p:txBody>
      </p:sp>
      <p:sp>
        <p:nvSpPr>
          <p:cNvPr id="5" name="4 Marcador de pie de página"/>
          <p:cNvSpPr>
            <a:spLocks noGrp="1"/>
          </p:cNvSpPr>
          <p:nvPr>
            <p:ph type="ftr" sz="quarter" idx="3"/>
          </p:nvPr>
        </p:nvSpPr>
        <p:spPr>
          <a:xfrm>
            <a:off x="4920615" y="10011258"/>
            <a:ext cx="4560570" cy="575072"/>
          </a:xfrm>
          <a:prstGeom prst="rect">
            <a:avLst/>
          </a:prstGeom>
        </p:spPr>
        <p:txBody>
          <a:bodyPr vert="horz" lIns="120864" tIns="60440" rIns="120864" bIns="60440" rtlCol="0" anchor="ctr"/>
          <a:lstStyle>
            <a:lvl1pPr algn="ctr">
              <a:defRPr sz="1600">
                <a:solidFill>
                  <a:schemeClr val="tx1">
                    <a:tint val="75000"/>
                  </a:schemeClr>
                </a:solidFill>
              </a:defRPr>
            </a:lvl1pPr>
          </a:lstStyle>
          <a:p>
            <a:pPr>
              <a:defRPr/>
            </a:pPr>
            <a:endParaRPr lang="es-PE" dirty="0"/>
          </a:p>
        </p:txBody>
      </p:sp>
      <p:sp>
        <p:nvSpPr>
          <p:cNvPr id="6" name="5 Marcador de número de diapositiva"/>
          <p:cNvSpPr>
            <a:spLocks noGrp="1"/>
          </p:cNvSpPr>
          <p:nvPr>
            <p:ph type="sldNum" sz="quarter" idx="4"/>
          </p:nvPr>
        </p:nvSpPr>
        <p:spPr>
          <a:xfrm>
            <a:off x="10321290" y="10011258"/>
            <a:ext cx="3360420" cy="575072"/>
          </a:xfrm>
          <a:prstGeom prst="rect">
            <a:avLst/>
          </a:prstGeom>
        </p:spPr>
        <p:txBody>
          <a:bodyPr vert="horz" lIns="120864" tIns="60440" rIns="120864" bIns="60440" rtlCol="0" anchor="ctr"/>
          <a:lstStyle>
            <a:lvl1pPr algn="r">
              <a:defRPr sz="1600">
                <a:solidFill>
                  <a:schemeClr val="tx1">
                    <a:tint val="75000"/>
                  </a:schemeClr>
                </a:solidFill>
              </a:defRPr>
            </a:lvl1pPr>
          </a:lstStyle>
          <a:p>
            <a:pPr>
              <a:defRPr/>
            </a:pPr>
            <a:fld id="{E3509DCD-50D8-41F9-B523-60C6A4CBF7D9}" type="slidenum">
              <a:rPr lang="es-PE"/>
              <a:pPr>
                <a:defRPr/>
              </a:pPr>
              <a:t>‹Nº›</a:t>
            </a:fld>
            <a:endParaRPr lang="es-PE" dirty="0"/>
          </a:p>
        </p:txBody>
      </p:sp>
      <p:pic>
        <p:nvPicPr>
          <p:cNvPr id="7" name="Picture 6" descr="logo%20último%20mejorado"/>
          <p:cNvPicPr>
            <a:picLocks noChangeAspect="1" noChangeArrowheads="1"/>
          </p:cNvPicPr>
          <p:nvPr/>
        </p:nvPicPr>
        <p:blipFill>
          <a:blip r:embed="rId16" cstate="email">
            <a:clrChange>
              <a:clrFrom>
                <a:srgbClr val="FFFFFF"/>
              </a:clrFrom>
              <a:clrTo>
                <a:srgbClr val="FFFFFF">
                  <a:alpha val="0"/>
                </a:srgbClr>
              </a:clrTo>
            </a:clrChange>
            <a:lum bright="70000" contrast="-70000"/>
          </a:blip>
          <a:srcRect/>
          <a:stretch>
            <a:fillRect/>
          </a:stretch>
        </p:blipFill>
        <p:spPr bwMode="auto">
          <a:xfrm>
            <a:off x="224996" y="8483612"/>
            <a:ext cx="3938019" cy="1867722"/>
          </a:xfrm>
          <a:prstGeom prst="rect">
            <a:avLst/>
          </a:prstGeom>
          <a:noFill/>
          <a:ln w="34925">
            <a:solidFill>
              <a:srgbClr val="FFFFFF"/>
            </a:solidFill>
            <a:miter lim="800000"/>
            <a:headEnd/>
            <a:tailEnd/>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pic>
    </p:spTree>
  </p:cSld>
  <p:clrMap bg1="lt1" tx1="dk1" bg2="lt2" tx2="dk2" accent1="accent1" accent2="accent2" accent3="accent3" accent4="accent4" accent5="accent5" accent6="accent6" hlink="hlink" folHlink="folHlink"/>
  <p:sldLayoutIdLst>
    <p:sldLayoutId id="2147484627" r:id="rId1"/>
    <p:sldLayoutId id="2147484628" r:id="rId2"/>
    <p:sldLayoutId id="2147484629" r:id="rId3"/>
    <p:sldLayoutId id="2147484630" r:id="rId4"/>
    <p:sldLayoutId id="2147484631" r:id="rId5"/>
    <p:sldLayoutId id="2147484632" r:id="rId6"/>
    <p:sldLayoutId id="2147484633" r:id="rId7"/>
    <p:sldLayoutId id="2147484634" r:id="rId8"/>
    <p:sldLayoutId id="2147484635" r:id="rId9"/>
    <p:sldLayoutId id="2147484636" r:id="rId10"/>
    <p:sldLayoutId id="2147484637" r:id="rId11"/>
    <p:sldLayoutId id="2147484638" r:id="rId12"/>
    <p:sldLayoutId id="2147484639" r:id="rId13"/>
    <p:sldLayoutId id="2147484640" r:id="rId14"/>
  </p:sldLayoutIdLst>
  <p:hf hdr="0" ftr="0" dt="0"/>
  <p:txStyles>
    <p:titleStyle>
      <a:lvl1pPr algn="ctr" rtl="0" eaLnBrk="1" fontAlgn="base" hangingPunct="1">
        <a:spcBef>
          <a:spcPct val="0"/>
        </a:spcBef>
        <a:spcAft>
          <a:spcPct val="0"/>
        </a:spcAft>
        <a:defRPr sz="5800" kern="1200">
          <a:solidFill>
            <a:schemeClr val="tx1"/>
          </a:solidFill>
          <a:latin typeface="+mj-lt"/>
          <a:ea typeface="+mj-ea"/>
          <a:cs typeface="+mj-cs"/>
        </a:defRPr>
      </a:lvl1pPr>
      <a:lvl2pPr algn="ctr" rtl="0" eaLnBrk="1" fontAlgn="base" hangingPunct="1">
        <a:spcBef>
          <a:spcPct val="0"/>
        </a:spcBef>
        <a:spcAft>
          <a:spcPct val="0"/>
        </a:spcAft>
        <a:defRPr sz="5800">
          <a:solidFill>
            <a:schemeClr val="tx1"/>
          </a:solidFill>
          <a:latin typeface="Calibri" pitchFamily="34" charset="0"/>
        </a:defRPr>
      </a:lvl2pPr>
      <a:lvl3pPr algn="ctr" rtl="0" eaLnBrk="1" fontAlgn="base" hangingPunct="1">
        <a:spcBef>
          <a:spcPct val="0"/>
        </a:spcBef>
        <a:spcAft>
          <a:spcPct val="0"/>
        </a:spcAft>
        <a:defRPr sz="5800">
          <a:solidFill>
            <a:schemeClr val="tx1"/>
          </a:solidFill>
          <a:latin typeface="Calibri" pitchFamily="34" charset="0"/>
        </a:defRPr>
      </a:lvl3pPr>
      <a:lvl4pPr algn="ctr" rtl="0" eaLnBrk="1" fontAlgn="base" hangingPunct="1">
        <a:spcBef>
          <a:spcPct val="0"/>
        </a:spcBef>
        <a:spcAft>
          <a:spcPct val="0"/>
        </a:spcAft>
        <a:defRPr sz="5800">
          <a:solidFill>
            <a:schemeClr val="tx1"/>
          </a:solidFill>
          <a:latin typeface="Calibri" pitchFamily="34" charset="0"/>
        </a:defRPr>
      </a:lvl4pPr>
      <a:lvl5pPr algn="ctr" rtl="0" eaLnBrk="1" fontAlgn="base" hangingPunct="1">
        <a:spcBef>
          <a:spcPct val="0"/>
        </a:spcBef>
        <a:spcAft>
          <a:spcPct val="0"/>
        </a:spcAft>
        <a:defRPr sz="5800">
          <a:solidFill>
            <a:schemeClr val="tx1"/>
          </a:solidFill>
          <a:latin typeface="Calibri" pitchFamily="34" charset="0"/>
        </a:defRPr>
      </a:lvl5pPr>
      <a:lvl6pPr marL="604320" algn="ctr" rtl="0" eaLnBrk="1" fontAlgn="base" hangingPunct="1">
        <a:spcBef>
          <a:spcPct val="0"/>
        </a:spcBef>
        <a:spcAft>
          <a:spcPct val="0"/>
        </a:spcAft>
        <a:defRPr sz="5800">
          <a:solidFill>
            <a:schemeClr val="tx1"/>
          </a:solidFill>
          <a:latin typeface="Calibri" pitchFamily="34" charset="0"/>
        </a:defRPr>
      </a:lvl6pPr>
      <a:lvl7pPr marL="1208640" algn="ctr" rtl="0" eaLnBrk="1" fontAlgn="base" hangingPunct="1">
        <a:spcBef>
          <a:spcPct val="0"/>
        </a:spcBef>
        <a:spcAft>
          <a:spcPct val="0"/>
        </a:spcAft>
        <a:defRPr sz="5800">
          <a:solidFill>
            <a:schemeClr val="tx1"/>
          </a:solidFill>
          <a:latin typeface="Calibri" pitchFamily="34" charset="0"/>
        </a:defRPr>
      </a:lvl7pPr>
      <a:lvl8pPr marL="1812960" algn="ctr" rtl="0" eaLnBrk="1" fontAlgn="base" hangingPunct="1">
        <a:spcBef>
          <a:spcPct val="0"/>
        </a:spcBef>
        <a:spcAft>
          <a:spcPct val="0"/>
        </a:spcAft>
        <a:defRPr sz="5800">
          <a:solidFill>
            <a:schemeClr val="tx1"/>
          </a:solidFill>
          <a:latin typeface="Calibri" pitchFamily="34" charset="0"/>
        </a:defRPr>
      </a:lvl8pPr>
      <a:lvl9pPr marL="2417280" algn="ctr" rtl="0" eaLnBrk="1" fontAlgn="base" hangingPunct="1">
        <a:spcBef>
          <a:spcPct val="0"/>
        </a:spcBef>
        <a:spcAft>
          <a:spcPct val="0"/>
        </a:spcAft>
        <a:defRPr sz="5800">
          <a:solidFill>
            <a:schemeClr val="tx1"/>
          </a:solidFill>
          <a:latin typeface="Calibri" pitchFamily="34" charset="0"/>
        </a:defRPr>
      </a:lvl9pPr>
    </p:titleStyle>
    <p:bodyStyle>
      <a:lvl1pPr marL="453244" indent="-453244" algn="l" rtl="0" eaLnBrk="1" fontAlgn="base" hangingPunct="1">
        <a:spcBef>
          <a:spcPct val="20000"/>
        </a:spcBef>
        <a:spcAft>
          <a:spcPct val="0"/>
        </a:spcAft>
        <a:buFont typeface="Arial" charset="0"/>
        <a:buChar char="•"/>
        <a:defRPr sz="4200" kern="1200">
          <a:solidFill>
            <a:schemeClr val="tx1"/>
          </a:solidFill>
          <a:latin typeface="+mn-lt"/>
          <a:ea typeface="+mn-ea"/>
          <a:cs typeface="+mn-cs"/>
        </a:defRPr>
      </a:lvl1pPr>
      <a:lvl2pPr marL="982018" indent="-377698" algn="l" rtl="0" eaLnBrk="1" fontAlgn="base" hangingPunct="1">
        <a:spcBef>
          <a:spcPct val="20000"/>
        </a:spcBef>
        <a:spcAft>
          <a:spcPct val="0"/>
        </a:spcAft>
        <a:buFont typeface="Arial" charset="0"/>
        <a:buChar char="–"/>
        <a:defRPr sz="3700" kern="1200">
          <a:solidFill>
            <a:schemeClr val="tx1"/>
          </a:solidFill>
          <a:latin typeface="+mn-lt"/>
          <a:ea typeface="+mn-ea"/>
          <a:cs typeface="+mn-cs"/>
        </a:defRPr>
      </a:lvl2pPr>
      <a:lvl3pPr marL="1510799" indent="-302157"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3pPr>
      <a:lvl4pPr marL="2115118" indent="-302157" algn="l" rtl="0" eaLnBrk="1" fontAlgn="base" hangingPunct="1">
        <a:spcBef>
          <a:spcPct val="20000"/>
        </a:spcBef>
        <a:spcAft>
          <a:spcPct val="0"/>
        </a:spcAft>
        <a:buFont typeface="Arial" charset="0"/>
        <a:buChar char="–"/>
        <a:defRPr sz="2600" kern="1200">
          <a:solidFill>
            <a:schemeClr val="tx1"/>
          </a:solidFill>
          <a:latin typeface="+mn-lt"/>
          <a:ea typeface="+mn-ea"/>
          <a:cs typeface="+mn-cs"/>
        </a:defRPr>
      </a:lvl4pPr>
      <a:lvl5pPr marL="2719433" indent="-302157" algn="l" rtl="0" eaLnBrk="1" fontAlgn="base" hangingPunct="1">
        <a:spcBef>
          <a:spcPct val="20000"/>
        </a:spcBef>
        <a:spcAft>
          <a:spcPct val="0"/>
        </a:spcAft>
        <a:buFont typeface="Arial" charset="0"/>
        <a:buChar char="»"/>
        <a:defRPr sz="2600" kern="1200">
          <a:solidFill>
            <a:schemeClr val="tx1"/>
          </a:solidFill>
          <a:latin typeface="+mn-lt"/>
          <a:ea typeface="+mn-ea"/>
          <a:cs typeface="+mn-cs"/>
        </a:defRPr>
      </a:lvl5pPr>
      <a:lvl6pPr marL="3323768" indent="-302157" algn="l" defTabSz="1208640"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928080" indent="-302157" algn="l" defTabSz="1208640"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532394" indent="-302157" algn="l" defTabSz="1208640"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5136726" indent="-302157" algn="l" defTabSz="1208640" rtl="0" eaLnBrk="1" latinLnBrk="0" hangingPunct="1">
        <a:spcBef>
          <a:spcPct val="20000"/>
        </a:spcBef>
        <a:buFont typeface="Arial" pitchFamily="34" charset="0"/>
        <a:buChar char="•"/>
        <a:defRPr sz="2600" kern="1200">
          <a:solidFill>
            <a:schemeClr val="tx1"/>
          </a:solidFill>
          <a:latin typeface="+mn-lt"/>
          <a:ea typeface="+mn-ea"/>
          <a:cs typeface="+mn-cs"/>
        </a:defRPr>
      </a:lvl9pPr>
    </p:bodyStyle>
    <p:otherStyle>
      <a:defPPr>
        <a:defRPr lang="es-PE"/>
      </a:defPPr>
      <a:lvl1pPr marL="0" algn="l" defTabSz="1208640" rtl="0" eaLnBrk="1" latinLnBrk="0" hangingPunct="1">
        <a:defRPr sz="2400" kern="1200">
          <a:solidFill>
            <a:schemeClr val="tx1"/>
          </a:solidFill>
          <a:latin typeface="+mn-lt"/>
          <a:ea typeface="+mn-ea"/>
          <a:cs typeface="+mn-cs"/>
        </a:defRPr>
      </a:lvl1pPr>
      <a:lvl2pPr marL="604320" algn="l" defTabSz="1208640" rtl="0" eaLnBrk="1" latinLnBrk="0" hangingPunct="1">
        <a:defRPr sz="2400" kern="1200">
          <a:solidFill>
            <a:schemeClr val="tx1"/>
          </a:solidFill>
          <a:latin typeface="+mn-lt"/>
          <a:ea typeface="+mn-ea"/>
          <a:cs typeface="+mn-cs"/>
        </a:defRPr>
      </a:lvl2pPr>
      <a:lvl3pPr marL="1208640" algn="l" defTabSz="1208640" rtl="0" eaLnBrk="1" latinLnBrk="0" hangingPunct="1">
        <a:defRPr sz="2400" kern="1200">
          <a:solidFill>
            <a:schemeClr val="tx1"/>
          </a:solidFill>
          <a:latin typeface="+mn-lt"/>
          <a:ea typeface="+mn-ea"/>
          <a:cs typeface="+mn-cs"/>
        </a:defRPr>
      </a:lvl3pPr>
      <a:lvl4pPr marL="1812960" algn="l" defTabSz="1208640" rtl="0" eaLnBrk="1" latinLnBrk="0" hangingPunct="1">
        <a:defRPr sz="2400" kern="1200">
          <a:solidFill>
            <a:schemeClr val="tx1"/>
          </a:solidFill>
          <a:latin typeface="+mn-lt"/>
          <a:ea typeface="+mn-ea"/>
          <a:cs typeface="+mn-cs"/>
        </a:defRPr>
      </a:lvl4pPr>
      <a:lvl5pPr marL="2417280" algn="l" defTabSz="1208640" rtl="0" eaLnBrk="1" latinLnBrk="0" hangingPunct="1">
        <a:defRPr sz="2400" kern="1200">
          <a:solidFill>
            <a:schemeClr val="tx1"/>
          </a:solidFill>
          <a:latin typeface="+mn-lt"/>
          <a:ea typeface="+mn-ea"/>
          <a:cs typeface="+mn-cs"/>
        </a:defRPr>
      </a:lvl5pPr>
      <a:lvl6pPr marL="3021600" algn="l" defTabSz="1208640" rtl="0" eaLnBrk="1" latinLnBrk="0" hangingPunct="1">
        <a:defRPr sz="2400" kern="1200">
          <a:solidFill>
            <a:schemeClr val="tx1"/>
          </a:solidFill>
          <a:latin typeface="+mn-lt"/>
          <a:ea typeface="+mn-ea"/>
          <a:cs typeface="+mn-cs"/>
        </a:defRPr>
      </a:lvl6pPr>
      <a:lvl7pPr marL="3625920" algn="l" defTabSz="1208640" rtl="0" eaLnBrk="1" latinLnBrk="0" hangingPunct="1">
        <a:defRPr sz="2400" kern="1200">
          <a:solidFill>
            <a:schemeClr val="tx1"/>
          </a:solidFill>
          <a:latin typeface="+mn-lt"/>
          <a:ea typeface="+mn-ea"/>
          <a:cs typeface="+mn-cs"/>
        </a:defRPr>
      </a:lvl7pPr>
      <a:lvl8pPr marL="4230240" algn="l" defTabSz="1208640" rtl="0" eaLnBrk="1" latinLnBrk="0" hangingPunct="1">
        <a:defRPr sz="2400" kern="1200">
          <a:solidFill>
            <a:schemeClr val="tx1"/>
          </a:solidFill>
          <a:latin typeface="+mn-lt"/>
          <a:ea typeface="+mn-ea"/>
          <a:cs typeface="+mn-cs"/>
        </a:defRPr>
      </a:lvl8pPr>
      <a:lvl9pPr marL="4834560" algn="l" defTabSz="1208640" rtl="0" eaLnBrk="1" latinLnBrk="0" hangingPunct="1">
        <a:defRPr sz="24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098" name="1 Marcador de título"/>
          <p:cNvSpPr>
            <a:spLocks noGrp="1"/>
          </p:cNvSpPr>
          <p:nvPr>
            <p:ph type="title"/>
          </p:nvPr>
        </p:nvSpPr>
        <p:spPr bwMode="auto">
          <a:xfrm>
            <a:off x="720090" y="432555"/>
            <a:ext cx="12961620" cy="1800225"/>
          </a:xfrm>
          <a:prstGeom prst="rect">
            <a:avLst/>
          </a:prstGeom>
          <a:noFill/>
          <a:ln w="9525">
            <a:noFill/>
            <a:miter lim="800000"/>
            <a:headEnd/>
            <a:tailEnd/>
          </a:ln>
        </p:spPr>
        <p:txBody>
          <a:bodyPr vert="horz" wrap="square" lIns="120855" tIns="60436" rIns="120855" bIns="60436" numCol="1" anchor="ctr" anchorCtr="0" compatLnSpc="1">
            <a:prstTxWarp prst="textNoShape">
              <a:avLst/>
            </a:prstTxWarp>
          </a:bodyPr>
          <a:lstStyle/>
          <a:p>
            <a:pPr lvl="0"/>
            <a:r>
              <a:rPr lang="es-ES" smtClean="0"/>
              <a:t>Haga clic para modificar el estilo de título del patrón</a:t>
            </a:r>
          </a:p>
        </p:txBody>
      </p:sp>
      <p:sp>
        <p:nvSpPr>
          <p:cNvPr id="4099" name="2 Marcador de texto"/>
          <p:cNvSpPr>
            <a:spLocks noGrp="1"/>
          </p:cNvSpPr>
          <p:nvPr>
            <p:ph type="body" idx="1"/>
          </p:nvPr>
        </p:nvSpPr>
        <p:spPr bwMode="auto">
          <a:xfrm>
            <a:off x="720090" y="2520320"/>
            <a:ext cx="12961620" cy="7128392"/>
          </a:xfrm>
          <a:prstGeom prst="rect">
            <a:avLst/>
          </a:prstGeom>
          <a:noFill/>
          <a:ln w="9525">
            <a:noFill/>
            <a:miter lim="800000"/>
            <a:headEnd/>
            <a:tailEnd/>
          </a:ln>
        </p:spPr>
        <p:txBody>
          <a:bodyPr vert="horz" wrap="square" lIns="120855" tIns="60436" rIns="120855" bIns="60436"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 name="3 Marcador de fecha"/>
          <p:cNvSpPr>
            <a:spLocks noGrp="1"/>
          </p:cNvSpPr>
          <p:nvPr>
            <p:ph type="dt" sz="half" idx="2"/>
          </p:nvPr>
        </p:nvSpPr>
        <p:spPr>
          <a:xfrm>
            <a:off x="720090" y="10011258"/>
            <a:ext cx="3360420" cy="575072"/>
          </a:xfrm>
          <a:prstGeom prst="rect">
            <a:avLst/>
          </a:prstGeom>
        </p:spPr>
        <p:txBody>
          <a:bodyPr vert="horz" lIns="120855" tIns="60436" rIns="120855" bIns="60436" rtlCol="0" anchor="ctr"/>
          <a:lstStyle>
            <a:lvl1pPr algn="l">
              <a:defRPr sz="1600" smtClean="0">
                <a:solidFill>
                  <a:schemeClr val="tx1">
                    <a:tint val="75000"/>
                  </a:schemeClr>
                </a:solidFill>
              </a:defRPr>
            </a:lvl1pPr>
          </a:lstStyle>
          <a:p>
            <a:pPr>
              <a:defRPr/>
            </a:pPr>
            <a:endParaRPr lang="es-ES" dirty="0"/>
          </a:p>
        </p:txBody>
      </p:sp>
      <p:sp>
        <p:nvSpPr>
          <p:cNvPr id="5" name="4 Marcador de pie de página"/>
          <p:cNvSpPr>
            <a:spLocks noGrp="1"/>
          </p:cNvSpPr>
          <p:nvPr>
            <p:ph type="ftr" sz="quarter" idx="3"/>
          </p:nvPr>
        </p:nvSpPr>
        <p:spPr>
          <a:xfrm>
            <a:off x="4920615" y="10011258"/>
            <a:ext cx="4560570" cy="575072"/>
          </a:xfrm>
          <a:prstGeom prst="rect">
            <a:avLst/>
          </a:prstGeom>
        </p:spPr>
        <p:txBody>
          <a:bodyPr vert="horz" lIns="120855" tIns="60436" rIns="120855" bIns="60436" rtlCol="0" anchor="ctr"/>
          <a:lstStyle>
            <a:lvl1pPr algn="ctr">
              <a:defRPr sz="1600" smtClean="0">
                <a:solidFill>
                  <a:schemeClr val="tx1">
                    <a:tint val="75000"/>
                  </a:schemeClr>
                </a:solidFill>
              </a:defRPr>
            </a:lvl1pPr>
          </a:lstStyle>
          <a:p>
            <a:pPr>
              <a:defRPr/>
            </a:pPr>
            <a:endParaRPr lang="es-ES" dirty="0"/>
          </a:p>
        </p:txBody>
      </p:sp>
      <p:sp>
        <p:nvSpPr>
          <p:cNvPr id="6" name="5 Marcador de número de diapositiva"/>
          <p:cNvSpPr>
            <a:spLocks noGrp="1"/>
          </p:cNvSpPr>
          <p:nvPr>
            <p:ph type="sldNum" sz="quarter" idx="4"/>
          </p:nvPr>
        </p:nvSpPr>
        <p:spPr>
          <a:xfrm>
            <a:off x="10321290" y="10011258"/>
            <a:ext cx="3360420" cy="575072"/>
          </a:xfrm>
          <a:prstGeom prst="rect">
            <a:avLst/>
          </a:prstGeom>
        </p:spPr>
        <p:txBody>
          <a:bodyPr vert="horz" lIns="120855" tIns="60436" rIns="120855" bIns="60436" rtlCol="0" anchor="ctr"/>
          <a:lstStyle>
            <a:lvl1pPr algn="r">
              <a:defRPr sz="1600" smtClean="0">
                <a:solidFill>
                  <a:schemeClr val="tx1">
                    <a:tint val="75000"/>
                  </a:schemeClr>
                </a:solidFill>
              </a:defRPr>
            </a:lvl1pPr>
          </a:lstStyle>
          <a:p>
            <a:pPr>
              <a:defRPr/>
            </a:pPr>
            <a:fld id="{DF6906CC-63F4-4950-B8E9-C1CEA36DA950}" type="slidenum">
              <a:rPr lang="es-ES"/>
              <a:pPr>
                <a:defRPr/>
              </a:pPr>
              <a:t>‹Nº›</a:t>
            </a:fld>
            <a:endParaRPr lang="es-ES" dirty="0"/>
          </a:p>
        </p:txBody>
      </p:sp>
      <p:pic>
        <p:nvPicPr>
          <p:cNvPr id="7" name="Picture 6" descr="logo%20último%20mejorado"/>
          <p:cNvPicPr>
            <a:picLocks noChangeAspect="1" noChangeArrowheads="1"/>
          </p:cNvPicPr>
          <p:nvPr/>
        </p:nvPicPr>
        <p:blipFill>
          <a:blip r:embed="rId2" cstate="email">
            <a:clrChange>
              <a:clrFrom>
                <a:srgbClr val="FFFFFF"/>
              </a:clrFrom>
              <a:clrTo>
                <a:srgbClr val="FFFFFF">
                  <a:alpha val="0"/>
                </a:srgbClr>
              </a:clrTo>
            </a:clrChange>
            <a:duotone>
              <a:schemeClr val="accent1">
                <a:shade val="45000"/>
                <a:satMod val="135000"/>
              </a:schemeClr>
              <a:prstClr val="white"/>
            </a:duotone>
            <a:lum bright="-26000" contrast="-32000"/>
          </a:blip>
          <a:srcRect/>
          <a:stretch>
            <a:fillRect/>
          </a:stretch>
        </p:blipFill>
        <p:spPr bwMode="auto">
          <a:xfrm rot="21259667">
            <a:off x="10651938" y="8612328"/>
            <a:ext cx="3600475" cy="1707631"/>
          </a:xfrm>
          <a:prstGeom prst="rect">
            <a:avLst/>
          </a:prstGeom>
          <a:noFill/>
          <a:ln w="34925">
            <a:solidFill>
              <a:srgbClr val="FFFFFF"/>
            </a:solidFill>
            <a:miter lim="800000"/>
            <a:headEnd/>
            <a:tailEnd/>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pic>
    </p:spTree>
  </p:cSld>
  <p:clrMap bg1="lt1" tx1="dk1" bg2="lt2" tx2="dk2" accent1="accent1" accent2="accent2" accent3="accent3" accent4="accent4" accent5="accent5" accent6="accent6" hlink="hlink" folHlink="folHlin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10" dur="1000" fill="hold"/>
                                        <p:tgtEl>
                                          <p:spTgt spid="7"/>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hf hdr="0" ftr="0" dt="0"/>
  <p:txStyles>
    <p:titleStyle>
      <a:lvl1pPr algn="ctr" rtl="0" eaLnBrk="1" fontAlgn="base" hangingPunct="1">
        <a:spcBef>
          <a:spcPct val="0"/>
        </a:spcBef>
        <a:spcAft>
          <a:spcPct val="0"/>
        </a:spcAft>
        <a:defRPr sz="5800" kern="1200">
          <a:solidFill>
            <a:schemeClr val="tx1"/>
          </a:solidFill>
          <a:latin typeface="+mj-lt"/>
          <a:ea typeface="+mj-ea"/>
          <a:cs typeface="+mj-cs"/>
        </a:defRPr>
      </a:lvl1pPr>
      <a:lvl2pPr algn="ctr" rtl="0" eaLnBrk="1" fontAlgn="base" hangingPunct="1">
        <a:spcBef>
          <a:spcPct val="0"/>
        </a:spcBef>
        <a:spcAft>
          <a:spcPct val="0"/>
        </a:spcAft>
        <a:defRPr sz="5800">
          <a:solidFill>
            <a:schemeClr val="tx1"/>
          </a:solidFill>
          <a:latin typeface="Calibri" pitchFamily="34" charset="0"/>
        </a:defRPr>
      </a:lvl2pPr>
      <a:lvl3pPr algn="ctr" rtl="0" eaLnBrk="1" fontAlgn="base" hangingPunct="1">
        <a:spcBef>
          <a:spcPct val="0"/>
        </a:spcBef>
        <a:spcAft>
          <a:spcPct val="0"/>
        </a:spcAft>
        <a:defRPr sz="5800">
          <a:solidFill>
            <a:schemeClr val="tx1"/>
          </a:solidFill>
          <a:latin typeface="Calibri" pitchFamily="34" charset="0"/>
        </a:defRPr>
      </a:lvl3pPr>
      <a:lvl4pPr algn="ctr" rtl="0" eaLnBrk="1" fontAlgn="base" hangingPunct="1">
        <a:spcBef>
          <a:spcPct val="0"/>
        </a:spcBef>
        <a:spcAft>
          <a:spcPct val="0"/>
        </a:spcAft>
        <a:defRPr sz="5800">
          <a:solidFill>
            <a:schemeClr val="tx1"/>
          </a:solidFill>
          <a:latin typeface="Calibri" pitchFamily="34" charset="0"/>
        </a:defRPr>
      </a:lvl4pPr>
      <a:lvl5pPr algn="ctr" rtl="0" eaLnBrk="1" fontAlgn="base" hangingPunct="1">
        <a:spcBef>
          <a:spcPct val="0"/>
        </a:spcBef>
        <a:spcAft>
          <a:spcPct val="0"/>
        </a:spcAft>
        <a:defRPr sz="5800">
          <a:solidFill>
            <a:schemeClr val="tx1"/>
          </a:solidFill>
          <a:latin typeface="Calibri" pitchFamily="34" charset="0"/>
        </a:defRPr>
      </a:lvl5pPr>
      <a:lvl6pPr marL="604274" algn="ctr" rtl="0" eaLnBrk="1" fontAlgn="base" hangingPunct="1">
        <a:spcBef>
          <a:spcPct val="0"/>
        </a:spcBef>
        <a:spcAft>
          <a:spcPct val="0"/>
        </a:spcAft>
        <a:defRPr sz="5800">
          <a:solidFill>
            <a:schemeClr val="tx1"/>
          </a:solidFill>
          <a:latin typeface="Calibri" pitchFamily="34" charset="0"/>
        </a:defRPr>
      </a:lvl6pPr>
      <a:lvl7pPr marL="1208547" algn="ctr" rtl="0" eaLnBrk="1" fontAlgn="base" hangingPunct="1">
        <a:spcBef>
          <a:spcPct val="0"/>
        </a:spcBef>
        <a:spcAft>
          <a:spcPct val="0"/>
        </a:spcAft>
        <a:defRPr sz="5800">
          <a:solidFill>
            <a:schemeClr val="tx1"/>
          </a:solidFill>
          <a:latin typeface="Calibri" pitchFamily="34" charset="0"/>
        </a:defRPr>
      </a:lvl7pPr>
      <a:lvl8pPr marL="1812821" algn="ctr" rtl="0" eaLnBrk="1" fontAlgn="base" hangingPunct="1">
        <a:spcBef>
          <a:spcPct val="0"/>
        </a:spcBef>
        <a:spcAft>
          <a:spcPct val="0"/>
        </a:spcAft>
        <a:defRPr sz="5800">
          <a:solidFill>
            <a:schemeClr val="tx1"/>
          </a:solidFill>
          <a:latin typeface="Calibri" pitchFamily="34" charset="0"/>
        </a:defRPr>
      </a:lvl8pPr>
      <a:lvl9pPr marL="2417095" algn="ctr" rtl="0" eaLnBrk="1" fontAlgn="base" hangingPunct="1">
        <a:spcBef>
          <a:spcPct val="0"/>
        </a:spcBef>
        <a:spcAft>
          <a:spcPct val="0"/>
        </a:spcAft>
        <a:defRPr sz="5800">
          <a:solidFill>
            <a:schemeClr val="tx1"/>
          </a:solidFill>
          <a:latin typeface="Calibri" pitchFamily="34" charset="0"/>
        </a:defRPr>
      </a:lvl9pPr>
    </p:titleStyle>
    <p:bodyStyle>
      <a:lvl1pPr marL="453210" indent="-453210" algn="l" rtl="0" eaLnBrk="1" fontAlgn="base" hangingPunct="1">
        <a:spcBef>
          <a:spcPct val="20000"/>
        </a:spcBef>
        <a:spcAft>
          <a:spcPct val="0"/>
        </a:spcAft>
        <a:buFont typeface="Arial" charset="0"/>
        <a:buChar char="•"/>
        <a:defRPr sz="4200" kern="1200">
          <a:solidFill>
            <a:schemeClr val="tx1"/>
          </a:solidFill>
          <a:latin typeface="+mn-lt"/>
          <a:ea typeface="+mn-ea"/>
          <a:cs typeface="+mn-cs"/>
        </a:defRPr>
      </a:lvl1pPr>
      <a:lvl2pPr marL="981943" indent="-377669" algn="l" rtl="0" eaLnBrk="1" fontAlgn="base" hangingPunct="1">
        <a:spcBef>
          <a:spcPct val="20000"/>
        </a:spcBef>
        <a:spcAft>
          <a:spcPct val="0"/>
        </a:spcAft>
        <a:buFont typeface="Arial" charset="0"/>
        <a:buChar char="–"/>
        <a:defRPr sz="3700" kern="1200">
          <a:solidFill>
            <a:schemeClr val="tx1"/>
          </a:solidFill>
          <a:latin typeface="+mn-lt"/>
          <a:ea typeface="+mn-ea"/>
          <a:cs typeface="+mn-cs"/>
        </a:defRPr>
      </a:lvl2pPr>
      <a:lvl3pPr marL="1510683" indent="-302134"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3pPr>
      <a:lvl4pPr marL="2114956" indent="-302134" algn="l" rtl="0" eaLnBrk="1" fontAlgn="base" hangingPunct="1">
        <a:spcBef>
          <a:spcPct val="20000"/>
        </a:spcBef>
        <a:spcAft>
          <a:spcPct val="0"/>
        </a:spcAft>
        <a:buFont typeface="Arial" charset="0"/>
        <a:buChar char="–"/>
        <a:defRPr sz="2600" kern="1200">
          <a:solidFill>
            <a:schemeClr val="tx1"/>
          </a:solidFill>
          <a:latin typeface="+mn-lt"/>
          <a:ea typeface="+mn-ea"/>
          <a:cs typeface="+mn-cs"/>
        </a:defRPr>
      </a:lvl4pPr>
      <a:lvl5pPr marL="2719224" indent="-302134" algn="l" rtl="0" eaLnBrk="1" fontAlgn="base" hangingPunct="1">
        <a:spcBef>
          <a:spcPct val="20000"/>
        </a:spcBef>
        <a:spcAft>
          <a:spcPct val="0"/>
        </a:spcAft>
        <a:buFont typeface="Arial" charset="0"/>
        <a:buChar char="»"/>
        <a:defRPr sz="2600" kern="1200">
          <a:solidFill>
            <a:schemeClr val="tx1"/>
          </a:solidFill>
          <a:latin typeface="+mn-lt"/>
          <a:ea typeface="+mn-ea"/>
          <a:cs typeface="+mn-cs"/>
        </a:defRPr>
      </a:lvl5pPr>
      <a:lvl6pPr marL="3323514" indent="-302134" algn="l" defTabSz="1208547"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927779" indent="-302134" algn="l" defTabSz="1208547"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532046" indent="-302134" algn="l" defTabSz="1208547"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5136333" indent="-302134" algn="l" defTabSz="1208547" rtl="0" eaLnBrk="1" latinLnBrk="0" hangingPunct="1">
        <a:spcBef>
          <a:spcPct val="20000"/>
        </a:spcBef>
        <a:buFont typeface="Arial" pitchFamily="34" charset="0"/>
        <a:buChar char="•"/>
        <a:defRPr sz="2600" kern="1200">
          <a:solidFill>
            <a:schemeClr val="tx1"/>
          </a:solidFill>
          <a:latin typeface="+mn-lt"/>
          <a:ea typeface="+mn-ea"/>
          <a:cs typeface="+mn-cs"/>
        </a:defRPr>
      </a:lvl9pPr>
    </p:bodyStyle>
    <p:otherStyle>
      <a:defPPr>
        <a:defRPr lang="es-ES"/>
      </a:defPPr>
      <a:lvl1pPr marL="0" algn="l" defTabSz="1208547" rtl="0" eaLnBrk="1" latinLnBrk="0" hangingPunct="1">
        <a:defRPr sz="2400" kern="1200">
          <a:solidFill>
            <a:schemeClr val="tx1"/>
          </a:solidFill>
          <a:latin typeface="+mn-lt"/>
          <a:ea typeface="+mn-ea"/>
          <a:cs typeface="+mn-cs"/>
        </a:defRPr>
      </a:lvl1pPr>
      <a:lvl2pPr marL="604274" algn="l" defTabSz="1208547" rtl="0" eaLnBrk="1" latinLnBrk="0" hangingPunct="1">
        <a:defRPr sz="2400" kern="1200">
          <a:solidFill>
            <a:schemeClr val="tx1"/>
          </a:solidFill>
          <a:latin typeface="+mn-lt"/>
          <a:ea typeface="+mn-ea"/>
          <a:cs typeface="+mn-cs"/>
        </a:defRPr>
      </a:lvl2pPr>
      <a:lvl3pPr marL="1208547" algn="l" defTabSz="1208547" rtl="0" eaLnBrk="1" latinLnBrk="0" hangingPunct="1">
        <a:defRPr sz="2400" kern="1200">
          <a:solidFill>
            <a:schemeClr val="tx1"/>
          </a:solidFill>
          <a:latin typeface="+mn-lt"/>
          <a:ea typeface="+mn-ea"/>
          <a:cs typeface="+mn-cs"/>
        </a:defRPr>
      </a:lvl3pPr>
      <a:lvl4pPr marL="1812821" algn="l" defTabSz="1208547" rtl="0" eaLnBrk="1" latinLnBrk="0" hangingPunct="1">
        <a:defRPr sz="2400" kern="1200">
          <a:solidFill>
            <a:schemeClr val="tx1"/>
          </a:solidFill>
          <a:latin typeface="+mn-lt"/>
          <a:ea typeface="+mn-ea"/>
          <a:cs typeface="+mn-cs"/>
        </a:defRPr>
      </a:lvl4pPr>
      <a:lvl5pPr marL="2417095" algn="l" defTabSz="1208547" rtl="0" eaLnBrk="1" latinLnBrk="0" hangingPunct="1">
        <a:defRPr sz="2400" kern="1200">
          <a:solidFill>
            <a:schemeClr val="tx1"/>
          </a:solidFill>
          <a:latin typeface="+mn-lt"/>
          <a:ea typeface="+mn-ea"/>
          <a:cs typeface="+mn-cs"/>
        </a:defRPr>
      </a:lvl5pPr>
      <a:lvl6pPr marL="3021368" algn="l" defTabSz="1208547" rtl="0" eaLnBrk="1" latinLnBrk="0" hangingPunct="1">
        <a:defRPr sz="2400" kern="1200">
          <a:solidFill>
            <a:schemeClr val="tx1"/>
          </a:solidFill>
          <a:latin typeface="+mn-lt"/>
          <a:ea typeface="+mn-ea"/>
          <a:cs typeface="+mn-cs"/>
        </a:defRPr>
      </a:lvl6pPr>
      <a:lvl7pPr marL="3625642" algn="l" defTabSz="1208547" rtl="0" eaLnBrk="1" latinLnBrk="0" hangingPunct="1">
        <a:defRPr sz="2400" kern="1200">
          <a:solidFill>
            <a:schemeClr val="tx1"/>
          </a:solidFill>
          <a:latin typeface="+mn-lt"/>
          <a:ea typeface="+mn-ea"/>
          <a:cs typeface="+mn-cs"/>
        </a:defRPr>
      </a:lvl7pPr>
      <a:lvl8pPr marL="4229915" algn="l" defTabSz="1208547" rtl="0" eaLnBrk="1" latinLnBrk="0" hangingPunct="1">
        <a:defRPr sz="2400" kern="1200">
          <a:solidFill>
            <a:schemeClr val="tx1"/>
          </a:solidFill>
          <a:latin typeface="+mn-lt"/>
          <a:ea typeface="+mn-ea"/>
          <a:cs typeface="+mn-cs"/>
        </a:defRPr>
      </a:lvl8pPr>
      <a:lvl9pPr marL="4834189" algn="l" defTabSz="1208547" rtl="0" eaLnBrk="1" latinLnBrk="0" hangingPunct="1">
        <a:defRPr sz="24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bwMode="auto">
          <a:xfrm>
            <a:off x="1080135" y="600075"/>
            <a:ext cx="1224153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dirty="0" smtClean="0"/>
              <a:t>Haga clic para modificar el estilo de título del patrón</a:t>
            </a:r>
            <a:endParaRPr lang="en-US" dirty="0" smtClean="0"/>
          </a:p>
        </p:txBody>
      </p:sp>
      <p:sp>
        <p:nvSpPr>
          <p:cNvPr id="14339" name="Rectangle 3"/>
          <p:cNvSpPr>
            <a:spLocks noGrp="1" noChangeArrowheads="1"/>
          </p:cNvSpPr>
          <p:nvPr>
            <p:ph type="body" idx="1"/>
          </p:nvPr>
        </p:nvSpPr>
        <p:spPr bwMode="auto">
          <a:xfrm>
            <a:off x="1080135" y="2640330"/>
            <a:ext cx="12241530" cy="720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2" name="Rectangle 4"/>
          <p:cNvSpPr>
            <a:spLocks noGrp="1" noChangeArrowheads="1"/>
          </p:cNvSpPr>
          <p:nvPr>
            <p:ph type="dt" sz="half" idx="2"/>
          </p:nvPr>
        </p:nvSpPr>
        <p:spPr bwMode="auto">
          <a:xfrm>
            <a:off x="1080135" y="9841230"/>
            <a:ext cx="3000375" cy="72009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eaLnBrk="0" hangingPunct="0">
              <a:defRPr sz="1654">
                <a:latin typeface="Arial" charset="0"/>
              </a:defRPr>
            </a:lvl1pPr>
          </a:lstStyle>
          <a:p>
            <a:pPr>
              <a:defRPr/>
            </a:pPr>
            <a:endParaRPr lang="en-GB" dirty="0">
              <a:solidFill>
                <a:srgbClr val="000000"/>
              </a:solidFill>
            </a:endParaRPr>
          </a:p>
        </p:txBody>
      </p:sp>
      <p:sp>
        <p:nvSpPr>
          <p:cNvPr id="3" name="Rectangle 5"/>
          <p:cNvSpPr>
            <a:spLocks noGrp="1" noChangeArrowheads="1"/>
          </p:cNvSpPr>
          <p:nvPr>
            <p:ph type="ftr" sz="quarter" idx="3"/>
          </p:nvPr>
        </p:nvSpPr>
        <p:spPr bwMode="auto">
          <a:xfrm>
            <a:off x="4560570" y="10441305"/>
            <a:ext cx="5280660" cy="12001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181">
                <a:solidFill>
                  <a:schemeClr val="bg1"/>
                </a:solidFill>
                <a:latin typeface="Arial" charset="0"/>
              </a:defRPr>
            </a:lvl1pPr>
          </a:lstStyle>
          <a:p>
            <a:pPr>
              <a:defRPr/>
            </a:pPr>
            <a:endParaRPr lang="en-US" sz="1654" dirty="0">
              <a:solidFill>
                <a:srgbClr val="FFFFFF"/>
              </a:solidFill>
            </a:endParaRPr>
          </a:p>
        </p:txBody>
      </p:sp>
      <p:sp>
        <p:nvSpPr>
          <p:cNvPr id="1030" name="Rectangle 6"/>
          <p:cNvSpPr>
            <a:spLocks noGrp="1" noChangeArrowheads="1"/>
          </p:cNvSpPr>
          <p:nvPr>
            <p:ph type="sldNum" sz="quarter" idx="4"/>
          </p:nvPr>
        </p:nvSpPr>
        <p:spPr bwMode="auto">
          <a:xfrm>
            <a:off x="10321290" y="9841230"/>
            <a:ext cx="3000375" cy="72009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654">
                <a:latin typeface="Arial" charset="0"/>
              </a:defRPr>
            </a:lvl1pPr>
          </a:lstStyle>
          <a:p>
            <a:pPr>
              <a:defRPr/>
            </a:pPr>
            <a:fld id="{B126AD8D-5582-4C50-9343-B596E985887A}" type="slidenum">
              <a:rPr lang="en-US">
                <a:solidFill>
                  <a:srgbClr val="000000"/>
                </a:solidFill>
              </a:rPr>
              <a:pPr>
                <a:defRPr/>
              </a:pPr>
              <a:t>‹Nº›</a:t>
            </a:fld>
            <a:endParaRPr lang="en-US" dirty="0">
              <a:solidFill>
                <a:srgbClr val="000000"/>
              </a:solidFill>
            </a:endParaRPr>
          </a:p>
        </p:txBody>
      </p:sp>
      <p:pic>
        <p:nvPicPr>
          <p:cNvPr id="5" name="Picture 6"/>
          <p:cNvPicPr>
            <a:picLocks noChangeAspect="1" noChangeArrowheads="1"/>
          </p:cNvPicPr>
          <p:nvPr/>
        </p:nvPicPr>
        <p:blipFill>
          <a:blip r:embed="rId21">
            <a:extLst>
              <a:ext uri="{28A0092B-C50C-407E-A947-70E740481C1C}">
                <a14:useLocalDpi xmlns:a14="http://schemas.microsoft.com/office/drawing/2010/main"/>
              </a:ext>
            </a:extLst>
          </a:blip>
          <a:srcRect/>
          <a:stretch>
            <a:fillRect/>
          </a:stretch>
        </p:blipFill>
        <p:spPr bwMode="auto">
          <a:xfrm>
            <a:off x="0" y="9854356"/>
            <a:ext cx="14401800" cy="9901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22">
            <a:extLst>
              <a:ext uri="{28A0092B-C50C-407E-A947-70E740481C1C}">
                <a14:useLocalDpi xmlns:a14="http://schemas.microsoft.com/office/drawing/2010/main"/>
              </a:ext>
            </a:extLst>
          </a:blip>
          <a:srcRect/>
          <a:stretch>
            <a:fillRect/>
          </a:stretch>
        </p:blipFill>
        <p:spPr bwMode="auto">
          <a:xfrm>
            <a:off x="109676" y="10235913"/>
            <a:ext cx="4167345" cy="381742"/>
          </a:xfrm>
          <a:prstGeom prst="rect">
            <a:avLst/>
          </a:prstGeom>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3" descr="logo%20último%20mejorado"/>
          <p:cNvPicPr>
            <a:picLocks noChangeAspect="1" noChangeArrowheads="1"/>
          </p:cNvPicPr>
          <p:nvPr/>
        </p:nvPicPr>
        <p:blipFill>
          <a:blip r:embed="rId2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2984946" y="70283"/>
            <a:ext cx="1244528" cy="567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19916981"/>
      </p:ext>
    </p:extLst>
  </p:cSld>
  <p:clrMap bg1="lt1" tx1="dk1" bg2="lt2" tx2="dk2" accent1="accent1" accent2="accent2" accent3="accent3" accent4="accent4" accent5="accent5" accent6="accent6" hlink="hlink" folHlink="folHlink"/>
  <p:sldLayoutIdLst>
    <p:sldLayoutId id="2147484648" r:id="rId1"/>
    <p:sldLayoutId id="2147484649" r:id="rId2"/>
    <p:sldLayoutId id="2147484650" r:id="rId3"/>
    <p:sldLayoutId id="2147484651" r:id="rId4"/>
    <p:sldLayoutId id="2147484652" r:id="rId5"/>
    <p:sldLayoutId id="2147484653" r:id="rId6"/>
    <p:sldLayoutId id="2147484654" r:id="rId7"/>
    <p:sldLayoutId id="2147484655" r:id="rId8"/>
    <p:sldLayoutId id="2147484656" r:id="rId9"/>
    <p:sldLayoutId id="2147484657" r:id="rId10"/>
    <p:sldLayoutId id="2147484658" r:id="rId11"/>
    <p:sldLayoutId id="2147484660" r:id="rId12"/>
    <p:sldLayoutId id="2147484661" r:id="rId13"/>
    <p:sldLayoutId id="2147484662" r:id="rId14"/>
    <p:sldLayoutId id="2147484663" r:id="rId15"/>
    <p:sldLayoutId id="2147484664" r:id="rId16"/>
    <p:sldLayoutId id="2147484665" r:id="rId17"/>
    <p:sldLayoutId id="2147484666" r:id="rId18"/>
    <p:sldLayoutId id="2147484667" r:id="rId19"/>
  </p:sldLayoutIdLst>
  <p:timing>
    <p:tnLst>
      <p:par>
        <p:cTn id="1" dur="indefinite" restart="never" nodeType="tmRoot"/>
      </p:par>
    </p:tnLst>
  </p:timing>
  <p:hf hdr="0" ftr="0" dt="0"/>
  <p:txStyles>
    <p:titleStyle>
      <a:lvl1pPr algn="ctr" rtl="0" eaLnBrk="1" fontAlgn="base" hangingPunct="1">
        <a:spcBef>
          <a:spcPct val="0"/>
        </a:spcBef>
        <a:spcAft>
          <a:spcPct val="0"/>
        </a:spcAft>
        <a:defRPr sz="5198">
          <a:solidFill>
            <a:schemeClr val="bg1"/>
          </a:solidFill>
          <a:latin typeface="+mj-lt"/>
          <a:ea typeface="+mj-ea"/>
          <a:cs typeface="+mj-cs"/>
        </a:defRPr>
      </a:lvl1pPr>
      <a:lvl2pPr algn="ctr" rtl="0" eaLnBrk="1" fontAlgn="base" hangingPunct="1">
        <a:spcBef>
          <a:spcPct val="0"/>
        </a:spcBef>
        <a:spcAft>
          <a:spcPct val="0"/>
        </a:spcAft>
        <a:defRPr sz="5198">
          <a:solidFill>
            <a:schemeClr val="bg1"/>
          </a:solidFill>
          <a:latin typeface="Arial" pitchFamily="-110" charset="0"/>
          <a:ea typeface="ヒラギノ角ゴ Pro W3" pitchFamily="-110" charset="-128"/>
          <a:cs typeface="ヒラギノ角ゴ Pro W3" pitchFamily="-110" charset="-128"/>
        </a:defRPr>
      </a:lvl2pPr>
      <a:lvl3pPr algn="ctr" rtl="0" eaLnBrk="1" fontAlgn="base" hangingPunct="1">
        <a:spcBef>
          <a:spcPct val="0"/>
        </a:spcBef>
        <a:spcAft>
          <a:spcPct val="0"/>
        </a:spcAft>
        <a:defRPr sz="5198">
          <a:solidFill>
            <a:schemeClr val="bg1"/>
          </a:solidFill>
          <a:latin typeface="Arial" pitchFamily="-110" charset="0"/>
          <a:ea typeface="ヒラギノ角ゴ Pro W3" pitchFamily="-110" charset="-128"/>
          <a:cs typeface="ヒラギノ角ゴ Pro W3" pitchFamily="-110" charset="-128"/>
        </a:defRPr>
      </a:lvl3pPr>
      <a:lvl4pPr algn="ctr" rtl="0" eaLnBrk="1" fontAlgn="base" hangingPunct="1">
        <a:spcBef>
          <a:spcPct val="0"/>
        </a:spcBef>
        <a:spcAft>
          <a:spcPct val="0"/>
        </a:spcAft>
        <a:defRPr sz="5198">
          <a:solidFill>
            <a:schemeClr val="bg1"/>
          </a:solidFill>
          <a:latin typeface="Arial" pitchFamily="-110" charset="0"/>
          <a:ea typeface="ヒラギノ角ゴ Pro W3" pitchFamily="-110" charset="-128"/>
          <a:cs typeface="ヒラギノ角ゴ Pro W3" pitchFamily="-110" charset="-128"/>
        </a:defRPr>
      </a:lvl4pPr>
      <a:lvl5pPr algn="ctr" rtl="0" eaLnBrk="1" fontAlgn="base" hangingPunct="1">
        <a:spcBef>
          <a:spcPct val="0"/>
        </a:spcBef>
        <a:spcAft>
          <a:spcPct val="0"/>
        </a:spcAft>
        <a:defRPr sz="5198">
          <a:solidFill>
            <a:schemeClr val="bg1"/>
          </a:solidFill>
          <a:latin typeface="Arial" pitchFamily="-110" charset="0"/>
          <a:ea typeface="ヒラギノ角ゴ Pro W3" pitchFamily="-110" charset="-128"/>
          <a:cs typeface="ヒラギノ角ゴ Pro W3" pitchFamily="-110" charset="-128"/>
        </a:defRPr>
      </a:lvl5pPr>
      <a:lvl6pPr marL="540090" algn="ctr" rtl="0" eaLnBrk="1" fontAlgn="base" hangingPunct="1">
        <a:spcBef>
          <a:spcPct val="0"/>
        </a:spcBef>
        <a:spcAft>
          <a:spcPct val="0"/>
        </a:spcAft>
        <a:defRPr sz="5198">
          <a:solidFill>
            <a:schemeClr val="bg1"/>
          </a:solidFill>
          <a:latin typeface="Arial" pitchFamily="-110" charset="0"/>
          <a:ea typeface="ヒラギノ角ゴ Pro W3" pitchFamily="-110" charset="-128"/>
          <a:cs typeface="ヒラギノ角ゴ Pro W3" pitchFamily="-110" charset="-128"/>
        </a:defRPr>
      </a:lvl6pPr>
      <a:lvl7pPr marL="1080181" algn="ctr" rtl="0" eaLnBrk="1" fontAlgn="base" hangingPunct="1">
        <a:spcBef>
          <a:spcPct val="0"/>
        </a:spcBef>
        <a:spcAft>
          <a:spcPct val="0"/>
        </a:spcAft>
        <a:defRPr sz="5198">
          <a:solidFill>
            <a:schemeClr val="bg1"/>
          </a:solidFill>
          <a:latin typeface="Arial" pitchFamily="-110" charset="0"/>
          <a:ea typeface="ヒラギノ角ゴ Pro W3" pitchFamily="-110" charset="-128"/>
          <a:cs typeface="ヒラギノ角ゴ Pro W3" pitchFamily="-110" charset="-128"/>
        </a:defRPr>
      </a:lvl7pPr>
      <a:lvl8pPr marL="1620271" algn="ctr" rtl="0" eaLnBrk="1" fontAlgn="base" hangingPunct="1">
        <a:spcBef>
          <a:spcPct val="0"/>
        </a:spcBef>
        <a:spcAft>
          <a:spcPct val="0"/>
        </a:spcAft>
        <a:defRPr sz="5198">
          <a:solidFill>
            <a:schemeClr val="bg1"/>
          </a:solidFill>
          <a:latin typeface="Arial" pitchFamily="-110" charset="0"/>
          <a:ea typeface="ヒラギノ角ゴ Pro W3" pitchFamily="-110" charset="-128"/>
          <a:cs typeface="ヒラギノ角ゴ Pro W3" pitchFamily="-110" charset="-128"/>
        </a:defRPr>
      </a:lvl8pPr>
      <a:lvl9pPr marL="2160361" algn="ctr" rtl="0" eaLnBrk="1" fontAlgn="base" hangingPunct="1">
        <a:spcBef>
          <a:spcPct val="0"/>
        </a:spcBef>
        <a:spcAft>
          <a:spcPct val="0"/>
        </a:spcAft>
        <a:defRPr sz="5198">
          <a:solidFill>
            <a:schemeClr val="bg1"/>
          </a:solidFill>
          <a:latin typeface="Arial" pitchFamily="-110" charset="0"/>
          <a:ea typeface="ヒラギノ角ゴ Pro W3" pitchFamily="-110" charset="-128"/>
          <a:cs typeface="ヒラギノ角ゴ Pro W3" pitchFamily="-110" charset="-128"/>
        </a:defRPr>
      </a:lvl9pPr>
    </p:titleStyle>
    <p:bodyStyle>
      <a:lvl1pPr marL="405068" indent="-405068" algn="l" rtl="0" eaLnBrk="1" fontAlgn="base" hangingPunct="1">
        <a:spcBef>
          <a:spcPct val="20000"/>
        </a:spcBef>
        <a:spcAft>
          <a:spcPct val="0"/>
        </a:spcAft>
        <a:buClr>
          <a:srgbClr val="C52613"/>
        </a:buClr>
        <a:buFont typeface="Times"/>
        <a:buChar char="•"/>
        <a:defRPr sz="3780">
          <a:solidFill>
            <a:schemeClr val="accent2"/>
          </a:solidFill>
          <a:latin typeface="+mn-lt"/>
          <a:ea typeface="+mn-ea"/>
          <a:cs typeface="+mn-cs"/>
        </a:defRPr>
      </a:lvl1pPr>
      <a:lvl2pPr marL="877647" indent="-337556" algn="l" rtl="0" eaLnBrk="1" fontAlgn="base" hangingPunct="1">
        <a:spcBef>
          <a:spcPct val="20000"/>
        </a:spcBef>
        <a:spcAft>
          <a:spcPct val="0"/>
        </a:spcAft>
        <a:buClr>
          <a:srgbClr val="0080FF"/>
        </a:buClr>
        <a:buFont typeface="Times"/>
        <a:buChar char="•"/>
        <a:defRPr sz="3308">
          <a:solidFill>
            <a:srgbClr val="15B015"/>
          </a:solidFill>
          <a:latin typeface="+mn-lt"/>
          <a:ea typeface="+mn-ea"/>
          <a:cs typeface="+mn-cs"/>
        </a:defRPr>
      </a:lvl2pPr>
      <a:lvl3pPr marL="1350226" indent="-270045" algn="l" rtl="0" eaLnBrk="1" fontAlgn="base" hangingPunct="1">
        <a:spcBef>
          <a:spcPct val="20000"/>
        </a:spcBef>
        <a:spcAft>
          <a:spcPct val="0"/>
        </a:spcAft>
        <a:buClr>
          <a:srgbClr val="FDFF01"/>
        </a:buClr>
        <a:buFont typeface="Times"/>
        <a:buChar char="•"/>
        <a:defRPr sz="2835">
          <a:solidFill>
            <a:schemeClr val="bg2"/>
          </a:solidFill>
          <a:latin typeface="+mn-lt"/>
          <a:ea typeface="+mn-ea"/>
          <a:cs typeface="+mn-cs"/>
        </a:defRPr>
      </a:lvl3pPr>
      <a:lvl4pPr marL="1890316" indent="-270045" algn="l" rtl="0" eaLnBrk="1" fontAlgn="base" hangingPunct="1">
        <a:spcBef>
          <a:spcPct val="20000"/>
        </a:spcBef>
        <a:spcAft>
          <a:spcPct val="0"/>
        </a:spcAft>
        <a:buChar char="–"/>
        <a:defRPr sz="2363">
          <a:solidFill>
            <a:schemeClr val="tx1"/>
          </a:solidFill>
          <a:latin typeface="+mn-lt"/>
          <a:ea typeface="+mn-ea"/>
          <a:cs typeface="+mn-cs"/>
        </a:defRPr>
      </a:lvl4pPr>
      <a:lvl5pPr marL="2430407" indent="-270045" algn="l" rtl="0" eaLnBrk="1" fontAlgn="base" hangingPunct="1">
        <a:spcBef>
          <a:spcPct val="20000"/>
        </a:spcBef>
        <a:spcAft>
          <a:spcPct val="0"/>
        </a:spcAft>
        <a:buChar char="»"/>
        <a:defRPr sz="2363">
          <a:solidFill>
            <a:schemeClr val="tx1"/>
          </a:solidFill>
          <a:latin typeface="+mn-lt"/>
          <a:ea typeface="+mn-ea"/>
          <a:cs typeface="+mn-cs"/>
        </a:defRPr>
      </a:lvl5pPr>
      <a:lvl6pPr marL="2970497" indent="-270045" algn="l" rtl="0" eaLnBrk="1" fontAlgn="base" hangingPunct="1">
        <a:spcBef>
          <a:spcPct val="20000"/>
        </a:spcBef>
        <a:spcAft>
          <a:spcPct val="0"/>
        </a:spcAft>
        <a:defRPr sz="2363">
          <a:solidFill>
            <a:schemeClr val="tx1"/>
          </a:solidFill>
          <a:latin typeface="+mn-lt"/>
          <a:ea typeface="+mn-ea"/>
          <a:cs typeface="+mn-cs"/>
        </a:defRPr>
      </a:lvl6pPr>
      <a:lvl7pPr marL="3510587" indent="-270045" algn="l" rtl="0" eaLnBrk="1" fontAlgn="base" hangingPunct="1">
        <a:spcBef>
          <a:spcPct val="20000"/>
        </a:spcBef>
        <a:spcAft>
          <a:spcPct val="0"/>
        </a:spcAft>
        <a:defRPr sz="2363">
          <a:solidFill>
            <a:schemeClr val="tx1"/>
          </a:solidFill>
          <a:latin typeface="+mn-lt"/>
          <a:ea typeface="+mn-ea"/>
          <a:cs typeface="+mn-cs"/>
        </a:defRPr>
      </a:lvl7pPr>
      <a:lvl8pPr marL="4050678" indent="-270045" algn="l" rtl="0" eaLnBrk="1" fontAlgn="base" hangingPunct="1">
        <a:spcBef>
          <a:spcPct val="20000"/>
        </a:spcBef>
        <a:spcAft>
          <a:spcPct val="0"/>
        </a:spcAft>
        <a:defRPr sz="2363">
          <a:solidFill>
            <a:schemeClr val="tx1"/>
          </a:solidFill>
          <a:latin typeface="+mn-lt"/>
          <a:ea typeface="+mn-ea"/>
          <a:cs typeface="+mn-cs"/>
        </a:defRPr>
      </a:lvl8pPr>
      <a:lvl9pPr marL="4590768" indent="-270045" algn="l" rtl="0" eaLnBrk="1" fontAlgn="base" hangingPunct="1">
        <a:spcBef>
          <a:spcPct val="20000"/>
        </a:spcBef>
        <a:spcAft>
          <a:spcPct val="0"/>
        </a:spcAft>
        <a:defRPr sz="2363">
          <a:solidFill>
            <a:schemeClr val="tx1"/>
          </a:solidFill>
          <a:latin typeface="+mn-lt"/>
          <a:ea typeface="+mn-ea"/>
          <a:cs typeface="+mn-cs"/>
        </a:defRPr>
      </a:lvl9pPr>
    </p:bodyStyle>
    <p:otherStyle>
      <a:defPPr>
        <a:defRPr lang="en-US"/>
      </a:defPPr>
      <a:lvl1pPr marL="0" algn="l" defTabSz="540090" rtl="0" eaLnBrk="1" latinLnBrk="0" hangingPunct="1">
        <a:defRPr sz="2126" kern="1200">
          <a:solidFill>
            <a:schemeClr val="tx1"/>
          </a:solidFill>
          <a:latin typeface="+mn-lt"/>
          <a:ea typeface="+mn-ea"/>
          <a:cs typeface="+mn-cs"/>
        </a:defRPr>
      </a:lvl1pPr>
      <a:lvl2pPr marL="540090" algn="l" defTabSz="540090" rtl="0" eaLnBrk="1" latinLnBrk="0" hangingPunct="1">
        <a:defRPr sz="2126" kern="1200">
          <a:solidFill>
            <a:schemeClr val="tx1"/>
          </a:solidFill>
          <a:latin typeface="+mn-lt"/>
          <a:ea typeface="+mn-ea"/>
          <a:cs typeface="+mn-cs"/>
        </a:defRPr>
      </a:lvl2pPr>
      <a:lvl3pPr marL="1080181" algn="l" defTabSz="540090" rtl="0" eaLnBrk="1" latinLnBrk="0" hangingPunct="1">
        <a:defRPr sz="2126" kern="1200">
          <a:solidFill>
            <a:schemeClr val="tx1"/>
          </a:solidFill>
          <a:latin typeface="+mn-lt"/>
          <a:ea typeface="+mn-ea"/>
          <a:cs typeface="+mn-cs"/>
        </a:defRPr>
      </a:lvl3pPr>
      <a:lvl4pPr marL="1620271" algn="l" defTabSz="540090" rtl="0" eaLnBrk="1" latinLnBrk="0" hangingPunct="1">
        <a:defRPr sz="2126" kern="1200">
          <a:solidFill>
            <a:schemeClr val="tx1"/>
          </a:solidFill>
          <a:latin typeface="+mn-lt"/>
          <a:ea typeface="+mn-ea"/>
          <a:cs typeface="+mn-cs"/>
        </a:defRPr>
      </a:lvl4pPr>
      <a:lvl5pPr marL="2160361" algn="l" defTabSz="540090" rtl="0" eaLnBrk="1" latinLnBrk="0" hangingPunct="1">
        <a:defRPr sz="2126" kern="1200">
          <a:solidFill>
            <a:schemeClr val="tx1"/>
          </a:solidFill>
          <a:latin typeface="+mn-lt"/>
          <a:ea typeface="+mn-ea"/>
          <a:cs typeface="+mn-cs"/>
        </a:defRPr>
      </a:lvl5pPr>
      <a:lvl6pPr marL="2700452" algn="l" defTabSz="540090" rtl="0" eaLnBrk="1" latinLnBrk="0" hangingPunct="1">
        <a:defRPr sz="2126" kern="1200">
          <a:solidFill>
            <a:schemeClr val="tx1"/>
          </a:solidFill>
          <a:latin typeface="+mn-lt"/>
          <a:ea typeface="+mn-ea"/>
          <a:cs typeface="+mn-cs"/>
        </a:defRPr>
      </a:lvl6pPr>
      <a:lvl7pPr marL="3240542" algn="l" defTabSz="540090" rtl="0" eaLnBrk="1" latinLnBrk="0" hangingPunct="1">
        <a:defRPr sz="2126" kern="1200">
          <a:solidFill>
            <a:schemeClr val="tx1"/>
          </a:solidFill>
          <a:latin typeface="+mn-lt"/>
          <a:ea typeface="+mn-ea"/>
          <a:cs typeface="+mn-cs"/>
        </a:defRPr>
      </a:lvl7pPr>
      <a:lvl8pPr marL="3780633" algn="l" defTabSz="540090" rtl="0" eaLnBrk="1" latinLnBrk="0" hangingPunct="1">
        <a:defRPr sz="2126" kern="1200">
          <a:solidFill>
            <a:schemeClr val="tx1"/>
          </a:solidFill>
          <a:latin typeface="+mn-lt"/>
          <a:ea typeface="+mn-ea"/>
          <a:cs typeface="+mn-cs"/>
        </a:defRPr>
      </a:lvl8pPr>
      <a:lvl9pPr marL="4320723" algn="l" defTabSz="540090" rtl="0" eaLnBrk="1" latinLnBrk="0" hangingPunct="1">
        <a:defRPr sz="2126"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4"/>
          <p:cNvSpPr>
            <a:spLocks noGrp="1" noChangeArrowheads="1"/>
          </p:cNvSpPr>
          <p:nvPr>
            <p:ph type="dt" sz="half" idx="2"/>
          </p:nvPr>
        </p:nvSpPr>
        <p:spPr bwMode="auto">
          <a:xfrm>
            <a:off x="1080135" y="9841646"/>
            <a:ext cx="3000375" cy="719778"/>
          </a:xfrm>
          <a:prstGeom prst="rect">
            <a:avLst/>
          </a:prstGeom>
          <a:noFill/>
          <a:ln w="9525">
            <a:noFill/>
            <a:miter lim="800000"/>
            <a:headEnd/>
            <a:tailEnd/>
          </a:ln>
        </p:spPr>
        <p:txBody>
          <a:bodyPr vert="horz" wrap="square" lIns="144018" tIns="72009" rIns="144018" bIns="72009" numCol="1" anchor="t" anchorCtr="0" compatLnSpc="1">
            <a:prstTxWarp prst="textNoShape">
              <a:avLst/>
            </a:prstTxWarp>
          </a:bodyPr>
          <a:lstStyle>
            <a:lvl1pPr algn="l" eaLnBrk="0" hangingPunct="0">
              <a:defRPr sz="2200">
                <a:latin typeface="Arial" charset="0"/>
                <a:ea typeface="+mn-ea"/>
                <a:cs typeface="+mn-cs"/>
              </a:defRPr>
            </a:lvl1pPr>
          </a:lstStyle>
          <a:p>
            <a:fld id="{D1914216-B310-4DC6-90ED-D60FA22F9074}" type="datetimeFigureOut">
              <a:rPr lang="es-ES" smtClean="0"/>
              <a:pPr/>
              <a:t>01/09/2016</a:t>
            </a:fld>
            <a:endParaRPr lang="es-ES" dirty="0"/>
          </a:p>
        </p:txBody>
      </p:sp>
      <p:sp>
        <p:nvSpPr>
          <p:cNvPr id="3" name="Rectangle 5"/>
          <p:cNvSpPr>
            <a:spLocks noGrp="1" noChangeArrowheads="1"/>
          </p:cNvSpPr>
          <p:nvPr>
            <p:ph type="ftr" sz="quarter" idx="3"/>
          </p:nvPr>
        </p:nvSpPr>
        <p:spPr bwMode="auto">
          <a:xfrm>
            <a:off x="4560570" y="10440294"/>
            <a:ext cx="5280660" cy="121129"/>
          </a:xfrm>
          <a:prstGeom prst="rect">
            <a:avLst/>
          </a:prstGeom>
          <a:noFill/>
          <a:ln w="9525">
            <a:noFill/>
            <a:miter lim="800000"/>
            <a:headEnd/>
            <a:tailEnd/>
          </a:ln>
        </p:spPr>
        <p:txBody>
          <a:bodyPr vert="horz" wrap="square" lIns="144018" tIns="72009" rIns="144018" bIns="72009" numCol="1" anchor="t" anchorCtr="0" compatLnSpc="1">
            <a:prstTxWarp prst="textNoShape">
              <a:avLst/>
            </a:prstTxWarp>
          </a:bodyPr>
          <a:lstStyle>
            <a:lvl1pPr algn="ctr" eaLnBrk="0" hangingPunct="0">
              <a:defRPr sz="1600">
                <a:solidFill>
                  <a:schemeClr val="bg1"/>
                </a:solidFill>
                <a:latin typeface="Arial" charset="0"/>
                <a:ea typeface="+mn-ea"/>
                <a:cs typeface="+mn-cs"/>
              </a:defRPr>
            </a:lvl1pPr>
          </a:lstStyle>
          <a:p>
            <a:endParaRPr lang="es-ES" dirty="0"/>
          </a:p>
        </p:txBody>
      </p:sp>
      <p:sp>
        <p:nvSpPr>
          <p:cNvPr id="1030" name="Rectangle 6"/>
          <p:cNvSpPr>
            <a:spLocks noGrp="1" noChangeArrowheads="1"/>
          </p:cNvSpPr>
          <p:nvPr>
            <p:ph type="sldNum" sz="quarter" idx="4"/>
          </p:nvPr>
        </p:nvSpPr>
        <p:spPr bwMode="auto">
          <a:xfrm>
            <a:off x="10321290" y="9841646"/>
            <a:ext cx="3000375" cy="719778"/>
          </a:xfrm>
          <a:prstGeom prst="rect">
            <a:avLst/>
          </a:prstGeom>
          <a:noFill/>
          <a:ln w="9525">
            <a:noFill/>
            <a:miter lim="800000"/>
            <a:headEnd/>
            <a:tailEnd/>
          </a:ln>
        </p:spPr>
        <p:txBody>
          <a:bodyPr vert="horz" wrap="square" lIns="144018" tIns="72009" rIns="144018" bIns="72009" numCol="1" anchor="t" anchorCtr="0" compatLnSpc="1">
            <a:prstTxWarp prst="textNoShape">
              <a:avLst/>
            </a:prstTxWarp>
          </a:bodyPr>
          <a:lstStyle>
            <a:lvl1pPr algn="r" eaLnBrk="0" hangingPunct="0">
              <a:defRPr sz="2200">
                <a:latin typeface="Arial" charset="0"/>
                <a:ea typeface="+mn-ea"/>
                <a:cs typeface="+mn-cs"/>
              </a:defRPr>
            </a:lvl1pPr>
          </a:lstStyle>
          <a:p>
            <a:fld id="{DFF2A630-3825-47F8-80F8-917AB798C14C}" type="slidenum">
              <a:rPr lang="es-ES" smtClean="0"/>
              <a:pPr/>
              <a:t>‹Nº›</a:t>
            </a:fld>
            <a:endParaRPr lang="es-ES" dirty="0"/>
          </a:p>
        </p:txBody>
      </p:sp>
      <p:sp>
        <p:nvSpPr>
          <p:cNvPr id="1029" name="10 Entrada manual"/>
          <p:cNvSpPr>
            <a:spLocks noChangeArrowheads="1"/>
          </p:cNvSpPr>
          <p:nvPr/>
        </p:nvSpPr>
        <p:spPr bwMode="auto">
          <a:xfrm rot="5400000" flipV="1">
            <a:off x="5179399" y="1578949"/>
            <a:ext cx="10801350" cy="7643455"/>
          </a:xfrm>
          <a:prstGeom prst="flowChartManualInput">
            <a:avLst/>
          </a:prstGeom>
          <a:solidFill>
            <a:srgbClr val="EB7F43">
              <a:alpha val="47842"/>
            </a:srgbClr>
          </a:solidFill>
          <a:ln>
            <a:noFill/>
          </a:ln>
          <a:extLst>
            <a:ext uri="{91240B29-F687-4F45-9708-019B960494DF}">
              <a14:hiddenLine xmlns:a14="http://schemas.microsoft.com/office/drawing/2010/main" w="9525" algn="ctr">
                <a:solidFill>
                  <a:srgbClr val="000000"/>
                </a:solidFill>
                <a:round/>
                <a:headEnd/>
                <a:tailEnd/>
              </a14:hiddenLine>
            </a:ext>
          </a:extLst>
        </p:spPr>
        <p:txBody>
          <a:bodyPr lIns="144018" tIns="72009" rIns="144018" bIns="72009"/>
          <a:lstStyle/>
          <a:p>
            <a:endParaRPr lang="es-PE" dirty="0"/>
          </a:p>
        </p:txBody>
      </p:sp>
      <p:pic>
        <p:nvPicPr>
          <p:cNvPr id="17" name="Picture 6" descr="logo%20último%20mejorado"/>
          <p:cNvPicPr>
            <a:picLocks noChangeAspect="1" noChangeArrowheads="1"/>
          </p:cNvPicPr>
          <p:nvPr/>
        </p:nvPicPr>
        <p:blipFill>
          <a:blip r:embed="rId49" cstate="email">
            <a:clrChange>
              <a:clrFrom>
                <a:srgbClr val="FFFFFF"/>
              </a:clrFrom>
              <a:clrTo>
                <a:srgbClr val="FFFFFF">
                  <a:alpha val="0"/>
                </a:srgbClr>
              </a:clrTo>
            </a:clrChange>
            <a:lum bright="70000" contrast="-70000"/>
          </a:blip>
          <a:srcRect/>
          <a:stretch>
            <a:fillRect/>
          </a:stretch>
        </p:blipFill>
        <p:spPr bwMode="auto">
          <a:xfrm>
            <a:off x="10921365" y="8977216"/>
            <a:ext cx="3360420" cy="1344074"/>
          </a:xfrm>
          <a:prstGeom prst="rect">
            <a:avLst/>
          </a:prstGeom>
          <a:noFill/>
          <a:ln w="34925">
            <a:solidFill>
              <a:srgbClr val="FFFFFF"/>
            </a:solidFill>
            <a:miter lim="800000"/>
            <a:headEnd/>
            <a:tailEnd/>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pic>
      <p:sp>
        <p:nvSpPr>
          <p:cNvPr id="1031" name="Text Box 12"/>
          <p:cNvSpPr txBox="1">
            <a:spLocks noChangeArrowheads="1"/>
          </p:cNvSpPr>
          <p:nvPr/>
        </p:nvSpPr>
        <p:spPr bwMode="auto">
          <a:xfrm>
            <a:off x="4138018" y="7619413"/>
            <a:ext cx="4990624" cy="727122"/>
          </a:xfrm>
          <a:prstGeom prst="rect">
            <a:avLst/>
          </a:prstGeom>
          <a:noFill/>
          <a:ln>
            <a:noFill/>
          </a:ln>
          <a:extLst/>
        </p:spPr>
        <p:txBody>
          <a:bodyPr lIns="144018" tIns="72009" rIns="144018" bIns="72009">
            <a:spAutoFit/>
          </a:bodyPr>
          <a:lstStyle>
            <a:lvl1pPr>
              <a:defRPr sz="2000" b="1">
                <a:solidFill>
                  <a:srgbClr val="0000FF"/>
                </a:solidFill>
                <a:latin typeface="Arial" pitchFamily="34" charset="0"/>
                <a:ea typeface="ヒラギノ角ゴ Pro W3"/>
                <a:cs typeface="ヒラギノ角ゴ Pro W3"/>
              </a:defRPr>
            </a:lvl1pPr>
            <a:lvl2pPr marL="742950" indent="-285750">
              <a:defRPr sz="2000" b="1">
                <a:solidFill>
                  <a:srgbClr val="0000FF"/>
                </a:solidFill>
                <a:latin typeface="Arial" pitchFamily="34" charset="0"/>
                <a:ea typeface="ヒラギノ角ゴ Pro W3"/>
                <a:cs typeface="ヒラギノ角ゴ Pro W3"/>
              </a:defRPr>
            </a:lvl2pPr>
            <a:lvl3pPr marL="1143000" indent="-228600">
              <a:defRPr sz="2000" b="1">
                <a:solidFill>
                  <a:srgbClr val="0000FF"/>
                </a:solidFill>
                <a:latin typeface="Arial" pitchFamily="34" charset="0"/>
                <a:ea typeface="ヒラギノ角ゴ Pro W3"/>
                <a:cs typeface="ヒラギノ角ゴ Pro W3"/>
              </a:defRPr>
            </a:lvl3pPr>
            <a:lvl4pPr marL="1600200" indent="-228600">
              <a:defRPr sz="2000" b="1">
                <a:solidFill>
                  <a:srgbClr val="0000FF"/>
                </a:solidFill>
                <a:latin typeface="Arial" pitchFamily="34" charset="0"/>
                <a:ea typeface="ヒラギノ角ゴ Pro W3"/>
                <a:cs typeface="ヒラギノ角ゴ Pro W3"/>
              </a:defRPr>
            </a:lvl4pPr>
            <a:lvl5pPr marL="2057400" indent="-228600">
              <a:defRPr sz="2000" b="1">
                <a:solidFill>
                  <a:srgbClr val="0000FF"/>
                </a:solidFill>
                <a:latin typeface="Arial" pitchFamily="34" charset="0"/>
                <a:ea typeface="ヒラギノ角ゴ Pro W3"/>
                <a:cs typeface="ヒラギノ角ゴ Pro W3"/>
              </a:defRPr>
            </a:lvl5pPr>
            <a:lvl6pPr marL="2514600" indent="-228600" eaLnBrk="0" fontAlgn="base" hangingPunct="0">
              <a:spcBef>
                <a:spcPct val="50000"/>
              </a:spcBef>
              <a:spcAft>
                <a:spcPct val="0"/>
              </a:spcAft>
              <a:buClr>
                <a:srgbClr val="006582"/>
              </a:buClr>
              <a:buSzPct val="118000"/>
              <a:buFont typeface="Times" pitchFamily="18" charset="0"/>
              <a:buChar char="•"/>
              <a:defRPr sz="2000" b="1">
                <a:solidFill>
                  <a:srgbClr val="0000FF"/>
                </a:solidFill>
                <a:latin typeface="Arial" pitchFamily="34" charset="0"/>
                <a:ea typeface="ヒラギノ角ゴ Pro W3"/>
                <a:cs typeface="ヒラギノ角ゴ Pro W3"/>
              </a:defRPr>
            </a:lvl6pPr>
            <a:lvl7pPr marL="2971800" indent="-228600" eaLnBrk="0" fontAlgn="base" hangingPunct="0">
              <a:spcBef>
                <a:spcPct val="50000"/>
              </a:spcBef>
              <a:spcAft>
                <a:spcPct val="0"/>
              </a:spcAft>
              <a:buClr>
                <a:srgbClr val="006582"/>
              </a:buClr>
              <a:buSzPct val="118000"/>
              <a:buFont typeface="Times" pitchFamily="18" charset="0"/>
              <a:buChar char="•"/>
              <a:defRPr sz="2000" b="1">
                <a:solidFill>
                  <a:srgbClr val="0000FF"/>
                </a:solidFill>
                <a:latin typeface="Arial" pitchFamily="34" charset="0"/>
                <a:ea typeface="ヒラギノ角ゴ Pro W3"/>
                <a:cs typeface="ヒラギノ角ゴ Pro W3"/>
              </a:defRPr>
            </a:lvl7pPr>
            <a:lvl8pPr marL="3429000" indent="-228600" eaLnBrk="0" fontAlgn="base" hangingPunct="0">
              <a:spcBef>
                <a:spcPct val="50000"/>
              </a:spcBef>
              <a:spcAft>
                <a:spcPct val="0"/>
              </a:spcAft>
              <a:buClr>
                <a:srgbClr val="006582"/>
              </a:buClr>
              <a:buSzPct val="118000"/>
              <a:buFont typeface="Times" pitchFamily="18" charset="0"/>
              <a:buChar char="•"/>
              <a:defRPr sz="2000" b="1">
                <a:solidFill>
                  <a:srgbClr val="0000FF"/>
                </a:solidFill>
                <a:latin typeface="Arial" pitchFamily="34" charset="0"/>
                <a:ea typeface="ヒラギノ角ゴ Pro W3"/>
                <a:cs typeface="ヒラギノ角ゴ Pro W3"/>
              </a:defRPr>
            </a:lvl8pPr>
            <a:lvl9pPr marL="3886200" indent="-228600" eaLnBrk="0" fontAlgn="base" hangingPunct="0">
              <a:spcBef>
                <a:spcPct val="50000"/>
              </a:spcBef>
              <a:spcAft>
                <a:spcPct val="0"/>
              </a:spcAft>
              <a:buClr>
                <a:srgbClr val="006582"/>
              </a:buClr>
              <a:buSzPct val="118000"/>
              <a:buFont typeface="Times" pitchFamily="18" charset="0"/>
              <a:buChar char="•"/>
              <a:defRPr sz="2000" b="1">
                <a:solidFill>
                  <a:srgbClr val="0000FF"/>
                </a:solidFill>
                <a:latin typeface="Arial" pitchFamily="34" charset="0"/>
                <a:ea typeface="ヒラギノ角ゴ Pro W3"/>
                <a:cs typeface="ヒラギノ角ゴ Pro W3"/>
              </a:defRPr>
            </a:lvl9pPr>
          </a:lstStyle>
          <a:p>
            <a:pPr eaLnBrk="1" hangingPunct="1">
              <a:buClrTx/>
              <a:buSzTx/>
              <a:buFontTx/>
              <a:buNone/>
              <a:defRPr/>
            </a:pPr>
            <a:endParaRPr lang="es-ES" sz="3800" b="0" dirty="0" smtClean="0">
              <a:solidFill>
                <a:schemeClr val="tx1"/>
              </a:solidFill>
              <a:latin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4293" r:id="rId1"/>
    <p:sldLayoutId id="2147484294" r:id="rId2"/>
    <p:sldLayoutId id="2147484295" r:id="rId3"/>
    <p:sldLayoutId id="2147484296" r:id="rId4"/>
    <p:sldLayoutId id="2147484297" r:id="rId5"/>
    <p:sldLayoutId id="2147484298" r:id="rId6"/>
    <p:sldLayoutId id="2147484299" r:id="rId7"/>
    <p:sldLayoutId id="2147484300" r:id="rId8"/>
    <p:sldLayoutId id="2147484301" r:id="rId9"/>
    <p:sldLayoutId id="2147484302" r:id="rId10"/>
    <p:sldLayoutId id="2147484303" r:id="rId11"/>
    <p:sldLayoutId id="2147484304" r:id="rId12"/>
    <p:sldLayoutId id="2147484305" r:id="rId13"/>
    <p:sldLayoutId id="2147484306" r:id="rId14"/>
    <p:sldLayoutId id="2147484307" r:id="rId15"/>
    <p:sldLayoutId id="2147484308" r:id="rId16"/>
    <p:sldLayoutId id="2147484309" r:id="rId17"/>
    <p:sldLayoutId id="2147484310" r:id="rId18"/>
    <p:sldLayoutId id="2147484311" r:id="rId19"/>
    <p:sldLayoutId id="2147484312" r:id="rId20"/>
    <p:sldLayoutId id="2147484313" r:id="rId21"/>
    <p:sldLayoutId id="2147484314" r:id="rId22"/>
    <p:sldLayoutId id="2147484317" r:id="rId23"/>
    <p:sldLayoutId id="2147484318" r:id="rId24"/>
    <p:sldLayoutId id="2147484319" r:id="rId25"/>
    <p:sldLayoutId id="2147484320" r:id="rId26"/>
    <p:sldLayoutId id="2147484321" r:id="rId27"/>
    <p:sldLayoutId id="2147484323" r:id="rId28"/>
    <p:sldLayoutId id="2147484324" r:id="rId29"/>
    <p:sldLayoutId id="2147484325" r:id="rId30"/>
    <p:sldLayoutId id="2147484326" r:id="rId31"/>
    <p:sldLayoutId id="2147484327" r:id="rId32"/>
    <p:sldLayoutId id="2147484328" r:id="rId33"/>
    <p:sldLayoutId id="2147484329" r:id="rId34"/>
    <p:sldLayoutId id="2147484331" r:id="rId35"/>
    <p:sldLayoutId id="2147484332" r:id="rId36"/>
    <p:sldLayoutId id="2147484333" r:id="rId37"/>
    <p:sldLayoutId id="2147484334" r:id="rId38"/>
    <p:sldLayoutId id="2147484336" r:id="rId39"/>
    <p:sldLayoutId id="2147484337" r:id="rId40"/>
    <p:sldLayoutId id="2147484338" r:id="rId41"/>
    <p:sldLayoutId id="2147484339" r:id="rId42"/>
    <p:sldLayoutId id="2147484340" r:id="rId43"/>
    <p:sldLayoutId id="2147484341" r:id="rId44"/>
    <p:sldLayoutId id="2147484342" r:id="rId45"/>
    <p:sldLayoutId id="2147484343" r:id="rId46"/>
    <p:sldLayoutId id="2147484344" r:id="rId47"/>
  </p:sldLayoutIdLst>
  <p:timing>
    <p:tnLst>
      <p:par>
        <p:cTn id="1" dur="indefinite" restart="never" nodeType="tmRoot"/>
      </p:par>
    </p:tnLst>
  </p:timing>
  <p:txStyles>
    <p:titleStyle>
      <a:lvl1pPr algn="ctr" rtl="0" eaLnBrk="1" fontAlgn="base" hangingPunct="1">
        <a:spcBef>
          <a:spcPct val="0"/>
        </a:spcBef>
        <a:spcAft>
          <a:spcPct val="0"/>
        </a:spcAft>
        <a:defRPr sz="6900">
          <a:solidFill>
            <a:schemeClr val="bg1"/>
          </a:solidFill>
          <a:latin typeface="+mj-lt"/>
          <a:ea typeface="+mj-ea"/>
          <a:cs typeface="+mj-cs"/>
        </a:defRPr>
      </a:lvl1pPr>
      <a:lvl2pPr algn="ctr" rtl="0" eaLnBrk="1" fontAlgn="base" hangingPunct="1">
        <a:spcBef>
          <a:spcPct val="0"/>
        </a:spcBef>
        <a:spcAft>
          <a:spcPct val="0"/>
        </a:spcAft>
        <a:defRPr sz="6900">
          <a:solidFill>
            <a:schemeClr val="bg1"/>
          </a:solidFill>
          <a:latin typeface="Arial" pitchFamily="-110" charset="0"/>
          <a:ea typeface="ヒラギノ角ゴ Pro W3" pitchFamily="-110" charset="-128"/>
          <a:cs typeface="ヒラギノ角ゴ Pro W3" pitchFamily="-110" charset="-128"/>
        </a:defRPr>
      </a:lvl2pPr>
      <a:lvl3pPr algn="ctr" rtl="0" eaLnBrk="1" fontAlgn="base" hangingPunct="1">
        <a:spcBef>
          <a:spcPct val="0"/>
        </a:spcBef>
        <a:spcAft>
          <a:spcPct val="0"/>
        </a:spcAft>
        <a:defRPr sz="6900">
          <a:solidFill>
            <a:schemeClr val="bg1"/>
          </a:solidFill>
          <a:latin typeface="Arial" pitchFamily="-110" charset="0"/>
          <a:ea typeface="ヒラギノ角ゴ Pro W3" pitchFamily="-110" charset="-128"/>
          <a:cs typeface="ヒラギノ角ゴ Pro W3" pitchFamily="-110" charset="-128"/>
        </a:defRPr>
      </a:lvl3pPr>
      <a:lvl4pPr algn="ctr" rtl="0" eaLnBrk="1" fontAlgn="base" hangingPunct="1">
        <a:spcBef>
          <a:spcPct val="0"/>
        </a:spcBef>
        <a:spcAft>
          <a:spcPct val="0"/>
        </a:spcAft>
        <a:defRPr sz="6900">
          <a:solidFill>
            <a:schemeClr val="bg1"/>
          </a:solidFill>
          <a:latin typeface="Arial" pitchFamily="-110" charset="0"/>
          <a:ea typeface="ヒラギノ角ゴ Pro W3" pitchFamily="-110" charset="-128"/>
          <a:cs typeface="ヒラギノ角ゴ Pro W3" pitchFamily="-110" charset="-128"/>
        </a:defRPr>
      </a:lvl4pPr>
      <a:lvl5pPr algn="ctr" rtl="0" eaLnBrk="1" fontAlgn="base" hangingPunct="1">
        <a:spcBef>
          <a:spcPct val="0"/>
        </a:spcBef>
        <a:spcAft>
          <a:spcPct val="0"/>
        </a:spcAft>
        <a:defRPr sz="6900">
          <a:solidFill>
            <a:schemeClr val="bg1"/>
          </a:solidFill>
          <a:latin typeface="Arial" pitchFamily="-110" charset="0"/>
          <a:ea typeface="ヒラギノ角ゴ Pro W3" pitchFamily="-110" charset="-128"/>
          <a:cs typeface="ヒラギノ角ゴ Pro W3" pitchFamily="-110" charset="-128"/>
        </a:defRPr>
      </a:lvl5pPr>
      <a:lvl6pPr marL="720090" algn="ctr" rtl="0" eaLnBrk="1" fontAlgn="base" hangingPunct="1">
        <a:spcBef>
          <a:spcPct val="0"/>
        </a:spcBef>
        <a:spcAft>
          <a:spcPct val="0"/>
        </a:spcAft>
        <a:defRPr sz="6900">
          <a:solidFill>
            <a:schemeClr val="bg1"/>
          </a:solidFill>
          <a:latin typeface="Arial" pitchFamily="-110" charset="0"/>
          <a:ea typeface="ヒラギノ角ゴ Pro W3" pitchFamily="-110" charset="-128"/>
          <a:cs typeface="ヒラギノ角ゴ Pro W3" pitchFamily="-110" charset="-128"/>
        </a:defRPr>
      </a:lvl6pPr>
      <a:lvl7pPr marL="1440180" algn="ctr" rtl="0" eaLnBrk="1" fontAlgn="base" hangingPunct="1">
        <a:spcBef>
          <a:spcPct val="0"/>
        </a:spcBef>
        <a:spcAft>
          <a:spcPct val="0"/>
        </a:spcAft>
        <a:defRPr sz="6900">
          <a:solidFill>
            <a:schemeClr val="bg1"/>
          </a:solidFill>
          <a:latin typeface="Arial" pitchFamily="-110" charset="0"/>
          <a:ea typeface="ヒラギノ角ゴ Pro W3" pitchFamily="-110" charset="-128"/>
          <a:cs typeface="ヒラギノ角ゴ Pro W3" pitchFamily="-110" charset="-128"/>
        </a:defRPr>
      </a:lvl7pPr>
      <a:lvl8pPr marL="2160270" algn="ctr" rtl="0" eaLnBrk="1" fontAlgn="base" hangingPunct="1">
        <a:spcBef>
          <a:spcPct val="0"/>
        </a:spcBef>
        <a:spcAft>
          <a:spcPct val="0"/>
        </a:spcAft>
        <a:defRPr sz="6900">
          <a:solidFill>
            <a:schemeClr val="bg1"/>
          </a:solidFill>
          <a:latin typeface="Arial" pitchFamily="-110" charset="0"/>
          <a:ea typeface="ヒラギノ角ゴ Pro W3" pitchFamily="-110" charset="-128"/>
          <a:cs typeface="ヒラギノ角ゴ Pro W3" pitchFamily="-110" charset="-128"/>
        </a:defRPr>
      </a:lvl8pPr>
      <a:lvl9pPr marL="2880360" algn="ctr" rtl="0" eaLnBrk="1" fontAlgn="base" hangingPunct="1">
        <a:spcBef>
          <a:spcPct val="0"/>
        </a:spcBef>
        <a:spcAft>
          <a:spcPct val="0"/>
        </a:spcAft>
        <a:defRPr sz="6900">
          <a:solidFill>
            <a:schemeClr val="bg1"/>
          </a:solidFill>
          <a:latin typeface="Arial" pitchFamily="-110" charset="0"/>
          <a:ea typeface="ヒラギノ角ゴ Pro W3" pitchFamily="-110" charset="-128"/>
          <a:cs typeface="ヒラギノ角ゴ Pro W3" pitchFamily="-110" charset="-128"/>
        </a:defRPr>
      </a:lvl9pPr>
    </p:titleStyle>
    <p:bodyStyle>
      <a:lvl1pPr marL="540068" indent="-540068" algn="l" rtl="0" eaLnBrk="1" fontAlgn="base" hangingPunct="1">
        <a:spcBef>
          <a:spcPct val="20000"/>
        </a:spcBef>
        <a:spcAft>
          <a:spcPct val="0"/>
        </a:spcAft>
        <a:buClr>
          <a:srgbClr val="C52613"/>
        </a:buClr>
        <a:buFont typeface="Times" pitchFamily="18" charset="0"/>
        <a:buChar char="•"/>
        <a:defRPr sz="5000">
          <a:solidFill>
            <a:schemeClr val="accent2"/>
          </a:solidFill>
          <a:latin typeface="+mn-lt"/>
          <a:ea typeface="+mn-ea"/>
          <a:cs typeface="+mn-cs"/>
        </a:defRPr>
      </a:lvl1pPr>
      <a:lvl2pPr marL="1170146" indent="-450056" algn="l" rtl="0" eaLnBrk="1" fontAlgn="base" hangingPunct="1">
        <a:spcBef>
          <a:spcPct val="20000"/>
        </a:spcBef>
        <a:spcAft>
          <a:spcPct val="0"/>
        </a:spcAft>
        <a:buClr>
          <a:srgbClr val="0080FF"/>
        </a:buClr>
        <a:buFont typeface="Times" pitchFamily="18" charset="0"/>
        <a:buChar char="•"/>
        <a:defRPr sz="4400">
          <a:solidFill>
            <a:srgbClr val="15B015"/>
          </a:solidFill>
          <a:latin typeface="+mn-lt"/>
          <a:ea typeface="+mn-ea"/>
          <a:cs typeface="+mn-cs"/>
        </a:defRPr>
      </a:lvl2pPr>
      <a:lvl3pPr marL="1800225" indent="-360045" algn="l" rtl="0" eaLnBrk="1" fontAlgn="base" hangingPunct="1">
        <a:spcBef>
          <a:spcPct val="20000"/>
        </a:spcBef>
        <a:spcAft>
          <a:spcPct val="0"/>
        </a:spcAft>
        <a:buClr>
          <a:srgbClr val="FDFF01"/>
        </a:buClr>
        <a:buFont typeface="Times" pitchFamily="18" charset="0"/>
        <a:buChar char="•"/>
        <a:defRPr sz="3800">
          <a:solidFill>
            <a:schemeClr val="bg2"/>
          </a:solidFill>
          <a:latin typeface="+mn-lt"/>
          <a:ea typeface="+mn-ea"/>
          <a:cs typeface="+mn-cs"/>
        </a:defRPr>
      </a:lvl3pPr>
      <a:lvl4pPr marL="2520315" indent="-360045" algn="l" rtl="0" eaLnBrk="1" fontAlgn="base" hangingPunct="1">
        <a:spcBef>
          <a:spcPct val="20000"/>
        </a:spcBef>
        <a:spcAft>
          <a:spcPct val="0"/>
        </a:spcAft>
        <a:buChar char="–"/>
        <a:defRPr sz="3200">
          <a:solidFill>
            <a:schemeClr val="tx1"/>
          </a:solidFill>
          <a:latin typeface="+mn-lt"/>
          <a:ea typeface="+mn-ea"/>
          <a:cs typeface="+mn-cs"/>
        </a:defRPr>
      </a:lvl4pPr>
      <a:lvl5pPr marL="3240405" indent="-360045" algn="l" rtl="0" eaLnBrk="1" fontAlgn="base" hangingPunct="1">
        <a:spcBef>
          <a:spcPct val="20000"/>
        </a:spcBef>
        <a:spcAft>
          <a:spcPct val="0"/>
        </a:spcAft>
        <a:buChar char="»"/>
        <a:defRPr sz="3200">
          <a:solidFill>
            <a:schemeClr val="tx1"/>
          </a:solidFill>
          <a:latin typeface="+mn-lt"/>
          <a:ea typeface="+mn-ea"/>
          <a:cs typeface="+mn-cs"/>
        </a:defRPr>
      </a:lvl5pPr>
      <a:lvl6pPr marL="3960495" indent="-360045" algn="l" rtl="0" eaLnBrk="1" fontAlgn="base" hangingPunct="1">
        <a:spcBef>
          <a:spcPct val="20000"/>
        </a:spcBef>
        <a:spcAft>
          <a:spcPct val="0"/>
        </a:spcAft>
        <a:defRPr sz="3200">
          <a:solidFill>
            <a:schemeClr val="tx1"/>
          </a:solidFill>
          <a:latin typeface="+mn-lt"/>
          <a:ea typeface="+mn-ea"/>
          <a:cs typeface="+mn-cs"/>
        </a:defRPr>
      </a:lvl6pPr>
      <a:lvl7pPr marL="4680585" indent="-360045" algn="l" rtl="0" eaLnBrk="1" fontAlgn="base" hangingPunct="1">
        <a:spcBef>
          <a:spcPct val="20000"/>
        </a:spcBef>
        <a:spcAft>
          <a:spcPct val="0"/>
        </a:spcAft>
        <a:defRPr sz="3200">
          <a:solidFill>
            <a:schemeClr val="tx1"/>
          </a:solidFill>
          <a:latin typeface="+mn-lt"/>
          <a:ea typeface="+mn-ea"/>
          <a:cs typeface="+mn-cs"/>
        </a:defRPr>
      </a:lvl7pPr>
      <a:lvl8pPr marL="5400675" indent="-360045" algn="l" rtl="0" eaLnBrk="1" fontAlgn="base" hangingPunct="1">
        <a:spcBef>
          <a:spcPct val="20000"/>
        </a:spcBef>
        <a:spcAft>
          <a:spcPct val="0"/>
        </a:spcAft>
        <a:defRPr sz="3200">
          <a:solidFill>
            <a:schemeClr val="tx1"/>
          </a:solidFill>
          <a:latin typeface="+mn-lt"/>
          <a:ea typeface="+mn-ea"/>
          <a:cs typeface="+mn-cs"/>
        </a:defRPr>
      </a:lvl8pPr>
      <a:lvl9pPr marL="6120765" indent="-360045" algn="l" rtl="0" eaLnBrk="1" fontAlgn="base" hangingPunct="1">
        <a:spcBef>
          <a:spcPct val="20000"/>
        </a:spcBef>
        <a:spcAft>
          <a:spcPct val="0"/>
        </a:spcAft>
        <a:defRPr sz="3200">
          <a:solidFill>
            <a:schemeClr val="tx1"/>
          </a:solidFill>
          <a:latin typeface="+mn-lt"/>
          <a:ea typeface="+mn-ea"/>
          <a:cs typeface="+mn-cs"/>
        </a:defRPr>
      </a:lvl9pPr>
    </p:bodyStyle>
    <p:otherStyle>
      <a:defPPr>
        <a:defRPr lang="en-US"/>
      </a:defPPr>
      <a:lvl1pPr marL="0" algn="l" defTabSz="720090" rtl="0" eaLnBrk="1" latinLnBrk="0" hangingPunct="1">
        <a:defRPr sz="2800" kern="1200">
          <a:solidFill>
            <a:schemeClr val="tx1"/>
          </a:solidFill>
          <a:latin typeface="+mn-lt"/>
          <a:ea typeface="+mn-ea"/>
          <a:cs typeface="+mn-cs"/>
        </a:defRPr>
      </a:lvl1pPr>
      <a:lvl2pPr marL="720090" algn="l" defTabSz="720090" rtl="0" eaLnBrk="1" latinLnBrk="0" hangingPunct="1">
        <a:defRPr sz="2800" kern="1200">
          <a:solidFill>
            <a:schemeClr val="tx1"/>
          </a:solidFill>
          <a:latin typeface="+mn-lt"/>
          <a:ea typeface="+mn-ea"/>
          <a:cs typeface="+mn-cs"/>
        </a:defRPr>
      </a:lvl2pPr>
      <a:lvl3pPr marL="1440180" algn="l" defTabSz="720090" rtl="0" eaLnBrk="1" latinLnBrk="0" hangingPunct="1">
        <a:defRPr sz="2800" kern="1200">
          <a:solidFill>
            <a:schemeClr val="tx1"/>
          </a:solidFill>
          <a:latin typeface="+mn-lt"/>
          <a:ea typeface="+mn-ea"/>
          <a:cs typeface="+mn-cs"/>
        </a:defRPr>
      </a:lvl3pPr>
      <a:lvl4pPr marL="2160270" algn="l" defTabSz="720090" rtl="0" eaLnBrk="1" latinLnBrk="0" hangingPunct="1">
        <a:defRPr sz="2800" kern="1200">
          <a:solidFill>
            <a:schemeClr val="tx1"/>
          </a:solidFill>
          <a:latin typeface="+mn-lt"/>
          <a:ea typeface="+mn-ea"/>
          <a:cs typeface="+mn-cs"/>
        </a:defRPr>
      </a:lvl4pPr>
      <a:lvl5pPr marL="2880360" algn="l" defTabSz="720090" rtl="0" eaLnBrk="1" latinLnBrk="0" hangingPunct="1">
        <a:defRPr sz="2800" kern="1200">
          <a:solidFill>
            <a:schemeClr val="tx1"/>
          </a:solidFill>
          <a:latin typeface="+mn-lt"/>
          <a:ea typeface="+mn-ea"/>
          <a:cs typeface="+mn-cs"/>
        </a:defRPr>
      </a:lvl5pPr>
      <a:lvl6pPr marL="3600450" algn="l" defTabSz="720090" rtl="0" eaLnBrk="1" latinLnBrk="0" hangingPunct="1">
        <a:defRPr sz="2800" kern="1200">
          <a:solidFill>
            <a:schemeClr val="tx1"/>
          </a:solidFill>
          <a:latin typeface="+mn-lt"/>
          <a:ea typeface="+mn-ea"/>
          <a:cs typeface="+mn-cs"/>
        </a:defRPr>
      </a:lvl6pPr>
      <a:lvl7pPr marL="4320540" algn="l" defTabSz="720090" rtl="0" eaLnBrk="1" latinLnBrk="0" hangingPunct="1">
        <a:defRPr sz="2800" kern="1200">
          <a:solidFill>
            <a:schemeClr val="tx1"/>
          </a:solidFill>
          <a:latin typeface="+mn-lt"/>
          <a:ea typeface="+mn-ea"/>
          <a:cs typeface="+mn-cs"/>
        </a:defRPr>
      </a:lvl7pPr>
      <a:lvl8pPr marL="5040630" algn="l" defTabSz="720090" rtl="0" eaLnBrk="1" latinLnBrk="0" hangingPunct="1">
        <a:defRPr sz="2800" kern="1200">
          <a:solidFill>
            <a:schemeClr val="tx1"/>
          </a:solidFill>
          <a:latin typeface="+mn-lt"/>
          <a:ea typeface="+mn-ea"/>
          <a:cs typeface="+mn-cs"/>
        </a:defRPr>
      </a:lvl8pPr>
      <a:lvl9pPr marL="5760720" algn="l" defTabSz="720090" rtl="0" eaLnBrk="1" latinLnBrk="0" hangingPunct="1">
        <a:defRPr sz="2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074" name="1 Marcador de título"/>
          <p:cNvSpPr>
            <a:spLocks noGrp="1"/>
          </p:cNvSpPr>
          <p:nvPr>
            <p:ph type="title"/>
          </p:nvPr>
        </p:nvSpPr>
        <p:spPr bwMode="auto">
          <a:xfrm>
            <a:off x="720090" y="433272"/>
            <a:ext cx="12961620" cy="1800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44013" tIns="72007" rIns="144013" bIns="72007" numCol="1" anchor="ctr" anchorCtr="0" compatLnSpc="1">
            <a:prstTxWarp prst="textNoShape">
              <a:avLst/>
            </a:prstTxWarp>
          </a:bodyPr>
          <a:lstStyle/>
          <a:p>
            <a:pPr lvl="0"/>
            <a:r>
              <a:rPr lang="es-ES" smtClean="0"/>
              <a:t>Haga clic para modificar el estilo de título del patrón</a:t>
            </a:r>
            <a:endParaRPr lang="es-PE" smtClean="0"/>
          </a:p>
        </p:txBody>
      </p:sp>
      <p:sp>
        <p:nvSpPr>
          <p:cNvPr id="3075" name="2 Marcador de texto"/>
          <p:cNvSpPr>
            <a:spLocks noGrp="1"/>
          </p:cNvSpPr>
          <p:nvPr>
            <p:ph type="body" idx="1"/>
          </p:nvPr>
        </p:nvSpPr>
        <p:spPr bwMode="auto">
          <a:xfrm>
            <a:off x="720090" y="2520399"/>
            <a:ext cx="12961620" cy="712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44013" tIns="72007" rIns="144013" bIns="72007"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smtClean="0"/>
          </a:p>
        </p:txBody>
      </p:sp>
      <p:sp>
        <p:nvSpPr>
          <p:cNvPr id="4" name="3 Marcador de fecha"/>
          <p:cNvSpPr>
            <a:spLocks noGrp="1"/>
          </p:cNvSpPr>
          <p:nvPr>
            <p:ph type="dt" sz="half" idx="2"/>
          </p:nvPr>
        </p:nvSpPr>
        <p:spPr>
          <a:xfrm>
            <a:off x="720090" y="10011696"/>
            <a:ext cx="3360420" cy="575359"/>
          </a:xfrm>
          <a:prstGeom prst="rect">
            <a:avLst/>
          </a:prstGeom>
        </p:spPr>
        <p:txBody>
          <a:bodyPr vert="horz" lIns="144013" tIns="72007" rIns="144013" bIns="72007" rtlCol="0" anchor="ctr"/>
          <a:lstStyle>
            <a:lvl1pPr algn="l" eaLnBrk="1" fontAlgn="auto" hangingPunct="1">
              <a:spcBef>
                <a:spcPts val="0"/>
              </a:spcBef>
              <a:spcAft>
                <a:spcPts val="0"/>
              </a:spcAft>
              <a:buClrTx/>
              <a:buSzTx/>
              <a:buFontTx/>
              <a:buNone/>
              <a:defRPr sz="1900" b="0" smtClean="0">
                <a:solidFill>
                  <a:prstClr val="black">
                    <a:tint val="75000"/>
                  </a:prstClr>
                </a:solidFill>
                <a:latin typeface="Calibri"/>
                <a:ea typeface="+mn-ea"/>
                <a:cs typeface="+mn-cs"/>
              </a:defRPr>
            </a:lvl1pPr>
          </a:lstStyle>
          <a:p>
            <a:fld id="{69DFC5DE-E6C5-4B94-9608-33F25E8633A9}" type="datetimeFigureOut">
              <a:rPr lang="es-PE" smtClean="0"/>
              <a:pPr/>
              <a:t>01/09/2016</a:t>
            </a:fld>
            <a:endParaRPr lang="es-PE" dirty="0"/>
          </a:p>
        </p:txBody>
      </p:sp>
      <p:sp>
        <p:nvSpPr>
          <p:cNvPr id="5" name="4 Marcador de pie de página"/>
          <p:cNvSpPr>
            <a:spLocks noGrp="1"/>
          </p:cNvSpPr>
          <p:nvPr>
            <p:ph type="ftr" sz="quarter" idx="3"/>
          </p:nvPr>
        </p:nvSpPr>
        <p:spPr>
          <a:xfrm>
            <a:off x="4920615" y="10011696"/>
            <a:ext cx="4560570" cy="575359"/>
          </a:xfrm>
          <a:prstGeom prst="rect">
            <a:avLst/>
          </a:prstGeom>
        </p:spPr>
        <p:txBody>
          <a:bodyPr vert="horz" lIns="144013" tIns="72007" rIns="144013" bIns="72007" rtlCol="0" anchor="ctr"/>
          <a:lstStyle>
            <a:lvl1pPr algn="ctr" eaLnBrk="1" fontAlgn="auto" hangingPunct="1">
              <a:spcBef>
                <a:spcPts val="0"/>
              </a:spcBef>
              <a:spcAft>
                <a:spcPts val="0"/>
              </a:spcAft>
              <a:buClrTx/>
              <a:buSzTx/>
              <a:buFontTx/>
              <a:buNone/>
              <a:defRPr sz="1900" b="0" smtClean="0">
                <a:solidFill>
                  <a:prstClr val="black">
                    <a:tint val="75000"/>
                  </a:prstClr>
                </a:solidFill>
                <a:latin typeface="Calibri"/>
                <a:ea typeface="+mn-ea"/>
                <a:cs typeface="+mn-cs"/>
              </a:defRPr>
            </a:lvl1pPr>
          </a:lstStyle>
          <a:p>
            <a:endParaRPr lang="es-PE" dirty="0"/>
          </a:p>
        </p:txBody>
      </p:sp>
      <p:sp>
        <p:nvSpPr>
          <p:cNvPr id="6" name="5 Marcador de número de diapositiva"/>
          <p:cNvSpPr>
            <a:spLocks noGrp="1"/>
          </p:cNvSpPr>
          <p:nvPr>
            <p:ph type="sldNum" sz="quarter" idx="4"/>
          </p:nvPr>
        </p:nvSpPr>
        <p:spPr>
          <a:xfrm>
            <a:off x="10321290" y="10011696"/>
            <a:ext cx="3360420" cy="575359"/>
          </a:xfrm>
          <a:prstGeom prst="rect">
            <a:avLst/>
          </a:prstGeom>
        </p:spPr>
        <p:txBody>
          <a:bodyPr vert="horz" lIns="144013" tIns="72007" rIns="144013" bIns="72007" rtlCol="0" anchor="ctr"/>
          <a:lstStyle>
            <a:lvl1pPr algn="r" eaLnBrk="1" fontAlgn="auto" hangingPunct="1">
              <a:spcBef>
                <a:spcPts val="0"/>
              </a:spcBef>
              <a:spcAft>
                <a:spcPts val="0"/>
              </a:spcAft>
              <a:buClrTx/>
              <a:buSzTx/>
              <a:buFontTx/>
              <a:buNone/>
              <a:defRPr sz="1900" b="0" smtClean="0">
                <a:solidFill>
                  <a:prstClr val="black">
                    <a:tint val="75000"/>
                  </a:prstClr>
                </a:solidFill>
                <a:latin typeface="Calibri"/>
                <a:ea typeface="+mn-ea"/>
                <a:cs typeface="+mn-cs"/>
              </a:defRPr>
            </a:lvl1pPr>
          </a:lstStyle>
          <a:p>
            <a:fld id="{AEDB2E39-F846-467A-9847-F8EB3DEE7BBD}" type="slidenum">
              <a:rPr lang="es-PE" smtClean="0"/>
              <a:pPr/>
              <a:t>‹Nº›</a:t>
            </a:fld>
            <a:endParaRPr lang="es-PE" dirty="0"/>
          </a:p>
        </p:txBody>
      </p:sp>
    </p:spTree>
  </p:cSld>
  <p:clrMap bg1="lt1" tx1="dk1" bg2="lt2" tx2="dk2" accent1="accent1" accent2="accent2" accent3="accent3" accent4="accent4" accent5="accent5" accent6="accent6" hlink="hlink" folHlink="folHlink"/>
  <p:sldLayoutIdLst>
    <p:sldLayoutId id="2147484347" r:id="rId1"/>
    <p:sldLayoutId id="2147484348" r:id="rId2"/>
    <p:sldLayoutId id="2147484349" r:id="rId3"/>
    <p:sldLayoutId id="2147484350" r:id="rId4"/>
    <p:sldLayoutId id="2147484351" r:id="rId5"/>
    <p:sldLayoutId id="2147484352" r:id="rId6"/>
    <p:sldLayoutId id="2147484353" r:id="rId7"/>
    <p:sldLayoutId id="2147484354" r:id="rId8"/>
    <p:sldLayoutId id="2147484355" r:id="rId9"/>
    <p:sldLayoutId id="2147484356" r:id="rId10"/>
    <p:sldLayoutId id="2147484357" r:id="rId11"/>
    <p:sldLayoutId id="2147484358" r:id="rId12"/>
  </p:sldLayoutIdLst>
  <p:txStyles>
    <p:titleStyle>
      <a:lvl1pPr algn="ctr" rtl="0" eaLnBrk="1" fontAlgn="base" hangingPunct="1">
        <a:spcBef>
          <a:spcPct val="0"/>
        </a:spcBef>
        <a:spcAft>
          <a:spcPct val="0"/>
        </a:spcAft>
        <a:defRPr sz="6900" kern="1200">
          <a:solidFill>
            <a:schemeClr val="tx1"/>
          </a:solidFill>
          <a:latin typeface="+mj-lt"/>
          <a:ea typeface="+mj-ea"/>
          <a:cs typeface="+mj-cs"/>
        </a:defRPr>
      </a:lvl1pPr>
      <a:lvl2pPr algn="ctr" rtl="0" eaLnBrk="1" fontAlgn="base" hangingPunct="1">
        <a:spcBef>
          <a:spcPct val="0"/>
        </a:spcBef>
        <a:spcAft>
          <a:spcPct val="0"/>
        </a:spcAft>
        <a:defRPr sz="6900">
          <a:solidFill>
            <a:schemeClr val="tx1"/>
          </a:solidFill>
          <a:latin typeface="Calibri" pitchFamily="34" charset="0"/>
        </a:defRPr>
      </a:lvl2pPr>
      <a:lvl3pPr algn="ctr" rtl="0" eaLnBrk="1" fontAlgn="base" hangingPunct="1">
        <a:spcBef>
          <a:spcPct val="0"/>
        </a:spcBef>
        <a:spcAft>
          <a:spcPct val="0"/>
        </a:spcAft>
        <a:defRPr sz="6900">
          <a:solidFill>
            <a:schemeClr val="tx1"/>
          </a:solidFill>
          <a:latin typeface="Calibri" pitchFamily="34" charset="0"/>
        </a:defRPr>
      </a:lvl3pPr>
      <a:lvl4pPr algn="ctr" rtl="0" eaLnBrk="1" fontAlgn="base" hangingPunct="1">
        <a:spcBef>
          <a:spcPct val="0"/>
        </a:spcBef>
        <a:spcAft>
          <a:spcPct val="0"/>
        </a:spcAft>
        <a:defRPr sz="6900">
          <a:solidFill>
            <a:schemeClr val="tx1"/>
          </a:solidFill>
          <a:latin typeface="Calibri" pitchFamily="34" charset="0"/>
        </a:defRPr>
      </a:lvl4pPr>
      <a:lvl5pPr algn="ctr" rtl="0" eaLnBrk="1" fontAlgn="base" hangingPunct="1">
        <a:spcBef>
          <a:spcPct val="0"/>
        </a:spcBef>
        <a:spcAft>
          <a:spcPct val="0"/>
        </a:spcAft>
        <a:defRPr sz="6900">
          <a:solidFill>
            <a:schemeClr val="tx1"/>
          </a:solidFill>
          <a:latin typeface="Calibri" pitchFamily="34" charset="0"/>
        </a:defRPr>
      </a:lvl5pPr>
      <a:lvl6pPr marL="720066" algn="ctr" rtl="0" eaLnBrk="1" fontAlgn="base" hangingPunct="1">
        <a:spcBef>
          <a:spcPct val="0"/>
        </a:spcBef>
        <a:spcAft>
          <a:spcPct val="0"/>
        </a:spcAft>
        <a:defRPr sz="6900">
          <a:solidFill>
            <a:schemeClr val="tx1"/>
          </a:solidFill>
          <a:latin typeface="Calibri" pitchFamily="34" charset="0"/>
        </a:defRPr>
      </a:lvl6pPr>
      <a:lvl7pPr marL="1440133" algn="ctr" rtl="0" eaLnBrk="1" fontAlgn="base" hangingPunct="1">
        <a:spcBef>
          <a:spcPct val="0"/>
        </a:spcBef>
        <a:spcAft>
          <a:spcPct val="0"/>
        </a:spcAft>
        <a:defRPr sz="6900">
          <a:solidFill>
            <a:schemeClr val="tx1"/>
          </a:solidFill>
          <a:latin typeface="Calibri" pitchFamily="34" charset="0"/>
        </a:defRPr>
      </a:lvl7pPr>
      <a:lvl8pPr marL="2160199" algn="ctr" rtl="0" eaLnBrk="1" fontAlgn="base" hangingPunct="1">
        <a:spcBef>
          <a:spcPct val="0"/>
        </a:spcBef>
        <a:spcAft>
          <a:spcPct val="0"/>
        </a:spcAft>
        <a:defRPr sz="6900">
          <a:solidFill>
            <a:schemeClr val="tx1"/>
          </a:solidFill>
          <a:latin typeface="Calibri" pitchFamily="34" charset="0"/>
        </a:defRPr>
      </a:lvl8pPr>
      <a:lvl9pPr marL="2880267" algn="ctr" rtl="0" eaLnBrk="1" fontAlgn="base" hangingPunct="1">
        <a:spcBef>
          <a:spcPct val="0"/>
        </a:spcBef>
        <a:spcAft>
          <a:spcPct val="0"/>
        </a:spcAft>
        <a:defRPr sz="6900">
          <a:solidFill>
            <a:schemeClr val="tx1"/>
          </a:solidFill>
          <a:latin typeface="Calibri" pitchFamily="34" charset="0"/>
        </a:defRPr>
      </a:lvl9pPr>
    </p:titleStyle>
    <p:bodyStyle>
      <a:lvl1pPr marL="540050" indent="-540050" algn="l" rtl="0" eaLnBrk="1" fontAlgn="base" hangingPunct="1">
        <a:spcBef>
          <a:spcPct val="20000"/>
        </a:spcBef>
        <a:spcAft>
          <a:spcPct val="0"/>
        </a:spcAft>
        <a:buFont typeface="Arial" pitchFamily="34" charset="0"/>
        <a:buChar char="•"/>
        <a:defRPr sz="5000" kern="1200">
          <a:solidFill>
            <a:schemeClr val="tx1"/>
          </a:solidFill>
          <a:latin typeface="+mn-lt"/>
          <a:ea typeface="+mn-ea"/>
          <a:cs typeface="+mn-cs"/>
        </a:defRPr>
      </a:lvl1pPr>
      <a:lvl2pPr marL="1170108" indent="-450042" algn="l" rtl="0" eaLnBrk="1" fontAlgn="base" hangingPunct="1">
        <a:spcBef>
          <a:spcPct val="20000"/>
        </a:spcBef>
        <a:spcAft>
          <a:spcPct val="0"/>
        </a:spcAft>
        <a:buFont typeface="Arial" pitchFamily="34" charset="0"/>
        <a:buChar char="–"/>
        <a:defRPr sz="4400" kern="1200">
          <a:solidFill>
            <a:schemeClr val="tx1"/>
          </a:solidFill>
          <a:latin typeface="+mn-lt"/>
          <a:ea typeface="+mn-ea"/>
          <a:cs typeface="+mn-cs"/>
        </a:defRPr>
      </a:lvl2pPr>
      <a:lvl3pPr marL="1800167" indent="-360034" algn="l" rtl="0" eaLnBrk="1" fontAlgn="base" hangingPunct="1">
        <a:spcBef>
          <a:spcPct val="20000"/>
        </a:spcBef>
        <a:spcAft>
          <a:spcPct val="0"/>
        </a:spcAft>
        <a:buFont typeface="Arial" pitchFamily="34" charset="0"/>
        <a:buChar char="•"/>
        <a:defRPr sz="3800" kern="1200">
          <a:solidFill>
            <a:schemeClr val="tx1"/>
          </a:solidFill>
          <a:latin typeface="+mn-lt"/>
          <a:ea typeface="+mn-ea"/>
          <a:cs typeface="+mn-cs"/>
        </a:defRPr>
      </a:lvl3pPr>
      <a:lvl4pPr marL="2520233" indent="-360034" algn="l" rtl="0" eaLnBrk="1" fontAlgn="base" hangingPunct="1">
        <a:spcBef>
          <a:spcPct val="20000"/>
        </a:spcBef>
        <a:spcAft>
          <a:spcPct val="0"/>
        </a:spcAft>
        <a:buFont typeface="Arial" pitchFamily="34" charset="0"/>
        <a:buChar char="–"/>
        <a:defRPr sz="3200" kern="1200">
          <a:solidFill>
            <a:schemeClr val="tx1"/>
          </a:solidFill>
          <a:latin typeface="+mn-lt"/>
          <a:ea typeface="+mn-ea"/>
          <a:cs typeface="+mn-cs"/>
        </a:defRPr>
      </a:lvl4pPr>
      <a:lvl5pPr marL="3240299" indent="-360034" algn="l" rtl="0" eaLnBrk="1" fontAlgn="base" hangingPunct="1">
        <a:spcBef>
          <a:spcPct val="20000"/>
        </a:spcBef>
        <a:spcAft>
          <a:spcPct val="0"/>
        </a:spcAft>
        <a:buFont typeface="Arial" pitchFamily="34" charset="0"/>
        <a:buChar char="»"/>
        <a:defRPr sz="3200" kern="1200">
          <a:solidFill>
            <a:schemeClr val="tx1"/>
          </a:solidFill>
          <a:latin typeface="+mn-lt"/>
          <a:ea typeface="+mn-ea"/>
          <a:cs typeface="+mn-cs"/>
        </a:defRPr>
      </a:lvl5pPr>
      <a:lvl6pPr marL="3960366" indent="-360034" algn="l" defTabSz="1440133" rtl="0" eaLnBrk="1" latinLnBrk="0" hangingPunct="1">
        <a:spcBef>
          <a:spcPct val="20000"/>
        </a:spcBef>
        <a:buFont typeface="Arial" pitchFamily="34" charset="0"/>
        <a:buChar char="•"/>
        <a:defRPr sz="3200" kern="1200">
          <a:solidFill>
            <a:schemeClr val="tx1"/>
          </a:solidFill>
          <a:latin typeface="+mn-lt"/>
          <a:ea typeface="+mn-ea"/>
          <a:cs typeface="+mn-cs"/>
        </a:defRPr>
      </a:lvl6pPr>
      <a:lvl7pPr marL="4680432" indent="-360034" algn="l" defTabSz="1440133" rtl="0" eaLnBrk="1" latinLnBrk="0" hangingPunct="1">
        <a:spcBef>
          <a:spcPct val="20000"/>
        </a:spcBef>
        <a:buFont typeface="Arial" pitchFamily="34" charset="0"/>
        <a:buChar char="•"/>
        <a:defRPr sz="3200" kern="1200">
          <a:solidFill>
            <a:schemeClr val="tx1"/>
          </a:solidFill>
          <a:latin typeface="+mn-lt"/>
          <a:ea typeface="+mn-ea"/>
          <a:cs typeface="+mn-cs"/>
        </a:defRPr>
      </a:lvl7pPr>
      <a:lvl8pPr marL="5400500" indent="-360034" algn="l" defTabSz="1440133" rtl="0" eaLnBrk="1" latinLnBrk="0" hangingPunct="1">
        <a:spcBef>
          <a:spcPct val="20000"/>
        </a:spcBef>
        <a:buFont typeface="Arial" pitchFamily="34" charset="0"/>
        <a:buChar char="•"/>
        <a:defRPr sz="3200" kern="1200">
          <a:solidFill>
            <a:schemeClr val="tx1"/>
          </a:solidFill>
          <a:latin typeface="+mn-lt"/>
          <a:ea typeface="+mn-ea"/>
          <a:cs typeface="+mn-cs"/>
        </a:defRPr>
      </a:lvl8pPr>
      <a:lvl9pPr marL="6120567" indent="-360034" algn="l" defTabSz="1440133" rtl="0" eaLnBrk="1" latinLnBrk="0" hangingPunct="1">
        <a:spcBef>
          <a:spcPct val="20000"/>
        </a:spcBef>
        <a:buFont typeface="Arial" pitchFamily="34" charset="0"/>
        <a:buChar char="•"/>
        <a:defRPr sz="3200" kern="1200">
          <a:solidFill>
            <a:schemeClr val="tx1"/>
          </a:solidFill>
          <a:latin typeface="+mn-lt"/>
          <a:ea typeface="+mn-ea"/>
          <a:cs typeface="+mn-cs"/>
        </a:defRPr>
      </a:lvl9pPr>
    </p:bodyStyle>
    <p:otherStyle>
      <a:defPPr>
        <a:defRPr lang="es-PE"/>
      </a:defPPr>
      <a:lvl1pPr marL="0" algn="l" defTabSz="1440133" rtl="0" eaLnBrk="1" latinLnBrk="0" hangingPunct="1">
        <a:defRPr sz="2800" kern="1200">
          <a:solidFill>
            <a:schemeClr val="tx1"/>
          </a:solidFill>
          <a:latin typeface="+mn-lt"/>
          <a:ea typeface="+mn-ea"/>
          <a:cs typeface="+mn-cs"/>
        </a:defRPr>
      </a:lvl1pPr>
      <a:lvl2pPr marL="720066" algn="l" defTabSz="1440133" rtl="0" eaLnBrk="1" latinLnBrk="0" hangingPunct="1">
        <a:defRPr sz="2800" kern="1200">
          <a:solidFill>
            <a:schemeClr val="tx1"/>
          </a:solidFill>
          <a:latin typeface="+mn-lt"/>
          <a:ea typeface="+mn-ea"/>
          <a:cs typeface="+mn-cs"/>
        </a:defRPr>
      </a:lvl2pPr>
      <a:lvl3pPr marL="1440133" algn="l" defTabSz="1440133" rtl="0" eaLnBrk="1" latinLnBrk="0" hangingPunct="1">
        <a:defRPr sz="2800" kern="1200">
          <a:solidFill>
            <a:schemeClr val="tx1"/>
          </a:solidFill>
          <a:latin typeface="+mn-lt"/>
          <a:ea typeface="+mn-ea"/>
          <a:cs typeface="+mn-cs"/>
        </a:defRPr>
      </a:lvl3pPr>
      <a:lvl4pPr marL="2160199" algn="l" defTabSz="1440133" rtl="0" eaLnBrk="1" latinLnBrk="0" hangingPunct="1">
        <a:defRPr sz="2800" kern="1200">
          <a:solidFill>
            <a:schemeClr val="tx1"/>
          </a:solidFill>
          <a:latin typeface="+mn-lt"/>
          <a:ea typeface="+mn-ea"/>
          <a:cs typeface="+mn-cs"/>
        </a:defRPr>
      </a:lvl4pPr>
      <a:lvl5pPr marL="2880267" algn="l" defTabSz="1440133" rtl="0" eaLnBrk="1" latinLnBrk="0" hangingPunct="1">
        <a:defRPr sz="2800" kern="1200">
          <a:solidFill>
            <a:schemeClr val="tx1"/>
          </a:solidFill>
          <a:latin typeface="+mn-lt"/>
          <a:ea typeface="+mn-ea"/>
          <a:cs typeface="+mn-cs"/>
        </a:defRPr>
      </a:lvl5pPr>
      <a:lvl6pPr marL="3600333" algn="l" defTabSz="1440133" rtl="0" eaLnBrk="1" latinLnBrk="0" hangingPunct="1">
        <a:defRPr sz="2800" kern="1200">
          <a:solidFill>
            <a:schemeClr val="tx1"/>
          </a:solidFill>
          <a:latin typeface="+mn-lt"/>
          <a:ea typeface="+mn-ea"/>
          <a:cs typeface="+mn-cs"/>
        </a:defRPr>
      </a:lvl6pPr>
      <a:lvl7pPr marL="4320400" algn="l" defTabSz="1440133" rtl="0" eaLnBrk="1" latinLnBrk="0" hangingPunct="1">
        <a:defRPr sz="2800" kern="1200">
          <a:solidFill>
            <a:schemeClr val="tx1"/>
          </a:solidFill>
          <a:latin typeface="+mn-lt"/>
          <a:ea typeface="+mn-ea"/>
          <a:cs typeface="+mn-cs"/>
        </a:defRPr>
      </a:lvl7pPr>
      <a:lvl8pPr marL="5040466" algn="l" defTabSz="1440133" rtl="0" eaLnBrk="1" latinLnBrk="0" hangingPunct="1">
        <a:defRPr sz="2800" kern="1200">
          <a:solidFill>
            <a:schemeClr val="tx1"/>
          </a:solidFill>
          <a:latin typeface="+mn-lt"/>
          <a:ea typeface="+mn-ea"/>
          <a:cs typeface="+mn-cs"/>
        </a:defRPr>
      </a:lvl8pPr>
      <a:lvl9pPr marL="5760533" algn="l" defTabSz="1440133" rtl="0" eaLnBrk="1" latinLnBrk="0" hangingPunct="1">
        <a:defRPr sz="2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720090" y="432558"/>
            <a:ext cx="12961620" cy="1800225"/>
          </a:xfrm>
          <a:prstGeom prst="rect">
            <a:avLst/>
          </a:prstGeom>
        </p:spPr>
        <p:txBody>
          <a:bodyPr vert="horz" lIns="144009" tIns="72004" rIns="144009" bIns="72004" rtlCol="0" anchor="ctr">
            <a:normAutofit/>
          </a:body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720090" y="2520325"/>
            <a:ext cx="12961620" cy="7128392"/>
          </a:xfrm>
          <a:prstGeom prst="rect">
            <a:avLst/>
          </a:prstGeom>
        </p:spPr>
        <p:txBody>
          <a:bodyPr vert="horz" lIns="144009" tIns="72004" rIns="144009" bIns="72004"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2"/>
          </p:nvPr>
        </p:nvSpPr>
        <p:spPr>
          <a:xfrm>
            <a:off x="720090" y="10011255"/>
            <a:ext cx="3360420" cy="575072"/>
          </a:xfrm>
          <a:prstGeom prst="rect">
            <a:avLst/>
          </a:prstGeom>
        </p:spPr>
        <p:txBody>
          <a:bodyPr vert="horz" lIns="144009" tIns="72004" rIns="144009" bIns="72004" rtlCol="0" anchor="ctr"/>
          <a:lstStyle>
            <a:lvl1pPr algn="l">
              <a:defRPr sz="1900">
                <a:solidFill>
                  <a:schemeClr val="tx1">
                    <a:tint val="75000"/>
                  </a:schemeClr>
                </a:solidFill>
              </a:defRPr>
            </a:lvl1pPr>
          </a:lstStyle>
          <a:p>
            <a:pPr>
              <a:defRPr/>
            </a:pPr>
            <a:endParaRPr lang="es-ES" dirty="0"/>
          </a:p>
        </p:txBody>
      </p:sp>
      <p:sp>
        <p:nvSpPr>
          <p:cNvPr id="5" name="4 Marcador de pie de página"/>
          <p:cNvSpPr>
            <a:spLocks noGrp="1"/>
          </p:cNvSpPr>
          <p:nvPr>
            <p:ph type="ftr" sz="quarter" idx="3"/>
          </p:nvPr>
        </p:nvSpPr>
        <p:spPr>
          <a:xfrm>
            <a:off x="4920615" y="10011255"/>
            <a:ext cx="4560570" cy="575072"/>
          </a:xfrm>
          <a:prstGeom prst="rect">
            <a:avLst/>
          </a:prstGeom>
        </p:spPr>
        <p:txBody>
          <a:bodyPr vert="horz" lIns="144009" tIns="72004" rIns="144009" bIns="72004" rtlCol="0" anchor="ctr"/>
          <a:lstStyle>
            <a:lvl1pPr algn="ctr">
              <a:defRPr sz="1900">
                <a:solidFill>
                  <a:schemeClr val="tx1">
                    <a:tint val="75000"/>
                  </a:schemeClr>
                </a:solidFill>
              </a:defRPr>
            </a:lvl1pPr>
          </a:lstStyle>
          <a:p>
            <a:pPr>
              <a:defRPr/>
            </a:pPr>
            <a:endParaRPr lang="es-ES" dirty="0"/>
          </a:p>
        </p:txBody>
      </p:sp>
      <p:sp>
        <p:nvSpPr>
          <p:cNvPr id="6" name="5 Marcador de número de diapositiva"/>
          <p:cNvSpPr>
            <a:spLocks noGrp="1"/>
          </p:cNvSpPr>
          <p:nvPr>
            <p:ph type="sldNum" sz="quarter" idx="4"/>
          </p:nvPr>
        </p:nvSpPr>
        <p:spPr>
          <a:xfrm>
            <a:off x="10321290" y="10011255"/>
            <a:ext cx="3360420" cy="575072"/>
          </a:xfrm>
          <a:prstGeom prst="rect">
            <a:avLst/>
          </a:prstGeom>
        </p:spPr>
        <p:txBody>
          <a:bodyPr vert="horz" lIns="144009" tIns="72004" rIns="144009" bIns="72004" rtlCol="0" anchor="ctr"/>
          <a:lstStyle>
            <a:lvl1pPr algn="r">
              <a:defRPr sz="1900">
                <a:solidFill>
                  <a:schemeClr val="tx1">
                    <a:tint val="75000"/>
                  </a:schemeClr>
                </a:solidFill>
              </a:defRPr>
            </a:lvl1pPr>
          </a:lstStyle>
          <a:p>
            <a:pPr>
              <a:defRPr/>
            </a:pPr>
            <a:fld id="{47A918CC-BABA-4BF5-B6CB-C71021CB9D64}" type="slidenum">
              <a:rPr lang="es-ES" smtClean="0"/>
              <a:pPr>
                <a:defRPr/>
              </a:pPr>
              <a:t>‹Nº›</a:t>
            </a:fld>
            <a:endParaRPr lang="es-ES" dirty="0"/>
          </a:p>
        </p:txBody>
      </p:sp>
      <p:sp>
        <p:nvSpPr>
          <p:cNvPr id="7" name="Text Box 12"/>
          <p:cNvSpPr txBox="1">
            <a:spLocks noChangeArrowheads="1"/>
          </p:cNvSpPr>
          <p:nvPr/>
        </p:nvSpPr>
        <p:spPr bwMode="auto">
          <a:xfrm>
            <a:off x="4138018" y="7619419"/>
            <a:ext cx="4990624" cy="727122"/>
          </a:xfrm>
          <a:prstGeom prst="rect">
            <a:avLst/>
          </a:prstGeom>
          <a:noFill/>
          <a:ln>
            <a:noFill/>
          </a:ln>
          <a:extLst/>
        </p:spPr>
        <p:txBody>
          <a:bodyPr lIns="144009" tIns="72004" rIns="144009" bIns="72004">
            <a:spAutoFit/>
          </a:bodyPr>
          <a:lstStyle>
            <a:lvl1pPr>
              <a:defRPr sz="2000" b="1">
                <a:solidFill>
                  <a:srgbClr val="0000FF"/>
                </a:solidFill>
                <a:latin typeface="Arial" pitchFamily="34" charset="0"/>
                <a:ea typeface="ヒラギノ角ゴ Pro W3"/>
                <a:cs typeface="ヒラギノ角ゴ Pro W3"/>
              </a:defRPr>
            </a:lvl1pPr>
            <a:lvl2pPr marL="742950" indent="-285750">
              <a:defRPr sz="2000" b="1">
                <a:solidFill>
                  <a:srgbClr val="0000FF"/>
                </a:solidFill>
                <a:latin typeface="Arial" pitchFamily="34" charset="0"/>
                <a:ea typeface="ヒラギノ角ゴ Pro W3"/>
                <a:cs typeface="ヒラギノ角ゴ Pro W3"/>
              </a:defRPr>
            </a:lvl2pPr>
            <a:lvl3pPr marL="1143000" indent="-228600">
              <a:defRPr sz="2000" b="1">
                <a:solidFill>
                  <a:srgbClr val="0000FF"/>
                </a:solidFill>
                <a:latin typeface="Arial" pitchFamily="34" charset="0"/>
                <a:ea typeface="ヒラギノ角ゴ Pro W3"/>
                <a:cs typeface="ヒラギノ角ゴ Pro W3"/>
              </a:defRPr>
            </a:lvl3pPr>
            <a:lvl4pPr marL="1600200" indent="-228600">
              <a:defRPr sz="2000" b="1">
                <a:solidFill>
                  <a:srgbClr val="0000FF"/>
                </a:solidFill>
                <a:latin typeface="Arial" pitchFamily="34" charset="0"/>
                <a:ea typeface="ヒラギノ角ゴ Pro W3"/>
                <a:cs typeface="ヒラギノ角ゴ Pro W3"/>
              </a:defRPr>
            </a:lvl4pPr>
            <a:lvl5pPr marL="2057400" indent="-228600">
              <a:defRPr sz="2000" b="1">
                <a:solidFill>
                  <a:srgbClr val="0000FF"/>
                </a:solidFill>
                <a:latin typeface="Arial" pitchFamily="34" charset="0"/>
                <a:ea typeface="ヒラギノ角ゴ Pro W3"/>
                <a:cs typeface="ヒラギノ角ゴ Pro W3"/>
              </a:defRPr>
            </a:lvl5pPr>
            <a:lvl6pPr marL="2514600" indent="-228600" eaLnBrk="0" fontAlgn="base" hangingPunct="0">
              <a:spcBef>
                <a:spcPct val="50000"/>
              </a:spcBef>
              <a:spcAft>
                <a:spcPct val="0"/>
              </a:spcAft>
              <a:buClr>
                <a:srgbClr val="006582"/>
              </a:buClr>
              <a:buSzPct val="118000"/>
              <a:buFont typeface="Times" pitchFamily="18" charset="0"/>
              <a:buChar char="•"/>
              <a:defRPr sz="2000" b="1">
                <a:solidFill>
                  <a:srgbClr val="0000FF"/>
                </a:solidFill>
                <a:latin typeface="Arial" pitchFamily="34" charset="0"/>
                <a:ea typeface="ヒラギノ角ゴ Pro W3"/>
                <a:cs typeface="ヒラギノ角ゴ Pro W3"/>
              </a:defRPr>
            </a:lvl6pPr>
            <a:lvl7pPr marL="2971800" indent="-228600" eaLnBrk="0" fontAlgn="base" hangingPunct="0">
              <a:spcBef>
                <a:spcPct val="50000"/>
              </a:spcBef>
              <a:spcAft>
                <a:spcPct val="0"/>
              </a:spcAft>
              <a:buClr>
                <a:srgbClr val="006582"/>
              </a:buClr>
              <a:buSzPct val="118000"/>
              <a:buFont typeface="Times" pitchFamily="18" charset="0"/>
              <a:buChar char="•"/>
              <a:defRPr sz="2000" b="1">
                <a:solidFill>
                  <a:srgbClr val="0000FF"/>
                </a:solidFill>
                <a:latin typeface="Arial" pitchFamily="34" charset="0"/>
                <a:ea typeface="ヒラギノ角ゴ Pro W3"/>
                <a:cs typeface="ヒラギノ角ゴ Pro W3"/>
              </a:defRPr>
            </a:lvl7pPr>
            <a:lvl8pPr marL="3429000" indent="-228600" eaLnBrk="0" fontAlgn="base" hangingPunct="0">
              <a:spcBef>
                <a:spcPct val="50000"/>
              </a:spcBef>
              <a:spcAft>
                <a:spcPct val="0"/>
              </a:spcAft>
              <a:buClr>
                <a:srgbClr val="006582"/>
              </a:buClr>
              <a:buSzPct val="118000"/>
              <a:buFont typeface="Times" pitchFamily="18" charset="0"/>
              <a:buChar char="•"/>
              <a:defRPr sz="2000" b="1">
                <a:solidFill>
                  <a:srgbClr val="0000FF"/>
                </a:solidFill>
                <a:latin typeface="Arial" pitchFamily="34" charset="0"/>
                <a:ea typeface="ヒラギノ角ゴ Pro W3"/>
                <a:cs typeface="ヒラギノ角ゴ Pro W3"/>
              </a:defRPr>
            </a:lvl8pPr>
            <a:lvl9pPr marL="3886200" indent="-228600" eaLnBrk="0" fontAlgn="base" hangingPunct="0">
              <a:spcBef>
                <a:spcPct val="50000"/>
              </a:spcBef>
              <a:spcAft>
                <a:spcPct val="0"/>
              </a:spcAft>
              <a:buClr>
                <a:srgbClr val="006582"/>
              </a:buClr>
              <a:buSzPct val="118000"/>
              <a:buFont typeface="Times" pitchFamily="18" charset="0"/>
              <a:buChar char="•"/>
              <a:defRPr sz="2000" b="1">
                <a:solidFill>
                  <a:srgbClr val="0000FF"/>
                </a:solidFill>
                <a:latin typeface="Arial" pitchFamily="34" charset="0"/>
                <a:ea typeface="ヒラギノ角ゴ Pro W3"/>
                <a:cs typeface="ヒラギノ角ゴ Pro W3"/>
              </a:defRPr>
            </a:lvl9pPr>
          </a:lstStyle>
          <a:p>
            <a:pPr eaLnBrk="1" hangingPunct="1">
              <a:buClrTx/>
              <a:buSzTx/>
              <a:buFontTx/>
              <a:buNone/>
              <a:defRPr/>
            </a:pPr>
            <a:endParaRPr lang="es-ES" sz="3800" b="0" dirty="0" smtClean="0">
              <a:solidFill>
                <a:schemeClr val="tx1"/>
              </a:solidFill>
              <a:latin typeface="Times New Roman" pitchFamily="18" charset="0"/>
            </a:endParaRPr>
          </a:p>
        </p:txBody>
      </p:sp>
    </p:spTree>
    <p:extLst>
      <p:ext uri="{BB962C8B-B14F-4D97-AF65-F5344CB8AC3E}">
        <p14:creationId xmlns:p14="http://schemas.microsoft.com/office/powerpoint/2010/main" val="3147621535"/>
      </p:ext>
    </p:extLst>
  </p:cSld>
  <p:clrMap bg1="lt1" tx1="dk1" bg2="lt2" tx2="dk2" accent1="accent1" accent2="accent2" accent3="accent3" accent4="accent4" accent5="accent5" accent6="accent6" hlink="hlink" folHlink="folHlink"/>
  <p:sldLayoutIdLst>
    <p:sldLayoutId id="2147484360" r:id="rId1"/>
    <p:sldLayoutId id="2147484361" r:id="rId2"/>
    <p:sldLayoutId id="2147484362" r:id="rId3"/>
    <p:sldLayoutId id="2147484363" r:id="rId4"/>
    <p:sldLayoutId id="2147484364" r:id="rId5"/>
    <p:sldLayoutId id="2147484365" r:id="rId6"/>
    <p:sldLayoutId id="2147484366" r:id="rId7"/>
    <p:sldLayoutId id="2147484367" r:id="rId8"/>
    <p:sldLayoutId id="2147484368" r:id="rId9"/>
    <p:sldLayoutId id="2147484369" r:id="rId10"/>
    <p:sldLayoutId id="2147484370" r:id="rId11"/>
    <p:sldLayoutId id="2147484371" r:id="rId12"/>
    <p:sldLayoutId id="2147484372" r:id="rId13"/>
    <p:sldLayoutId id="2147484373" r:id="rId14"/>
  </p:sldLayoutIdLst>
  <p:hf hdr="0" ftr="0" dt="0"/>
  <p:txStyles>
    <p:titleStyle>
      <a:lvl1pPr algn="ctr" defTabSz="1440086" rtl="0" eaLnBrk="1" latinLnBrk="0" hangingPunct="1">
        <a:spcBef>
          <a:spcPct val="0"/>
        </a:spcBef>
        <a:buNone/>
        <a:defRPr sz="6900" kern="1200">
          <a:solidFill>
            <a:schemeClr val="tx1"/>
          </a:solidFill>
          <a:latin typeface="+mj-lt"/>
          <a:ea typeface="+mj-ea"/>
          <a:cs typeface="+mj-cs"/>
        </a:defRPr>
      </a:lvl1pPr>
    </p:titleStyle>
    <p:bodyStyle>
      <a:lvl1pPr marL="540033" indent="-540033" algn="l" defTabSz="1440086" rtl="0" eaLnBrk="1" latinLnBrk="0" hangingPunct="1">
        <a:spcBef>
          <a:spcPct val="20000"/>
        </a:spcBef>
        <a:buFont typeface="Arial" pitchFamily="34" charset="0"/>
        <a:buChar char="•"/>
        <a:defRPr sz="5000" kern="1200">
          <a:solidFill>
            <a:schemeClr val="tx1"/>
          </a:solidFill>
          <a:latin typeface="+mn-lt"/>
          <a:ea typeface="+mn-ea"/>
          <a:cs typeface="+mn-cs"/>
        </a:defRPr>
      </a:lvl1pPr>
      <a:lvl2pPr marL="1170071" indent="-450028" algn="l" defTabSz="1440086" rtl="0" eaLnBrk="1" latinLnBrk="0" hangingPunct="1">
        <a:spcBef>
          <a:spcPct val="20000"/>
        </a:spcBef>
        <a:buFont typeface="Arial" pitchFamily="34" charset="0"/>
        <a:buChar char="–"/>
        <a:defRPr sz="4400" kern="1200">
          <a:solidFill>
            <a:schemeClr val="tx1"/>
          </a:solidFill>
          <a:latin typeface="+mn-lt"/>
          <a:ea typeface="+mn-ea"/>
          <a:cs typeface="+mn-cs"/>
        </a:defRPr>
      </a:lvl2pPr>
      <a:lvl3pPr marL="1800108" indent="-360023" algn="l" defTabSz="1440086" rtl="0" eaLnBrk="1" latinLnBrk="0" hangingPunct="1">
        <a:spcBef>
          <a:spcPct val="20000"/>
        </a:spcBef>
        <a:buFont typeface="Arial" pitchFamily="34" charset="0"/>
        <a:buChar char="•"/>
        <a:defRPr sz="3800" kern="1200">
          <a:solidFill>
            <a:schemeClr val="tx1"/>
          </a:solidFill>
          <a:latin typeface="+mn-lt"/>
          <a:ea typeface="+mn-ea"/>
          <a:cs typeface="+mn-cs"/>
        </a:defRPr>
      </a:lvl3pPr>
      <a:lvl4pPr marL="2520151" indent="-360023" algn="l" defTabSz="1440086" rtl="0" eaLnBrk="1" latinLnBrk="0" hangingPunct="1">
        <a:spcBef>
          <a:spcPct val="20000"/>
        </a:spcBef>
        <a:buFont typeface="Arial" pitchFamily="34" charset="0"/>
        <a:buChar char="–"/>
        <a:defRPr sz="3200" kern="1200">
          <a:solidFill>
            <a:schemeClr val="tx1"/>
          </a:solidFill>
          <a:latin typeface="+mn-lt"/>
          <a:ea typeface="+mn-ea"/>
          <a:cs typeface="+mn-cs"/>
        </a:defRPr>
      </a:lvl4pPr>
      <a:lvl5pPr marL="3240194" indent="-360023" algn="l" defTabSz="1440086" rtl="0" eaLnBrk="1" latinLnBrk="0" hangingPunct="1">
        <a:spcBef>
          <a:spcPct val="20000"/>
        </a:spcBef>
        <a:buFont typeface="Arial" pitchFamily="34" charset="0"/>
        <a:buChar char="»"/>
        <a:defRPr sz="3200" kern="1200">
          <a:solidFill>
            <a:schemeClr val="tx1"/>
          </a:solidFill>
          <a:latin typeface="+mn-lt"/>
          <a:ea typeface="+mn-ea"/>
          <a:cs typeface="+mn-cs"/>
        </a:defRPr>
      </a:lvl5pPr>
      <a:lvl6pPr marL="3960237" indent="-360023" algn="l" defTabSz="1440086" rtl="0" eaLnBrk="1" latinLnBrk="0" hangingPunct="1">
        <a:spcBef>
          <a:spcPct val="20000"/>
        </a:spcBef>
        <a:buFont typeface="Arial" pitchFamily="34" charset="0"/>
        <a:buChar char="•"/>
        <a:defRPr sz="3200" kern="1200">
          <a:solidFill>
            <a:schemeClr val="tx1"/>
          </a:solidFill>
          <a:latin typeface="+mn-lt"/>
          <a:ea typeface="+mn-ea"/>
          <a:cs typeface="+mn-cs"/>
        </a:defRPr>
      </a:lvl6pPr>
      <a:lvl7pPr marL="4680279" indent="-360023" algn="l" defTabSz="1440086" rtl="0" eaLnBrk="1" latinLnBrk="0" hangingPunct="1">
        <a:spcBef>
          <a:spcPct val="20000"/>
        </a:spcBef>
        <a:buFont typeface="Arial" pitchFamily="34" charset="0"/>
        <a:buChar char="•"/>
        <a:defRPr sz="3200" kern="1200">
          <a:solidFill>
            <a:schemeClr val="tx1"/>
          </a:solidFill>
          <a:latin typeface="+mn-lt"/>
          <a:ea typeface="+mn-ea"/>
          <a:cs typeface="+mn-cs"/>
        </a:defRPr>
      </a:lvl7pPr>
      <a:lvl8pPr marL="5400324" indent="-360023" algn="l" defTabSz="1440086" rtl="0" eaLnBrk="1" latinLnBrk="0" hangingPunct="1">
        <a:spcBef>
          <a:spcPct val="20000"/>
        </a:spcBef>
        <a:buFont typeface="Arial" pitchFamily="34" charset="0"/>
        <a:buChar char="•"/>
        <a:defRPr sz="3200" kern="1200">
          <a:solidFill>
            <a:schemeClr val="tx1"/>
          </a:solidFill>
          <a:latin typeface="+mn-lt"/>
          <a:ea typeface="+mn-ea"/>
          <a:cs typeface="+mn-cs"/>
        </a:defRPr>
      </a:lvl8pPr>
      <a:lvl9pPr marL="6120368" indent="-360023" algn="l" defTabSz="1440086" rtl="0" eaLnBrk="1" latinLnBrk="0" hangingPunct="1">
        <a:spcBef>
          <a:spcPct val="20000"/>
        </a:spcBef>
        <a:buFont typeface="Arial" pitchFamily="34" charset="0"/>
        <a:buChar char="•"/>
        <a:defRPr sz="3200" kern="1200">
          <a:solidFill>
            <a:schemeClr val="tx1"/>
          </a:solidFill>
          <a:latin typeface="+mn-lt"/>
          <a:ea typeface="+mn-ea"/>
          <a:cs typeface="+mn-cs"/>
        </a:defRPr>
      </a:lvl9pPr>
    </p:bodyStyle>
    <p:otherStyle>
      <a:defPPr>
        <a:defRPr lang="es-PE"/>
      </a:defPPr>
      <a:lvl1pPr marL="0" algn="l" defTabSz="1440086" rtl="0" eaLnBrk="1" latinLnBrk="0" hangingPunct="1">
        <a:defRPr sz="2800" kern="1200">
          <a:solidFill>
            <a:schemeClr val="tx1"/>
          </a:solidFill>
          <a:latin typeface="+mn-lt"/>
          <a:ea typeface="+mn-ea"/>
          <a:cs typeface="+mn-cs"/>
        </a:defRPr>
      </a:lvl1pPr>
      <a:lvl2pPr marL="720043" algn="l" defTabSz="1440086" rtl="0" eaLnBrk="1" latinLnBrk="0" hangingPunct="1">
        <a:defRPr sz="2800" kern="1200">
          <a:solidFill>
            <a:schemeClr val="tx1"/>
          </a:solidFill>
          <a:latin typeface="+mn-lt"/>
          <a:ea typeface="+mn-ea"/>
          <a:cs typeface="+mn-cs"/>
        </a:defRPr>
      </a:lvl2pPr>
      <a:lvl3pPr marL="1440086" algn="l" defTabSz="1440086" rtl="0" eaLnBrk="1" latinLnBrk="0" hangingPunct="1">
        <a:defRPr sz="2800" kern="1200">
          <a:solidFill>
            <a:schemeClr val="tx1"/>
          </a:solidFill>
          <a:latin typeface="+mn-lt"/>
          <a:ea typeface="+mn-ea"/>
          <a:cs typeface="+mn-cs"/>
        </a:defRPr>
      </a:lvl3pPr>
      <a:lvl4pPr marL="2160128" algn="l" defTabSz="1440086" rtl="0" eaLnBrk="1" latinLnBrk="0" hangingPunct="1">
        <a:defRPr sz="2800" kern="1200">
          <a:solidFill>
            <a:schemeClr val="tx1"/>
          </a:solidFill>
          <a:latin typeface="+mn-lt"/>
          <a:ea typeface="+mn-ea"/>
          <a:cs typeface="+mn-cs"/>
        </a:defRPr>
      </a:lvl4pPr>
      <a:lvl5pPr marL="2880174" algn="l" defTabSz="1440086" rtl="0" eaLnBrk="1" latinLnBrk="0" hangingPunct="1">
        <a:defRPr sz="2800" kern="1200">
          <a:solidFill>
            <a:schemeClr val="tx1"/>
          </a:solidFill>
          <a:latin typeface="+mn-lt"/>
          <a:ea typeface="+mn-ea"/>
          <a:cs typeface="+mn-cs"/>
        </a:defRPr>
      </a:lvl5pPr>
      <a:lvl6pPr marL="3600215" algn="l" defTabSz="1440086" rtl="0" eaLnBrk="1" latinLnBrk="0" hangingPunct="1">
        <a:defRPr sz="2800" kern="1200">
          <a:solidFill>
            <a:schemeClr val="tx1"/>
          </a:solidFill>
          <a:latin typeface="+mn-lt"/>
          <a:ea typeface="+mn-ea"/>
          <a:cs typeface="+mn-cs"/>
        </a:defRPr>
      </a:lvl6pPr>
      <a:lvl7pPr marL="4320260" algn="l" defTabSz="1440086" rtl="0" eaLnBrk="1" latinLnBrk="0" hangingPunct="1">
        <a:defRPr sz="2800" kern="1200">
          <a:solidFill>
            <a:schemeClr val="tx1"/>
          </a:solidFill>
          <a:latin typeface="+mn-lt"/>
          <a:ea typeface="+mn-ea"/>
          <a:cs typeface="+mn-cs"/>
        </a:defRPr>
      </a:lvl7pPr>
      <a:lvl8pPr marL="5040302" algn="l" defTabSz="1440086" rtl="0" eaLnBrk="1" latinLnBrk="0" hangingPunct="1">
        <a:defRPr sz="2800" kern="1200">
          <a:solidFill>
            <a:schemeClr val="tx1"/>
          </a:solidFill>
          <a:latin typeface="+mn-lt"/>
          <a:ea typeface="+mn-ea"/>
          <a:cs typeface="+mn-cs"/>
        </a:defRPr>
      </a:lvl8pPr>
      <a:lvl9pPr marL="5760345" algn="l" defTabSz="1440086" rtl="0" eaLnBrk="1" latinLnBrk="0" hangingPunct="1">
        <a:defRPr sz="2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720090" y="432558"/>
            <a:ext cx="12961620" cy="1800225"/>
          </a:xfrm>
          <a:prstGeom prst="rect">
            <a:avLst/>
          </a:prstGeom>
        </p:spPr>
        <p:txBody>
          <a:bodyPr vert="horz" lIns="144004" tIns="72001" rIns="144004" bIns="72001" rtlCol="0" anchor="ctr">
            <a:normAutofit/>
          </a:body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720090" y="2520325"/>
            <a:ext cx="12961620" cy="7128392"/>
          </a:xfrm>
          <a:prstGeom prst="rect">
            <a:avLst/>
          </a:prstGeom>
        </p:spPr>
        <p:txBody>
          <a:bodyPr vert="horz" lIns="144004" tIns="72001" rIns="144004" bIns="72001"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2"/>
          </p:nvPr>
        </p:nvSpPr>
        <p:spPr>
          <a:xfrm>
            <a:off x="720090" y="10011255"/>
            <a:ext cx="3360420" cy="575072"/>
          </a:xfrm>
          <a:prstGeom prst="rect">
            <a:avLst/>
          </a:prstGeom>
        </p:spPr>
        <p:txBody>
          <a:bodyPr vert="horz" lIns="144004" tIns="72001" rIns="144004" bIns="72001" rtlCol="0" anchor="ctr"/>
          <a:lstStyle>
            <a:lvl1pPr algn="l">
              <a:defRPr sz="1900">
                <a:solidFill>
                  <a:schemeClr val="tx1">
                    <a:tint val="75000"/>
                  </a:schemeClr>
                </a:solidFill>
              </a:defRPr>
            </a:lvl1pPr>
          </a:lstStyle>
          <a:p>
            <a:pPr>
              <a:defRPr/>
            </a:pPr>
            <a:endParaRPr lang="es-ES" dirty="0"/>
          </a:p>
        </p:txBody>
      </p:sp>
      <p:sp>
        <p:nvSpPr>
          <p:cNvPr id="5" name="4 Marcador de pie de página"/>
          <p:cNvSpPr>
            <a:spLocks noGrp="1"/>
          </p:cNvSpPr>
          <p:nvPr>
            <p:ph type="ftr" sz="quarter" idx="3"/>
          </p:nvPr>
        </p:nvSpPr>
        <p:spPr>
          <a:xfrm>
            <a:off x="4920615" y="10011255"/>
            <a:ext cx="4560570" cy="575072"/>
          </a:xfrm>
          <a:prstGeom prst="rect">
            <a:avLst/>
          </a:prstGeom>
        </p:spPr>
        <p:txBody>
          <a:bodyPr vert="horz" lIns="144004" tIns="72001" rIns="144004" bIns="72001" rtlCol="0" anchor="ctr"/>
          <a:lstStyle>
            <a:lvl1pPr algn="ctr">
              <a:defRPr sz="1900">
                <a:solidFill>
                  <a:schemeClr val="tx1">
                    <a:tint val="75000"/>
                  </a:schemeClr>
                </a:solidFill>
              </a:defRPr>
            </a:lvl1pPr>
          </a:lstStyle>
          <a:p>
            <a:pPr>
              <a:defRPr/>
            </a:pPr>
            <a:endParaRPr lang="es-ES" dirty="0"/>
          </a:p>
        </p:txBody>
      </p:sp>
      <p:sp>
        <p:nvSpPr>
          <p:cNvPr id="6" name="5 Marcador de número de diapositiva"/>
          <p:cNvSpPr>
            <a:spLocks noGrp="1"/>
          </p:cNvSpPr>
          <p:nvPr>
            <p:ph type="sldNum" sz="quarter" idx="4"/>
          </p:nvPr>
        </p:nvSpPr>
        <p:spPr>
          <a:xfrm>
            <a:off x="10321290" y="10011255"/>
            <a:ext cx="3360420" cy="575072"/>
          </a:xfrm>
          <a:prstGeom prst="rect">
            <a:avLst/>
          </a:prstGeom>
        </p:spPr>
        <p:txBody>
          <a:bodyPr vert="horz" lIns="144004" tIns="72001" rIns="144004" bIns="72001" rtlCol="0" anchor="ctr"/>
          <a:lstStyle>
            <a:lvl1pPr algn="r">
              <a:defRPr sz="1900">
                <a:solidFill>
                  <a:schemeClr val="tx1">
                    <a:tint val="75000"/>
                  </a:schemeClr>
                </a:solidFill>
              </a:defRPr>
            </a:lvl1pPr>
          </a:lstStyle>
          <a:p>
            <a:pPr>
              <a:defRPr/>
            </a:pPr>
            <a:fld id="{47A918CC-BABA-4BF5-B6CB-C71021CB9D64}" type="slidenum">
              <a:rPr lang="es-ES" smtClean="0"/>
              <a:pPr>
                <a:defRPr/>
              </a:pPr>
              <a:t>‹Nº›</a:t>
            </a:fld>
            <a:endParaRPr lang="es-ES" dirty="0"/>
          </a:p>
        </p:txBody>
      </p:sp>
      <p:sp>
        <p:nvSpPr>
          <p:cNvPr id="7" name="Text Box 12"/>
          <p:cNvSpPr txBox="1">
            <a:spLocks noChangeArrowheads="1"/>
          </p:cNvSpPr>
          <p:nvPr/>
        </p:nvSpPr>
        <p:spPr bwMode="auto">
          <a:xfrm>
            <a:off x="4138018" y="7619416"/>
            <a:ext cx="4990624" cy="727122"/>
          </a:xfrm>
          <a:prstGeom prst="rect">
            <a:avLst/>
          </a:prstGeom>
          <a:noFill/>
          <a:ln>
            <a:noFill/>
          </a:ln>
          <a:extLst/>
        </p:spPr>
        <p:txBody>
          <a:bodyPr lIns="144004" tIns="72001" rIns="144004" bIns="72001">
            <a:spAutoFit/>
          </a:bodyPr>
          <a:lstStyle>
            <a:lvl1pPr>
              <a:defRPr sz="2000" b="1">
                <a:solidFill>
                  <a:srgbClr val="0000FF"/>
                </a:solidFill>
                <a:latin typeface="Arial" pitchFamily="34" charset="0"/>
                <a:ea typeface="ヒラギノ角ゴ Pro W3"/>
                <a:cs typeface="ヒラギノ角ゴ Pro W3"/>
              </a:defRPr>
            </a:lvl1pPr>
            <a:lvl2pPr marL="742950" indent="-285750">
              <a:defRPr sz="2000" b="1">
                <a:solidFill>
                  <a:srgbClr val="0000FF"/>
                </a:solidFill>
                <a:latin typeface="Arial" pitchFamily="34" charset="0"/>
                <a:ea typeface="ヒラギノ角ゴ Pro W3"/>
                <a:cs typeface="ヒラギノ角ゴ Pro W3"/>
              </a:defRPr>
            </a:lvl2pPr>
            <a:lvl3pPr marL="1143000" indent="-228600">
              <a:defRPr sz="2000" b="1">
                <a:solidFill>
                  <a:srgbClr val="0000FF"/>
                </a:solidFill>
                <a:latin typeface="Arial" pitchFamily="34" charset="0"/>
                <a:ea typeface="ヒラギノ角ゴ Pro W3"/>
                <a:cs typeface="ヒラギノ角ゴ Pro W3"/>
              </a:defRPr>
            </a:lvl3pPr>
            <a:lvl4pPr marL="1600200" indent="-228600">
              <a:defRPr sz="2000" b="1">
                <a:solidFill>
                  <a:srgbClr val="0000FF"/>
                </a:solidFill>
                <a:latin typeface="Arial" pitchFamily="34" charset="0"/>
                <a:ea typeface="ヒラギノ角ゴ Pro W3"/>
                <a:cs typeface="ヒラギノ角ゴ Pro W3"/>
              </a:defRPr>
            </a:lvl4pPr>
            <a:lvl5pPr marL="2057400" indent="-228600">
              <a:defRPr sz="2000" b="1">
                <a:solidFill>
                  <a:srgbClr val="0000FF"/>
                </a:solidFill>
                <a:latin typeface="Arial" pitchFamily="34" charset="0"/>
                <a:ea typeface="ヒラギノ角ゴ Pro W3"/>
                <a:cs typeface="ヒラギノ角ゴ Pro W3"/>
              </a:defRPr>
            </a:lvl5pPr>
            <a:lvl6pPr marL="2514600" indent="-228600" eaLnBrk="0" fontAlgn="base" hangingPunct="0">
              <a:spcBef>
                <a:spcPct val="50000"/>
              </a:spcBef>
              <a:spcAft>
                <a:spcPct val="0"/>
              </a:spcAft>
              <a:buClr>
                <a:srgbClr val="006582"/>
              </a:buClr>
              <a:buSzPct val="118000"/>
              <a:buFont typeface="Times" pitchFamily="18" charset="0"/>
              <a:buChar char="•"/>
              <a:defRPr sz="2000" b="1">
                <a:solidFill>
                  <a:srgbClr val="0000FF"/>
                </a:solidFill>
                <a:latin typeface="Arial" pitchFamily="34" charset="0"/>
                <a:ea typeface="ヒラギノ角ゴ Pro W3"/>
                <a:cs typeface="ヒラギノ角ゴ Pro W3"/>
              </a:defRPr>
            </a:lvl6pPr>
            <a:lvl7pPr marL="2971800" indent="-228600" eaLnBrk="0" fontAlgn="base" hangingPunct="0">
              <a:spcBef>
                <a:spcPct val="50000"/>
              </a:spcBef>
              <a:spcAft>
                <a:spcPct val="0"/>
              </a:spcAft>
              <a:buClr>
                <a:srgbClr val="006582"/>
              </a:buClr>
              <a:buSzPct val="118000"/>
              <a:buFont typeface="Times" pitchFamily="18" charset="0"/>
              <a:buChar char="•"/>
              <a:defRPr sz="2000" b="1">
                <a:solidFill>
                  <a:srgbClr val="0000FF"/>
                </a:solidFill>
                <a:latin typeface="Arial" pitchFamily="34" charset="0"/>
                <a:ea typeface="ヒラギノ角ゴ Pro W3"/>
                <a:cs typeface="ヒラギノ角ゴ Pro W3"/>
              </a:defRPr>
            </a:lvl7pPr>
            <a:lvl8pPr marL="3429000" indent="-228600" eaLnBrk="0" fontAlgn="base" hangingPunct="0">
              <a:spcBef>
                <a:spcPct val="50000"/>
              </a:spcBef>
              <a:spcAft>
                <a:spcPct val="0"/>
              </a:spcAft>
              <a:buClr>
                <a:srgbClr val="006582"/>
              </a:buClr>
              <a:buSzPct val="118000"/>
              <a:buFont typeface="Times" pitchFamily="18" charset="0"/>
              <a:buChar char="•"/>
              <a:defRPr sz="2000" b="1">
                <a:solidFill>
                  <a:srgbClr val="0000FF"/>
                </a:solidFill>
                <a:latin typeface="Arial" pitchFamily="34" charset="0"/>
                <a:ea typeface="ヒラギノ角ゴ Pro W3"/>
                <a:cs typeface="ヒラギノ角ゴ Pro W3"/>
              </a:defRPr>
            </a:lvl8pPr>
            <a:lvl9pPr marL="3886200" indent="-228600" eaLnBrk="0" fontAlgn="base" hangingPunct="0">
              <a:spcBef>
                <a:spcPct val="50000"/>
              </a:spcBef>
              <a:spcAft>
                <a:spcPct val="0"/>
              </a:spcAft>
              <a:buClr>
                <a:srgbClr val="006582"/>
              </a:buClr>
              <a:buSzPct val="118000"/>
              <a:buFont typeface="Times" pitchFamily="18" charset="0"/>
              <a:buChar char="•"/>
              <a:defRPr sz="2000" b="1">
                <a:solidFill>
                  <a:srgbClr val="0000FF"/>
                </a:solidFill>
                <a:latin typeface="Arial" pitchFamily="34" charset="0"/>
                <a:ea typeface="ヒラギノ角ゴ Pro W3"/>
                <a:cs typeface="ヒラギノ角ゴ Pro W3"/>
              </a:defRPr>
            </a:lvl9pPr>
          </a:lstStyle>
          <a:p>
            <a:pPr eaLnBrk="1" hangingPunct="1">
              <a:buClrTx/>
              <a:buSzTx/>
              <a:buFontTx/>
              <a:buNone/>
              <a:defRPr/>
            </a:pPr>
            <a:endParaRPr lang="es-ES" sz="3800" b="0" dirty="0" smtClean="0">
              <a:solidFill>
                <a:schemeClr val="tx1"/>
              </a:solidFill>
              <a:latin typeface="Times New Roman" pitchFamily="18" charset="0"/>
            </a:endParaRPr>
          </a:p>
        </p:txBody>
      </p:sp>
    </p:spTree>
    <p:extLst>
      <p:ext uri="{BB962C8B-B14F-4D97-AF65-F5344CB8AC3E}">
        <p14:creationId xmlns:p14="http://schemas.microsoft.com/office/powerpoint/2010/main" val="3147621535"/>
      </p:ext>
    </p:extLst>
  </p:cSld>
  <p:clrMap bg1="lt1" tx1="dk1" bg2="lt2" tx2="dk2" accent1="accent1" accent2="accent2" accent3="accent3" accent4="accent4" accent5="accent5" accent6="accent6" hlink="hlink" folHlink="folHlink"/>
  <p:sldLayoutIdLst>
    <p:sldLayoutId id="2147484375" r:id="rId1"/>
    <p:sldLayoutId id="2147484376" r:id="rId2"/>
    <p:sldLayoutId id="2147484377" r:id="rId3"/>
    <p:sldLayoutId id="2147484378" r:id="rId4"/>
    <p:sldLayoutId id="2147484379" r:id="rId5"/>
    <p:sldLayoutId id="2147484380" r:id="rId6"/>
    <p:sldLayoutId id="2147484381" r:id="rId7"/>
    <p:sldLayoutId id="2147484382" r:id="rId8"/>
    <p:sldLayoutId id="2147484383" r:id="rId9"/>
    <p:sldLayoutId id="2147484384" r:id="rId10"/>
    <p:sldLayoutId id="2147484385" r:id="rId11"/>
    <p:sldLayoutId id="2147484386" r:id="rId12"/>
    <p:sldLayoutId id="2147484387" r:id="rId13"/>
    <p:sldLayoutId id="2147484388" r:id="rId14"/>
  </p:sldLayoutIdLst>
  <p:hf hdr="0" ftr="0" dt="0"/>
  <p:txStyles>
    <p:titleStyle>
      <a:lvl1pPr algn="ctr" defTabSz="1440040" rtl="0" eaLnBrk="1" latinLnBrk="0" hangingPunct="1">
        <a:spcBef>
          <a:spcPct val="0"/>
        </a:spcBef>
        <a:buNone/>
        <a:defRPr sz="6900" kern="1200">
          <a:solidFill>
            <a:schemeClr val="tx1"/>
          </a:solidFill>
          <a:latin typeface="+mj-lt"/>
          <a:ea typeface="+mj-ea"/>
          <a:cs typeface="+mj-cs"/>
        </a:defRPr>
      </a:lvl1pPr>
    </p:titleStyle>
    <p:bodyStyle>
      <a:lvl1pPr marL="540016" indent="-540016" algn="l" defTabSz="1440040" rtl="0" eaLnBrk="1" latinLnBrk="0" hangingPunct="1">
        <a:spcBef>
          <a:spcPct val="20000"/>
        </a:spcBef>
        <a:buFont typeface="Arial" pitchFamily="34" charset="0"/>
        <a:buChar char="•"/>
        <a:defRPr sz="5000" kern="1200">
          <a:solidFill>
            <a:schemeClr val="tx1"/>
          </a:solidFill>
          <a:latin typeface="+mn-lt"/>
          <a:ea typeface="+mn-ea"/>
          <a:cs typeface="+mn-cs"/>
        </a:defRPr>
      </a:lvl1pPr>
      <a:lvl2pPr marL="1170033" indent="-450014" algn="l" defTabSz="1440040" rtl="0" eaLnBrk="1" latinLnBrk="0" hangingPunct="1">
        <a:spcBef>
          <a:spcPct val="20000"/>
        </a:spcBef>
        <a:buFont typeface="Arial" pitchFamily="34" charset="0"/>
        <a:buChar char="–"/>
        <a:defRPr sz="4400" kern="1200">
          <a:solidFill>
            <a:schemeClr val="tx1"/>
          </a:solidFill>
          <a:latin typeface="+mn-lt"/>
          <a:ea typeface="+mn-ea"/>
          <a:cs typeface="+mn-cs"/>
        </a:defRPr>
      </a:lvl2pPr>
      <a:lvl3pPr marL="1800050" indent="-360012" algn="l" defTabSz="1440040" rtl="0" eaLnBrk="1" latinLnBrk="0" hangingPunct="1">
        <a:spcBef>
          <a:spcPct val="20000"/>
        </a:spcBef>
        <a:buFont typeface="Arial" pitchFamily="34" charset="0"/>
        <a:buChar char="•"/>
        <a:defRPr sz="3800" kern="1200">
          <a:solidFill>
            <a:schemeClr val="tx1"/>
          </a:solidFill>
          <a:latin typeface="+mn-lt"/>
          <a:ea typeface="+mn-ea"/>
          <a:cs typeface="+mn-cs"/>
        </a:defRPr>
      </a:lvl3pPr>
      <a:lvl4pPr marL="2520069" indent="-360012" algn="l" defTabSz="1440040" rtl="0" eaLnBrk="1" latinLnBrk="0" hangingPunct="1">
        <a:spcBef>
          <a:spcPct val="20000"/>
        </a:spcBef>
        <a:buFont typeface="Arial" pitchFamily="34" charset="0"/>
        <a:buChar char="–"/>
        <a:defRPr sz="3200" kern="1200">
          <a:solidFill>
            <a:schemeClr val="tx1"/>
          </a:solidFill>
          <a:latin typeface="+mn-lt"/>
          <a:ea typeface="+mn-ea"/>
          <a:cs typeface="+mn-cs"/>
        </a:defRPr>
      </a:lvl4pPr>
      <a:lvl5pPr marL="3240088" indent="-360012" algn="l" defTabSz="1440040" rtl="0" eaLnBrk="1" latinLnBrk="0" hangingPunct="1">
        <a:spcBef>
          <a:spcPct val="20000"/>
        </a:spcBef>
        <a:buFont typeface="Arial" pitchFamily="34" charset="0"/>
        <a:buChar char="»"/>
        <a:defRPr sz="3200" kern="1200">
          <a:solidFill>
            <a:schemeClr val="tx1"/>
          </a:solidFill>
          <a:latin typeface="+mn-lt"/>
          <a:ea typeface="+mn-ea"/>
          <a:cs typeface="+mn-cs"/>
        </a:defRPr>
      </a:lvl5pPr>
      <a:lvl6pPr marL="3960108" indent="-360012" algn="l" defTabSz="1440040" rtl="0" eaLnBrk="1" latinLnBrk="0" hangingPunct="1">
        <a:spcBef>
          <a:spcPct val="20000"/>
        </a:spcBef>
        <a:buFont typeface="Arial" pitchFamily="34" charset="0"/>
        <a:buChar char="•"/>
        <a:defRPr sz="3200" kern="1200">
          <a:solidFill>
            <a:schemeClr val="tx1"/>
          </a:solidFill>
          <a:latin typeface="+mn-lt"/>
          <a:ea typeface="+mn-ea"/>
          <a:cs typeface="+mn-cs"/>
        </a:defRPr>
      </a:lvl6pPr>
      <a:lvl7pPr marL="4680127" indent="-360012" algn="l" defTabSz="1440040" rtl="0" eaLnBrk="1" latinLnBrk="0" hangingPunct="1">
        <a:spcBef>
          <a:spcPct val="20000"/>
        </a:spcBef>
        <a:buFont typeface="Arial" pitchFamily="34" charset="0"/>
        <a:buChar char="•"/>
        <a:defRPr sz="3200" kern="1200">
          <a:solidFill>
            <a:schemeClr val="tx1"/>
          </a:solidFill>
          <a:latin typeface="+mn-lt"/>
          <a:ea typeface="+mn-ea"/>
          <a:cs typeface="+mn-cs"/>
        </a:defRPr>
      </a:lvl7pPr>
      <a:lvl8pPr marL="5400149" indent="-360012" algn="l" defTabSz="1440040" rtl="0" eaLnBrk="1" latinLnBrk="0" hangingPunct="1">
        <a:spcBef>
          <a:spcPct val="20000"/>
        </a:spcBef>
        <a:buFont typeface="Arial" pitchFamily="34" charset="0"/>
        <a:buChar char="•"/>
        <a:defRPr sz="3200" kern="1200">
          <a:solidFill>
            <a:schemeClr val="tx1"/>
          </a:solidFill>
          <a:latin typeface="+mn-lt"/>
          <a:ea typeface="+mn-ea"/>
          <a:cs typeface="+mn-cs"/>
        </a:defRPr>
      </a:lvl8pPr>
      <a:lvl9pPr marL="6120170" indent="-360012" algn="l" defTabSz="1440040" rtl="0" eaLnBrk="1" latinLnBrk="0" hangingPunct="1">
        <a:spcBef>
          <a:spcPct val="20000"/>
        </a:spcBef>
        <a:buFont typeface="Arial" pitchFamily="34" charset="0"/>
        <a:buChar char="•"/>
        <a:defRPr sz="3200" kern="1200">
          <a:solidFill>
            <a:schemeClr val="tx1"/>
          </a:solidFill>
          <a:latin typeface="+mn-lt"/>
          <a:ea typeface="+mn-ea"/>
          <a:cs typeface="+mn-cs"/>
        </a:defRPr>
      </a:lvl9pPr>
    </p:bodyStyle>
    <p:otherStyle>
      <a:defPPr>
        <a:defRPr lang="es-PE"/>
      </a:defPPr>
      <a:lvl1pPr marL="0" algn="l" defTabSz="1440040" rtl="0" eaLnBrk="1" latinLnBrk="0" hangingPunct="1">
        <a:defRPr sz="2800" kern="1200">
          <a:solidFill>
            <a:schemeClr val="tx1"/>
          </a:solidFill>
          <a:latin typeface="+mn-lt"/>
          <a:ea typeface="+mn-ea"/>
          <a:cs typeface="+mn-cs"/>
        </a:defRPr>
      </a:lvl1pPr>
      <a:lvl2pPr marL="720019" algn="l" defTabSz="1440040" rtl="0" eaLnBrk="1" latinLnBrk="0" hangingPunct="1">
        <a:defRPr sz="2800" kern="1200">
          <a:solidFill>
            <a:schemeClr val="tx1"/>
          </a:solidFill>
          <a:latin typeface="+mn-lt"/>
          <a:ea typeface="+mn-ea"/>
          <a:cs typeface="+mn-cs"/>
        </a:defRPr>
      </a:lvl2pPr>
      <a:lvl3pPr marL="1440040" algn="l" defTabSz="1440040" rtl="0" eaLnBrk="1" latinLnBrk="0" hangingPunct="1">
        <a:defRPr sz="2800" kern="1200">
          <a:solidFill>
            <a:schemeClr val="tx1"/>
          </a:solidFill>
          <a:latin typeface="+mn-lt"/>
          <a:ea typeface="+mn-ea"/>
          <a:cs typeface="+mn-cs"/>
        </a:defRPr>
      </a:lvl3pPr>
      <a:lvl4pPr marL="2160057" algn="l" defTabSz="1440040" rtl="0" eaLnBrk="1" latinLnBrk="0" hangingPunct="1">
        <a:defRPr sz="2800" kern="1200">
          <a:solidFill>
            <a:schemeClr val="tx1"/>
          </a:solidFill>
          <a:latin typeface="+mn-lt"/>
          <a:ea typeface="+mn-ea"/>
          <a:cs typeface="+mn-cs"/>
        </a:defRPr>
      </a:lvl4pPr>
      <a:lvl5pPr marL="2880080" algn="l" defTabSz="1440040" rtl="0" eaLnBrk="1" latinLnBrk="0" hangingPunct="1">
        <a:defRPr sz="2800" kern="1200">
          <a:solidFill>
            <a:schemeClr val="tx1"/>
          </a:solidFill>
          <a:latin typeface="+mn-lt"/>
          <a:ea typeface="+mn-ea"/>
          <a:cs typeface="+mn-cs"/>
        </a:defRPr>
      </a:lvl5pPr>
      <a:lvl6pPr marL="3600099" algn="l" defTabSz="1440040" rtl="0" eaLnBrk="1" latinLnBrk="0" hangingPunct="1">
        <a:defRPr sz="2800" kern="1200">
          <a:solidFill>
            <a:schemeClr val="tx1"/>
          </a:solidFill>
          <a:latin typeface="+mn-lt"/>
          <a:ea typeface="+mn-ea"/>
          <a:cs typeface="+mn-cs"/>
        </a:defRPr>
      </a:lvl6pPr>
      <a:lvl7pPr marL="4320119" algn="l" defTabSz="1440040" rtl="0" eaLnBrk="1" latinLnBrk="0" hangingPunct="1">
        <a:defRPr sz="2800" kern="1200">
          <a:solidFill>
            <a:schemeClr val="tx1"/>
          </a:solidFill>
          <a:latin typeface="+mn-lt"/>
          <a:ea typeface="+mn-ea"/>
          <a:cs typeface="+mn-cs"/>
        </a:defRPr>
      </a:lvl7pPr>
      <a:lvl8pPr marL="5040139" algn="l" defTabSz="1440040" rtl="0" eaLnBrk="1" latinLnBrk="0" hangingPunct="1">
        <a:defRPr sz="2800" kern="1200">
          <a:solidFill>
            <a:schemeClr val="tx1"/>
          </a:solidFill>
          <a:latin typeface="+mn-lt"/>
          <a:ea typeface="+mn-ea"/>
          <a:cs typeface="+mn-cs"/>
        </a:defRPr>
      </a:lvl8pPr>
      <a:lvl9pPr marL="5760158" algn="l" defTabSz="1440040" rtl="0" eaLnBrk="1" latinLnBrk="0" hangingPunct="1">
        <a:defRPr sz="2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720090" y="432558"/>
            <a:ext cx="12961620" cy="1800225"/>
          </a:xfrm>
          <a:prstGeom prst="rect">
            <a:avLst/>
          </a:prstGeom>
        </p:spPr>
        <p:txBody>
          <a:bodyPr vert="horz" lIns="143999" tIns="71998" rIns="143999" bIns="71998" rtlCol="0" anchor="ctr">
            <a:normAutofit/>
          </a:body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720090" y="2520320"/>
            <a:ext cx="12961620" cy="7128392"/>
          </a:xfrm>
          <a:prstGeom prst="rect">
            <a:avLst/>
          </a:prstGeom>
        </p:spPr>
        <p:txBody>
          <a:bodyPr vert="horz" lIns="143999" tIns="71998" rIns="143999" bIns="71998"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2"/>
          </p:nvPr>
        </p:nvSpPr>
        <p:spPr>
          <a:xfrm>
            <a:off x="720090" y="10011255"/>
            <a:ext cx="3360420" cy="575072"/>
          </a:xfrm>
          <a:prstGeom prst="rect">
            <a:avLst/>
          </a:prstGeom>
        </p:spPr>
        <p:txBody>
          <a:bodyPr vert="horz" lIns="143999" tIns="71998" rIns="143999" bIns="71998" rtlCol="0" anchor="ctr"/>
          <a:lstStyle>
            <a:lvl1pPr algn="l">
              <a:defRPr sz="1900">
                <a:solidFill>
                  <a:schemeClr val="tx1">
                    <a:tint val="75000"/>
                  </a:schemeClr>
                </a:solidFill>
              </a:defRPr>
            </a:lvl1pPr>
          </a:lstStyle>
          <a:p>
            <a:pPr>
              <a:defRPr/>
            </a:pPr>
            <a:endParaRPr lang="es-ES" dirty="0"/>
          </a:p>
        </p:txBody>
      </p:sp>
      <p:sp>
        <p:nvSpPr>
          <p:cNvPr id="5" name="4 Marcador de pie de página"/>
          <p:cNvSpPr>
            <a:spLocks noGrp="1"/>
          </p:cNvSpPr>
          <p:nvPr>
            <p:ph type="ftr" sz="quarter" idx="3"/>
          </p:nvPr>
        </p:nvSpPr>
        <p:spPr>
          <a:xfrm>
            <a:off x="4920615" y="10011255"/>
            <a:ext cx="4560570" cy="575072"/>
          </a:xfrm>
          <a:prstGeom prst="rect">
            <a:avLst/>
          </a:prstGeom>
        </p:spPr>
        <p:txBody>
          <a:bodyPr vert="horz" lIns="143999" tIns="71998" rIns="143999" bIns="71998" rtlCol="0" anchor="ctr"/>
          <a:lstStyle>
            <a:lvl1pPr algn="ctr">
              <a:defRPr sz="1900">
                <a:solidFill>
                  <a:schemeClr val="tx1">
                    <a:tint val="75000"/>
                  </a:schemeClr>
                </a:solidFill>
              </a:defRPr>
            </a:lvl1pPr>
          </a:lstStyle>
          <a:p>
            <a:pPr>
              <a:defRPr/>
            </a:pPr>
            <a:endParaRPr lang="es-ES" dirty="0"/>
          </a:p>
        </p:txBody>
      </p:sp>
      <p:sp>
        <p:nvSpPr>
          <p:cNvPr id="6" name="5 Marcador de número de diapositiva"/>
          <p:cNvSpPr>
            <a:spLocks noGrp="1"/>
          </p:cNvSpPr>
          <p:nvPr>
            <p:ph type="sldNum" sz="quarter" idx="4"/>
          </p:nvPr>
        </p:nvSpPr>
        <p:spPr>
          <a:xfrm>
            <a:off x="10321290" y="10011255"/>
            <a:ext cx="3360420" cy="575072"/>
          </a:xfrm>
          <a:prstGeom prst="rect">
            <a:avLst/>
          </a:prstGeom>
        </p:spPr>
        <p:txBody>
          <a:bodyPr vert="horz" lIns="143999" tIns="71998" rIns="143999" bIns="71998" rtlCol="0" anchor="ctr"/>
          <a:lstStyle>
            <a:lvl1pPr algn="r">
              <a:defRPr sz="1900">
                <a:solidFill>
                  <a:schemeClr val="tx1">
                    <a:tint val="75000"/>
                  </a:schemeClr>
                </a:solidFill>
              </a:defRPr>
            </a:lvl1pPr>
          </a:lstStyle>
          <a:p>
            <a:pPr>
              <a:defRPr/>
            </a:pPr>
            <a:fld id="{47A918CC-BABA-4BF5-B6CB-C71021CB9D64}" type="slidenum">
              <a:rPr lang="es-ES" smtClean="0"/>
              <a:pPr>
                <a:defRPr/>
              </a:pPr>
              <a:t>‹Nº›</a:t>
            </a:fld>
            <a:endParaRPr lang="es-ES" dirty="0"/>
          </a:p>
        </p:txBody>
      </p:sp>
      <p:sp>
        <p:nvSpPr>
          <p:cNvPr id="7" name="Text Box 12"/>
          <p:cNvSpPr txBox="1">
            <a:spLocks noChangeArrowheads="1"/>
          </p:cNvSpPr>
          <p:nvPr/>
        </p:nvSpPr>
        <p:spPr bwMode="auto">
          <a:xfrm>
            <a:off x="4138018" y="7619416"/>
            <a:ext cx="4990624" cy="727122"/>
          </a:xfrm>
          <a:prstGeom prst="rect">
            <a:avLst/>
          </a:prstGeom>
          <a:noFill/>
          <a:ln>
            <a:noFill/>
          </a:ln>
          <a:extLst/>
        </p:spPr>
        <p:txBody>
          <a:bodyPr lIns="143999" tIns="71998" rIns="143999" bIns="71998">
            <a:spAutoFit/>
          </a:bodyPr>
          <a:lstStyle>
            <a:lvl1pPr>
              <a:defRPr sz="2000" b="1">
                <a:solidFill>
                  <a:srgbClr val="0000FF"/>
                </a:solidFill>
                <a:latin typeface="Arial" pitchFamily="34" charset="0"/>
                <a:ea typeface="ヒラギノ角ゴ Pro W3"/>
                <a:cs typeface="ヒラギノ角ゴ Pro W3"/>
              </a:defRPr>
            </a:lvl1pPr>
            <a:lvl2pPr marL="742950" indent="-285750">
              <a:defRPr sz="2000" b="1">
                <a:solidFill>
                  <a:srgbClr val="0000FF"/>
                </a:solidFill>
                <a:latin typeface="Arial" pitchFamily="34" charset="0"/>
                <a:ea typeface="ヒラギノ角ゴ Pro W3"/>
                <a:cs typeface="ヒラギノ角ゴ Pro W3"/>
              </a:defRPr>
            </a:lvl2pPr>
            <a:lvl3pPr marL="1143000" indent="-228600">
              <a:defRPr sz="2000" b="1">
                <a:solidFill>
                  <a:srgbClr val="0000FF"/>
                </a:solidFill>
                <a:latin typeface="Arial" pitchFamily="34" charset="0"/>
                <a:ea typeface="ヒラギノ角ゴ Pro W3"/>
                <a:cs typeface="ヒラギノ角ゴ Pro W3"/>
              </a:defRPr>
            </a:lvl3pPr>
            <a:lvl4pPr marL="1600200" indent="-228600">
              <a:defRPr sz="2000" b="1">
                <a:solidFill>
                  <a:srgbClr val="0000FF"/>
                </a:solidFill>
                <a:latin typeface="Arial" pitchFamily="34" charset="0"/>
                <a:ea typeface="ヒラギノ角ゴ Pro W3"/>
                <a:cs typeface="ヒラギノ角ゴ Pro W3"/>
              </a:defRPr>
            </a:lvl4pPr>
            <a:lvl5pPr marL="2057400" indent="-228600">
              <a:defRPr sz="2000" b="1">
                <a:solidFill>
                  <a:srgbClr val="0000FF"/>
                </a:solidFill>
                <a:latin typeface="Arial" pitchFamily="34" charset="0"/>
                <a:ea typeface="ヒラギノ角ゴ Pro W3"/>
                <a:cs typeface="ヒラギノ角ゴ Pro W3"/>
              </a:defRPr>
            </a:lvl5pPr>
            <a:lvl6pPr marL="2514600" indent="-228600" eaLnBrk="0" fontAlgn="base" hangingPunct="0">
              <a:spcBef>
                <a:spcPct val="50000"/>
              </a:spcBef>
              <a:spcAft>
                <a:spcPct val="0"/>
              </a:spcAft>
              <a:buClr>
                <a:srgbClr val="006582"/>
              </a:buClr>
              <a:buSzPct val="118000"/>
              <a:buFont typeface="Times" pitchFamily="18" charset="0"/>
              <a:buChar char="•"/>
              <a:defRPr sz="2000" b="1">
                <a:solidFill>
                  <a:srgbClr val="0000FF"/>
                </a:solidFill>
                <a:latin typeface="Arial" pitchFamily="34" charset="0"/>
                <a:ea typeface="ヒラギノ角ゴ Pro W3"/>
                <a:cs typeface="ヒラギノ角ゴ Pro W3"/>
              </a:defRPr>
            </a:lvl6pPr>
            <a:lvl7pPr marL="2971800" indent="-228600" eaLnBrk="0" fontAlgn="base" hangingPunct="0">
              <a:spcBef>
                <a:spcPct val="50000"/>
              </a:spcBef>
              <a:spcAft>
                <a:spcPct val="0"/>
              </a:spcAft>
              <a:buClr>
                <a:srgbClr val="006582"/>
              </a:buClr>
              <a:buSzPct val="118000"/>
              <a:buFont typeface="Times" pitchFamily="18" charset="0"/>
              <a:buChar char="•"/>
              <a:defRPr sz="2000" b="1">
                <a:solidFill>
                  <a:srgbClr val="0000FF"/>
                </a:solidFill>
                <a:latin typeface="Arial" pitchFamily="34" charset="0"/>
                <a:ea typeface="ヒラギノ角ゴ Pro W3"/>
                <a:cs typeface="ヒラギノ角ゴ Pro W3"/>
              </a:defRPr>
            </a:lvl7pPr>
            <a:lvl8pPr marL="3429000" indent="-228600" eaLnBrk="0" fontAlgn="base" hangingPunct="0">
              <a:spcBef>
                <a:spcPct val="50000"/>
              </a:spcBef>
              <a:spcAft>
                <a:spcPct val="0"/>
              </a:spcAft>
              <a:buClr>
                <a:srgbClr val="006582"/>
              </a:buClr>
              <a:buSzPct val="118000"/>
              <a:buFont typeface="Times" pitchFamily="18" charset="0"/>
              <a:buChar char="•"/>
              <a:defRPr sz="2000" b="1">
                <a:solidFill>
                  <a:srgbClr val="0000FF"/>
                </a:solidFill>
                <a:latin typeface="Arial" pitchFamily="34" charset="0"/>
                <a:ea typeface="ヒラギノ角ゴ Pro W3"/>
                <a:cs typeface="ヒラギノ角ゴ Pro W3"/>
              </a:defRPr>
            </a:lvl8pPr>
            <a:lvl9pPr marL="3886200" indent="-228600" eaLnBrk="0" fontAlgn="base" hangingPunct="0">
              <a:spcBef>
                <a:spcPct val="50000"/>
              </a:spcBef>
              <a:spcAft>
                <a:spcPct val="0"/>
              </a:spcAft>
              <a:buClr>
                <a:srgbClr val="006582"/>
              </a:buClr>
              <a:buSzPct val="118000"/>
              <a:buFont typeface="Times" pitchFamily="18" charset="0"/>
              <a:buChar char="•"/>
              <a:defRPr sz="2000" b="1">
                <a:solidFill>
                  <a:srgbClr val="0000FF"/>
                </a:solidFill>
                <a:latin typeface="Arial" pitchFamily="34" charset="0"/>
                <a:ea typeface="ヒラギノ角ゴ Pro W3"/>
                <a:cs typeface="ヒラギノ角ゴ Pro W3"/>
              </a:defRPr>
            </a:lvl9pPr>
          </a:lstStyle>
          <a:p>
            <a:pPr eaLnBrk="1" hangingPunct="1">
              <a:buClrTx/>
              <a:buSzTx/>
              <a:buFontTx/>
              <a:buNone/>
              <a:defRPr/>
            </a:pPr>
            <a:endParaRPr lang="es-ES" sz="3800" b="0" dirty="0" smtClean="0">
              <a:solidFill>
                <a:schemeClr val="tx1"/>
              </a:solidFill>
              <a:latin typeface="Times New Roman" pitchFamily="18" charset="0"/>
            </a:endParaRPr>
          </a:p>
        </p:txBody>
      </p:sp>
    </p:spTree>
    <p:extLst>
      <p:ext uri="{BB962C8B-B14F-4D97-AF65-F5344CB8AC3E}">
        <p14:creationId xmlns:p14="http://schemas.microsoft.com/office/powerpoint/2010/main" val="3147621535"/>
      </p:ext>
    </p:extLst>
  </p:cSld>
  <p:clrMap bg1="lt1" tx1="dk1" bg2="lt2" tx2="dk2" accent1="accent1" accent2="accent2" accent3="accent3" accent4="accent4" accent5="accent5" accent6="accent6" hlink="hlink" folHlink="folHlink"/>
  <p:sldLayoutIdLst>
    <p:sldLayoutId id="2147484390" r:id="rId1"/>
    <p:sldLayoutId id="2147484391" r:id="rId2"/>
    <p:sldLayoutId id="2147484392" r:id="rId3"/>
    <p:sldLayoutId id="2147484393" r:id="rId4"/>
    <p:sldLayoutId id="2147484394" r:id="rId5"/>
    <p:sldLayoutId id="2147484395" r:id="rId6"/>
    <p:sldLayoutId id="2147484396" r:id="rId7"/>
    <p:sldLayoutId id="2147484397" r:id="rId8"/>
    <p:sldLayoutId id="2147484398" r:id="rId9"/>
    <p:sldLayoutId id="2147484399" r:id="rId10"/>
    <p:sldLayoutId id="2147484400" r:id="rId11"/>
    <p:sldLayoutId id="2147484401" r:id="rId12"/>
    <p:sldLayoutId id="2147484402" r:id="rId13"/>
    <p:sldLayoutId id="2147484403" r:id="rId14"/>
  </p:sldLayoutIdLst>
  <p:hf hdr="0" ftr="0" dt="0"/>
  <p:txStyles>
    <p:titleStyle>
      <a:lvl1pPr algn="ctr" defTabSz="1439993" rtl="0" eaLnBrk="1" latinLnBrk="0" hangingPunct="1">
        <a:spcBef>
          <a:spcPct val="0"/>
        </a:spcBef>
        <a:buNone/>
        <a:defRPr sz="6900" kern="1200">
          <a:solidFill>
            <a:schemeClr val="tx1"/>
          </a:solidFill>
          <a:latin typeface="+mj-lt"/>
          <a:ea typeface="+mj-ea"/>
          <a:cs typeface="+mj-cs"/>
        </a:defRPr>
      </a:lvl1pPr>
    </p:titleStyle>
    <p:bodyStyle>
      <a:lvl1pPr marL="539998" indent="-539998" algn="l" defTabSz="1439993" rtl="0" eaLnBrk="1" latinLnBrk="0" hangingPunct="1">
        <a:spcBef>
          <a:spcPct val="20000"/>
        </a:spcBef>
        <a:buFont typeface="Arial" pitchFamily="34" charset="0"/>
        <a:buChar char="•"/>
        <a:defRPr sz="5000" kern="1200">
          <a:solidFill>
            <a:schemeClr val="tx1"/>
          </a:solidFill>
          <a:latin typeface="+mn-lt"/>
          <a:ea typeface="+mn-ea"/>
          <a:cs typeface="+mn-cs"/>
        </a:defRPr>
      </a:lvl1pPr>
      <a:lvl2pPr marL="1169995" indent="-450000" algn="l" defTabSz="1439993" rtl="0" eaLnBrk="1" latinLnBrk="0" hangingPunct="1">
        <a:spcBef>
          <a:spcPct val="20000"/>
        </a:spcBef>
        <a:buFont typeface="Arial" pitchFamily="34" charset="0"/>
        <a:buChar char="–"/>
        <a:defRPr sz="4400" kern="1200">
          <a:solidFill>
            <a:schemeClr val="tx1"/>
          </a:solidFill>
          <a:latin typeface="+mn-lt"/>
          <a:ea typeface="+mn-ea"/>
          <a:cs typeface="+mn-cs"/>
        </a:defRPr>
      </a:lvl2pPr>
      <a:lvl3pPr marL="1799992" indent="-360001" algn="l" defTabSz="1439993" rtl="0" eaLnBrk="1" latinLnBrk="0" hangingPunct="1">
        <a:spcBef>
          <a:spcPct val="20000"/>
        </a:spcBef>
        <a:buFont typeface="Arial" pitchFamily="34" charset="0"/>
        <a:buChar char="•"/>
        <a:defRPr sz="3800" kern="1200">
          <a:solidFill>
            <a:schemeClr val="tx1"/>
          </a:solidFill>
          <a:latin typeface="+mn-lt"/>
          <a:ea typeface="+mn-ea"/>
          <a:cs typeface="+mn-cs"/>
        </a:defRPr>
      </a:lvl3pPr>
      <a:lvl4pPr marL="2519987" indent="-360001" algn="l" defTabSz="1439993" rtl="0" eaLnBrk="1" latinLnBrk="0" hangingPunct="1">
        <a:spcBef>
          <a:spcPct val="20000"/>
        </a:spcBef>
        <a:buFont typeface="Arial" pitchFamily="34" charset="0"/>
        <a:buChar char="–"/>
        <a:defRPr sz="3200" kern="1200">
          <a:solidFill>
            <a:schemeClr val="tx1"/>
          </a:solidFill>
          <a:latin typeface="+mn-lt"/>
          <a:ea typeface="+mn-ea"/>
          <a:cs typeface="+mn-cs"/>
        </a:defRPr>
      </a:lvl4pPr>
      <a:lvl5pPr marL="3239983" indent="-360001" algn="l" defTabSz="1439993" rtl="0" eaLnBrk="1" latinLnBrk="0" hangingPunct="1">
        <a:spcBef>
          <a:spcPct val="20000"/>
        </a:spcBef>
        <a:buFont typeface="Arial" pitchFamily="34" charset="0"/>
        <a:buChar char="»"/>
        <a:defRPr sz="3200" kern="1200">
          <a:solidFill>
            <a:schemeClr val="tx1"/>
          </a:solidFill>
          <a:latin typeface="+mn-lt"/>
          <a:ea typeface="+mn-ea"/>
          <a:cs typeface="+mn-cs"/>
        </a:defRPr>
      </a:lvl5pPr>
      <a:lvl6pPr marL="3959980" indent="-360001" algn="l" defTabSz="1439993" rtl="0" eaLnBrk="1" latinLnBrk="0" hangingPunct="1">
        <a:spcBef>
          <a:spcPct val="20000"/>
        </a:spcBef>
        <a:buFont typeface="Arial" pitchFamily="34" charset="0"/>
        <a:buChar char="•"/>
        <a:defRPr sz="3200" kern="1200">
          <a:solidFill>
            <a:schemeClr val="tx1"/>
          </a:solidFill>
          <a:latin typeface="+mn-lt"/>
          <a:ea typeface="+mn-ea"/>
          <a:cs typeface="+mn-cs"/>
        </a:defRPr>
      </a:lvl6pPr>
      <a:lvl7pPr marL="4679975" indent="-360001" algn="l" defTabSz="1439993" rtl="0" eaLnBrk="1" latinLnBrk="0" hangingPunct="1">
        <a:spcBef>
          <a:spcPct val="20000"/>
        </a:spcBef>
        <a:buFont typeface="Arial" pitchFamily="34" charset="0"/>
        <a:buChar char="•"/>
        <a:defRPr sz="3200" kern="1200">
          <a:solidFill>
            <a:schemeClr val="tx1"/>
          </a:solidFill>
          <a:latin typeface="+mn-lt"/>
          <a:ea typeface="+mn-ea"/>
          <a:cs typeface="+mn-cs"/>
        </a:defRPr>
      </a:lvl7pPr>
      <a:lvl8pPr marL="5399974" indent="-360001" algn="l" defTabSz="1439993" rtl="0" eaLnBrk="1" latinLnBrk="0" hangingPunct="1">
        <a:spcBef>
          <a:spcPct val="20000"/>
        </a:spcBef>
        <a:buFont typeface="Arial" pitchFamily="34" charset="0"/>
        <a:buChar char="•"/>
        <a:defRPr sz="3200" kern="1200">
          <a:solidFill>
            <a:schemeClr val="tx1"/>
          </a:solidFill>
          <a:latin typeface="+mn-lt"/>
          <a:ea typeface="+mn-ea"/>
          <a:cs typeface="+mn-cs"/>
        </a:defRPr>
      </a:lvl8pPr>
      <a:lvl9pPr marL="6119971" indent="-360001" algn="l" defTabSz="1439993" rtl="0" eaLnBrk="1" latinLnBrk="0" hangingPunct="1">
        <a:spcBef>
          <a:spcPct val="20000"/>
        </a:spcBef>
        <a:buFont typeface="Arial" pitchFamily="34" charset="0"/>
        <a:buChar char="•"/>
        <a:defRPr sz="3200" kern="1200">
          <a:solidFill>
            <a:schemeClr val="tx1"/>
          </a:solidFill>
          <a:latin typeface="+mn-lt"/>
          <a:ea typeface="+mn-ea"/>
          <a:cs typeface="+mn-cs"/>
        </a:defRPr>
      </a:lvl9pPr>
    </p:bodyStyle>
    <p:otherStyle>
      <a:defPPr>
        <a:defRPr lang="es-PE"/>
      </a:defPPr>
      <a:lvl1pPr marL="0" algn="l" defTabSz="1439993" rtl="0" eaLnBrk="1" latinLnBrk="0" hangingPunct="1">
        <a:defRPr sz="2800" kern="1200">
          <a:solidFill>
            <a:schemeClr val="tx1"/>
          </a:solidFill>
          <a:latin typeface="+mn-lt"/>
          <a:ea typeface="+mn-ea"/>
          <a:cs typeface="+mn-cs"/>
        </a:defRPr>
      </a:lvl1pPr>
      <a:lvl2pPr marL="719996" algn="l" defTabSz="1439993" rtl="0" eaLnBrk="1" latinLnBrk="0" hangingPunct="1">
        <a:defRPr sz="2800" kern="1200">
          <a:solidFill>
            <a:schemeClr val="tx1"/>
          </a:solidFill>
          <a:latin typeface="+mn-lt"/>
          <a:ea typeface="+mn-ea"/>
          <a:cs typeface="+mn-cs"/>
        </a:defRPr>
      </a:lvl2pPr>
      <a:lvl3pPr marL="1439993" algn="l" defTabSz="1439993" rtl="0" eaLnBrk="1" latinLnBrk="0" hangingPunct="1">
        <a:defRPr sz="2800" kern="1200">
          <a:solidFill>
            <a:schemeClr val="tx1"/>
          </a:solidFill>
          <a:latin typeface="+mn-lt"/>
          <a:ea typeface="+mn-ea"/>
          <a:cs typeface="+mn-cs"/>
        </a:defRPr>
      </a:lvl3pPr>
      <a:lvl4pPr marL="2159987" algn="l" defTabSz="1439993" rtl="0" eaLnBrk="1" latinLnBrk="0" hangingPunct="1">
        <a:defRPr sz="2800" kern="1200">
          <a:solidFill>
            <a:schemeClr val="tx1"/>
          </a:solidFill>
          <a:latin typeface="+mn-lt"/>
          <a:ea typeface="+mn-ea"/>
          <a:cs typeface="+mn-cs"/>
        </a:defRPr>
      </a:lvl4pPr>
      <a:lvl5pPr marL="2879987" algn="l" defTabSz="1439993" rtl="0" eaLnBrk="1" latinLnBrk="0" hangingPunct="1">
        <a:defRPr sz="2800" kern="1200">
          <a:solidFill>
            <a:schemeClr val="tx1"/>
          </a:solidFill>
          <a:latin typeface="+mn-lt"/>
          <a:ea typeface="+mn-ea"/>
          <a:cs typeface="+mn-cs"/>
        </a:defRPr>
      </a:lvl5pPr>
      <a:lvl6pPr marL="3599982" algn="l" defTabSz="1439993" rtl="0" eaLnBrk="1" latinLnBrk="0" hangingPunct="1">
        <a:defRPr sz="2800" kern="1200">
          <a:solidFill>
            <a:schemeClr val="tx1"/>
          </a:solidFill>
          <a:latin typeface="+mn-lt"/>
          <a:ea typeface="+mn-ea"/>
          <a:cs typeface="+mn-cs"/>
        </a:defRPr>
      </a:lvl6pPr>
      <a:lvl7pPr marL="4319979" algn="l" defTabSz="1439993" rtl="0" eaLnBrk="1" latinLnBrk="0" hangingPunct="1">
        <a:defRPr sz="2800" kern="1200">
          <a:solidFill>
            <a:schemeClr val="tx1"/>
          </a:solidFill>
          <a:latin typeface="+mn-lt"/>
          <a:ea typeface="+mn-ea"/>
          <a:cs typeface="+mn-cs"/>
        </a:defRPr>
      </a:lvl7pPr>
      <a:lvl8pPr marL="5039975" algn="l" defTabSz="1439993" rtl="0" eaLnBrk="1" latinLnBrk="0" hangingPunct="1">
        <a:defRPr sz="2800" kern="1200">
          <a:solidFill>
            <a:schemeClr val="tx1"/>
          </a:solidFill>
          <a:latin typeface="+mn-lt"/>
          <a:ea typeface="+mn-ea"/>
          <a:cs typeface="+mn-cs"/>
        </a:defRPr>
      </a:lvl8pPr>
      <a:lvl9pPr marL="5759970" algn="l" defTabSz="1439993" rtl="0" eaLnBrk="1" latinLnBrk="0" hangingPunct="1">
        <a:defRPr sz="2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1 Marcador de título"/>
          <p:cNvSpPr>
            <a:spLocks noGrp="1"/>
          </p:cNvSpPr>
          <p:nvPr>
            <p:ph type="title"/>
          </p:nvPr>
        </p:nvSpPr>
        <p:spPr bwMode="auto">
          <a:xfrm>
            <a:off x="720090" y="433269"/>
            <a:ext cx="12961620" cy="1800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43994" tIns="71996" rIns="143994" bIns="71996" numCol="1" anchor="ctr" anchorCtr="0" compatLnSpc="1">
            <a:prstTxWarp prst="textNoShape">
              <a:avLst/>
            </a:prstTxWarp>
          </a:bodyPr>
          <a:lstStyle/>
          <a:p>
            <a:pPr lvl="0"/>
            <a:r>
              <a:rPr lang="es-ES" smtClean="0"/>
              <a:t>Haga clic para modificar el estilo de título del patrón</a:t>
            </a:r>
            <a:endParaRPr lang="es-PE" smtClean="0"/>
          </a:p>
        </p:txBody>
      </p:sp>
      <p:sp>
        <p:nvSpPr>
          <p:cNvPr id="2051" name="2 Marcador de texto"/>
          <p:cNvSpPr>
            <a:spLocks noGrp="1"/>
          </p:cNvSpPr>
          <p:nvPr>
            <p:ph type="body" idx="1"/>
          </p:nvPr>
        </p:nvSpPr>
        <p:spPr bwMode="auto">
          <a:xfrm>
            <a:off x="720090" y="2520394"/>
            <a:ext cx="12961620" cy="712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43994" tIns="71996" rIns="143994" bIns="71996"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smtClean="0"/>
          </a:p>
        </p:txBody>
      </p:sp>
      <p:sp>
        <p:nvSpPr>
          <p:cNvPr id="4" name="3 Marcador de fecha"/>
          <p:cNvSpPr>
            <a:spLocks noGrp="1"/>
          </p:cNvSpPr>
          <p:nvPr>
            <p:ph type="dt" sz="half" idx="2"/>
          </p:nvPr>
        </p:nvSpPr>
        <p:spPr>
          <a:xfrm>
            <a:off x="720090" y="10011699"/>
            <a:ext cx="3360420" cy="575359"/>
          </a:xfrm>
          <a:prstGeom prst="rect">
            <a:avLst/>
          </a:prstGeom>
        </p:spPr>
        <p:txBody>
          <a:bodyPr vert="horz" lIns="143994" tIns="71996" rIns="143994" bIns="71996" rtlCol="0" anchor="ctr"/>
          <a:lstStyle>
            <a:lvl1pPr algn="l">
              <a:defRPr sz="1900">
                <a:solidFill>
                  <a:schemeClr val="tx1">
                    <a:tint val="75000"/>
                  </a:schemeClr>
                </a:solidFill>
                <a:ea typeface="+mn-ea"/>
                <a:cs typeface="+mn-cs"/>
              </a:defRPr>
            </a:lvl1pPr>
          </a:lstStyle>
          <a:p>
            <a:pPr>
              <a:defRPr/>
            </a:pPr>
            <a:endParaRPr lang="es-ES" dirty="0"/>
          </a:p>
        </p:txBody>
      </p:sp>
      <p:sp>
        <p:nvSpPr>
          <p:cNvPr id="5" name="4 Marcador de pie de página"/>
          <p:cNvSpPr>
            <a:spLocks noGrp="1"/>
          </p:cNvSpPr>
          <p:nvPr>
            <p:ph type="ftr" sz="quarter" idx="3"/>
          </p:nvPr>
        </p:nvSpPr>
        <p:spPr>
          <a:xfrm>
            <a:off x="4920615" y="10011699"/>
            <a:ext cx="4560570" cy="575359"/>
          </a:xfrm>
          <a:prstGeom prst="rect">
            <a:avLst/>
          </a:prstGeom>
        </p:spPr>
        <p:txBody>
          <a:bodyPr vert="horz" lIns="143994" tIns="71996" rIns="143994" bIns="71996" rtlCol="0" anchor="ctr"/>
          <a:lstStyle>
            <a:lvl1pPr algn="ctr">
              <a:defRPr sz="1900">
                <a:solidFill>
                  <a:schemeClr val="tx1">
                    <a:tint val="75000"/>
                  </a:schemeClr>
                </a:solidFill>
                <a:ea typeface="+mn-ea"/>
                <a:cs typeface="+mn-cs"/>
              </a:defRPr>
            </a:lvl1pPr>
          </a:lstStyle>
          <a:p>
            <a:pPr>
              <a:defRPr/>
            </a:pPr>
            <a:endParaRPr lang="es-ES" dirty="0"/>
          </a:p>
        </p:txBody>
      </p:sp>
      <p:sp>
        <p:nvSpPr>
          <p:cNvPr id="6" name="5 Marcador de número de diapositiva"/>
          <p:cNvSpPr>
            <a:spLocks noGrp="1"/>
          </p:cNvSpPr>
          <p:nvPr>
            <p:ph type="sldNum" sz="quarter" idx="4"/>
          </p:nvPr>
        </p:nvSpPr>
        <p:spPr>
          <a:xfrm>
            <a:off x="10321290" y="10011699"/>
            <a:ext cx="3360420" cy="575359"/>
          </a:xfrm>
          <a:prstGeom prst="rect">
            <a:avLst/>
          </a:prstGeom>
        </p:spPr>
        <p:txBody>
          <a:bodyPr vert="horz" lIns="143994" tIns="71996" rIns="143994" bIns="71996" rtlCol="0" anchor="ctr"/>
          <a:lstStyle>
            <a:lvl1pPr algn="r">
              <a:defRPr sz="1900">
                <a:solidFill>
                  <a:schemeClr val="tx1">
                    <a:tint val="75000"/>
                  </a:schemeClr>
                </a:solidFill>
                <a:ea typeface="+mn-ea"/>
                <a:cs typeface="+mn-cs"/>
              </a:defRPr>
            </a:lvl1pPr>
          </a:lstStyle>
          <a:p>
            <a:pPr>
              <a:defRPr/>
            </a:pPr>
            <a:fld id="{23C13898-8AD4-4609-8852-A4020B154637}" type="slidenum">
              <a:rPr lang="es-ES"/>
              <a:pPr>
                <a:defRPr/>
              </a:pPr>
              <a:t>‹Nº›</a:t>
            </a:fld>
            <a:endParaRPr lang="es-ES" dirty="0"/>
          </a:p>
        </p:txBody>
      </p:sp>
      <p:sp>
        <p:nvSpPr>
          <p:cNvPr id="2055" name="Text Box 12"/>
          <p:cNvSpPr txBox="1">
            <a:spLocks noChangeArrowheads="1"/>
          </p:cNvSpPr>
          <p:nvPr/>
        </p:nvSpPr>
        <p:spPr bwMode="auto">
          <a:xfrm>
            <a:off x="4138018" y="7619416"/>
            <a:ext cx="4990624" cy="727122"/>
          </a:xfrm>
          <a:prstGeom prst="rect">
            <a:avLst/>
          </a:prstGeom>
          <a:noFill/>
          <a:ln>
            <a:noFill/>
          </a:ln>
          <a:extLst/>
        </p:spPr>
        <p:txBody>
          <a:bodyPr lIns="143994" tIns="71996" rIns="143994" bIns="71996">
            <a:spAutoFit/>
          </a:bodyPr>
          <a:lstStyle>
            <a:lvl1pPr>
              <a:defRPr sz="2000" b="1">
                <a:solidFill>
                  <a:srgbClr val="0000FF"/>
                </a:solidFill>
                <a:latin typeface="Arial" pitchFamily="34" charset="0"/>
                <a:ea typeface="ヒラギノ角ゴ Pro W3"/>
                <a:cs typeface="ヒラギノ角ゴ Pro W3"/>
              </a:defRPr>
            </a:lvl1pPr>
            <a:lvl2pPr marL="742950" indent="-285750">
              <a:defRPr sz="2000" b="1">
                <a:solidFill>
                  <a:srgbClr val="0000FF"/>
                </a:solidFill>
                <a:latin typeface="Arial" pitchFamily="34" charset="0"/>
                <a:ea typeface="ヒラギノ角ゴ Pro W3"/>
                <a:cs typeface="ヒラギノ角ゴ Pro W3"/>
              </a:defRPr>
            </a:lvl2pPr>
            <a:lvl3pPr marL="1143000" indent="-228600">
              <a:defRPr sz="2000" b="1">
                <a:solidFill>
                  <a:srgbClr val="0000FF"/>
                </a:solidFill>
                <a:latin typeface="Arial" pitchFamily="34" charset="0"/>
                <a:ea typeface="ヒラギノ角ゴ Pro W3"/>
                <a:cs typeface="ヒラギノ角ゴ Pro W3"/>
              </a:defRPr>
            </a:lvl3pPr>
            <a:lvl4pPr marL="1600200" indent="-228600">
              <a:defRPr sz="2000" b="1">
                <a:solidFill>
                  <a:srgbClr val="0000FF"/>
                </a:solidFill>
                <a:latin typeface="Arial" pitchFamily="34" charset="0"/>
                <a:ea typeface="ヒラギノ角ゴ Pro W3"/>
                <a:cs typeface="ヒラギノ角ゴ Pro W3"/>
              </a:defRPr>
            </a:lvl4pPr>
            <a:lvl5pPr marL="2057400" indent="-228600">
              <a:defRPr sz="2000" b="1">
                <a:solidFill>
                  <a:srgbClr val="0000FF"/>
                </a:solidFill>
                <a:latin typeface="Arial" pitchFamily="34" charset="0"/>
                <a:ea typeface="ヒラギノ角ゴ Pro W3"/>
                <a:cs typeface="ヒラギノ角ゴ Pro W3"/>
              </a:defRPr>
            </a:lvl5pPr>
            <a:lvl6pPr marL="2514600" indent="-228600" eaLnBrk="0" fontAlgn="base" hangingPunct="0">
              <a:spcBef>
                <a:spcPct val="50000"/>
              </a:spcBef>
              <a:spcAft>
                <a:spcPct val="0"/>
              </a:spcAft>
              <a:buClr>
                <a:srgbClr val="006582"/>
              </a:buClr>
              <a:buSzPct val="118000"/>
              <a:buFont typeface="Times" pitchFamily="18" charset="0"/>
              <a:buChar char="•"/>
              <a:defRPr sz="2000" b="1">
                <a:solidFill>
                  <a:srgbClr val="0000FF"/>
                </a:solidFill>
                <a:latin typeface="Arial" pitchFamily="34" charset="0"/>
                <a:ea typeface="ヒラギノ角ゴ Pro W3"/>
                <a:cs typeface="ヒラギノ角ゴ Pro W3"/>
              </a:defRPr>
            </a:lvl6pPr>
            <a:lvl7pPr marL="2971800" indent="-228600" eaLnBrk="0" fontAlgn="base" hangingPunct="0">
              <a:spcBef>
                <a:spcPct val="50000"/>
              </a:spcBef>
              <a:spcAft>
                <a:spcPct val="0"/>
              </a:spcAft>
              <a:buClr>
                <a:srgbClr val="006582"/>
              </a:buClr>
              <a:buSzPct val="118000"/>
              <a:buFont typeface="Times" pitchFamily="18" charset="0"/>
              <a:buChar char="•"/>
              <a:defRPr sz="2000" b="1">
                <a:solidFill>
                  <a:srgbClr val="0000FF"/>
                </a:solidFill>
                <a:latin typeface="Arial" pitchFamily="34" charset="0"/>
                <a:ea typeface="ヒラギノ角ゴ Pro W3"/>
                <a:cs typeface="ヒラギノ角ゴ Pro W3"/>
              </a:defRPr>
            </a:lvl7pPr>
            <a:lvl8pPr marL="3429000" indent="-228600" eaLnBrk="0" fontAlgn="base" hangingPunct="0">
              <a:spcBef>
                <a:spcPct val="50000"/>
              </a:spcBef>
              <a:spcAft>
                <a:spcPct val="0"/>
              </a:spcAft>
              <a:buClr>
                <a:srgbClr val="006582"/>
              </a:buClr>
              <a:buSzPct val="118000"/>
              <a:buFont typeface="Times" pitchFamily="18" charset="0"/>
              <a:buChar char="•"/>
              <a:defRPr sz="2000" b="1">
                <a:solidFill>
                  <a:srgbClr val="0000FF"/>
                </a:solidFill>
                <a:latin typeface="Arial" pitchFamily="34" charset="0"/>
                <a:ea typeface="ヒラギノ角ゴ Pro W3"/>
                <a:cs typeface="ヒラギノ角ゴ Pro W3"/>
              </a:defRPr>
            </a:lvl8pPr>
            <a:lvl9pPr marL="3886200" indent="-228600" eaLnBrk="0" fontAlgn="base" hangingPunct="0">
              <a:spcBef>
                <a:spcPct val="50000"/>
              </a:spcBef>
              <a:spcAft>
                <a:spcPct val="0"/>
              </a:spcAft>
              <a:buClr>
                <a:srgbClr val="006582"/>
              </a:buClr>
              <a:buSzPct val="118000"/>
              <a:buFont typeface="Times" pitchFamily="18" charset="0"/>
              <a:buChar char="•"/>
              <a:defRPr sz="2000" b="1">
                <a:solidFill>
                  <a:srgbClr val="0000FF"/>
                </a:solidFill>
                <a:latin typeface="Arial" pitchFamily="34" charset="0"/>
                <a:ea typeface="ヒラギノ角ゴ Pro W3"/>
                <a:cs typeface="ヒラギノ角ゴ Pro W3"/>
              </a:defRPr>
            </a:lvl9pPr>
          </a:lstStyle>
          <a:p>
            <a:pPr eaLnBrk="1" hangingPunct="1">
              <a:buClrTx/>
              <a:buSzTx/>
              <a:buFontTx/>
              <a:buNone/>
              <a:defRPr/>
            </a:pPr>
            <a:endParaRPr lang="es-ES" sz="3800" b="0" dirty="0" smtClean="0">
              <a:solidFill>
                <a:schemeClr val="tx1"/>
              </a:solidFill>
              <a:latin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4405" r:id="rId1"/>
    <p:sldLayoutId id="2147484406" r:id="rId2"/>
    <p:sldLayoutId id="2147484407" r:id="rId3"/>
    <p:sldLayoutId id="2147484408" r:id="rId4"/>
    <p:sldLayoutId id="2147484409" r:id="rId5"/>
    <p:sldLayoutId id="2147484410" r:id="rId6"/>
    <p:sldLayoutId id="2147484411" r:id="rId7"/>
    <p:sldLayoutId id="2147484412" r:id="rId8"/>
    <p:sldLayoutId id="2147484413" r:id="rId9"/>
    <p:sldLayoutId id="2147484414" r:id="rId10"/>
    <p:sldLayoutId id="2147484415" r:id="rId11"/>
  </p:sldLayoutIdLst>
  <p:hf hdr="0" ftr="0" dt="0"/>
  <p:txStyles>
    <p:titleStyle>
      <a:lvl1pPr algn="ctr" rtl="0" eaLnBrk="1" fontAlgn="base" hangingPunct="1">
        <a:spcBef>
          <a:spcPct val="0"/>
        </a:spcBef>
        <a:spcAft>
          <a:spcPct val="0"/>
        </a:spcAft>
        <a:defRPr sz="6900" kern="1200">
          <a:solidFill>
            <a:schemeClr val="tx1"/>
          </a:solidFill>
          <a:latin typeface="+mj-lt"/>
          <a:ea typeface="+mj-ea"/>
          <a:cs typeface="+mj-cs"/>
        </a:defRPr>
      </a:lvl1pPr>
      <a:lvl2pPr algn="ctr" rtl="0" eaLnBrk="1" fontAlgn="base" hangingPunct="1">
        <a:spcBef>
          <a:spcPct val="0"/>
        </a:spcBef>
        <a:spcAft>
          <a:spcPct val="0"/>
        </a:spcAft>
        <a:defRPr sz="6900">
          <a:solidFill>
            <a:schemeClr val="tx1"/>
          </a:solidFill>
          <a:latin typeface="Calibri" pitchFamily="34" charset="0"/>
        </a:defRPr>
      </a:lvl2pPr>
      <a:lvl3pPr algn="ctr" rtl="0" eaLnBrk="1" fontAlgn="base" hangingPunct="1">
        <a:spcBef>
          <a:spcPct val="0"/>
        </a:spcBef>
        <a:spcAft>
          <a:spcPct val="0"/>
        </a:spcAft>
        <a:defRPr sz="6900">
          <a:solidFill>
            <a:schemeClr val="tx1"/>
          </a:solidFill>
          <a:latin typeface="Calibri" pitchFamily="34" charset="0"/>
        </a:defRPr>
      </a:lvl3pPr>
      <a:lvl4pPr algn="ctr" rtl="0" eaLnBrk="1" fontAlgn="base" hangingPunct="1">
        <a:spcBef>
          <a:spcPct val="0"/>
        </a:spcBef>
        <a:spcAft>
          <a:spcPct val="0"/>
        </a:spcAft>
        <a:defRPr sz="6900">
          <a:solidFill>
            <a:schemeClr val="tx1"/>
          </a:solidFill>
          <a:latin typeface="Calibri" pitchFamily="34" charset="0"/>
        </a:defRPr>
      </a:lvl4pPr>
      <a:lvl5pPr algn="ctr" rtl="0" eaLnBrk="1" fontAlgn="base" hangingPunct="1">
        <a:spcBef>
          <a:spcPct val="0"/>
        </a:spcBef>
        <a:spcAft>
          <a:spcPct val="0"/>
        </a:spcAft>
        <a:defRPr sz="6900">
          <a:solidFill>
            <a:schemeClr val="tx1"/>
          </a:solidFill>
          <a:latin typeface="Calibri" pitchFamily="34" charset="0"/>
        </a:defRPr>
      </a:lvl5pPr>
      <a:lvl6pPr marL="719972" algn="ctr" rtl="0" eaLnBrk="1" fontAlgn="base" hangingPunct="1">
        <a:spcBef>
          <a:spcPct val="0"/>
        </a:spcBef>
        <a:spcAft>
          <a:spcPct val="0"/>
        </a:spcAft>
        <a:defRPr sz="6900">
          <a:solidFill>
            <a:schemeClr val="tx1"/>
          </a:solidFill>
          <a:latin typeface="Calibri" pitchFamily="34" charset="0"/>
        </a:defRPr>
      </a:lvl6pPr>
      <a:lvl7pPr marL="1439947" algn="ctr" rtl="0" eaLnBrk="1" fontAlgn="base" hangingPunct="1">
        <a:spcBef>
          <a:spcPct val="0"/>
        </a:spcBef>
        <a:spcAft>
          <a:spcPct val="0"/>
        </a:spcAft>
        <a:defRPr sz="6900">
          <a:solidFill>
            <a:schemeClr val="tx1"/>
          </a:solidFill>
          <a:latin typeface="Calibri" pitchFamily="34" charset="0"/>
        </a:defRPr>
      </a:lvl7pPr>
      <a:lvl8pPr marL="2159917" algn="ctr" rtl="0" eaLnBrk="1" fontAlgn="base" hangingPunct="1">
        <a:spcBef>
          <a:spcPct val="0"/>
        </a:spcBef>
        <a:spcAft>
          <a:spcPct val="0"/>
        </a:spcAft>
        <a:defRPr sz="6900">
          <a:solidFill>
            <a:schemeClr val="tx1"/>
          </a:solidFill>
          <a:latin typeface="Calibri" pitchFamily="34" charset="0"/>
        </a:defRPr>
      </a:lvl8pPr>
      <a:lvl9pPr marL="2879894" algn="ctr" rtl="0" eaLnBrk="1" fontAlgn="base" hangingPunct="1">
        <a:spcBef>
          <a:spcPct val="0"/>
        </a:spcBef>
        <a:spcAft>
          <a:spcPct val="0"/>
        </a:spcAft>
        <a:defRPr sz="6900">
          <a:solidFill>
            <a:schemeClr val="tx1"/>
          </a:solidFill>
          <a:latin typeface="Calibri" pitchFamily="34" charset="0"/>
        </a:defRPr>
      </a:lvl9pPr>
    </p:titleStyle>
    <p:bodyStyle>
      <a:lvl1pPr marL="539981" indent="-539981" algn="l" rtl="0" eaLnBrk="1" fontAlgn="base" hangingPunct="1">
        <a:spcBef>
          <a:spcPct val="20000"/>
        </a:spcBef>
        <a:spcAft>
          <a:spcPct val="0"/>
        </a:spcAft>
        <a:buFont typeface="Arial" pitchFamily="34" charset="0"/>
        <a:buChar char="•"/>
        <a:defRPr sz="5000" kern="1200">
          <a:solidFill>
            <a:schemeClr val="tx1"/>
          </a:solidFill>
          <a:latin typeface="+mn-lt"/>
          <a:ea typeface="+mn-ea"/>
          <a:cs typeface="+mn-cs"/>
        </a:defRPr>
      </a:lvl1pPr>
      <a:lvl2pPr marL="1169957" indent="-449985" algn="l" rtl="0" eaLnBrk="1" fontAlgn="base" hangingPunct="1">
        <a:spcBef>
          <a:spcPct val="20000"/>
        </a:spcBef>
        <a:spcAft>
          <a:spcPct val="0"/>
        </a:spcAft>
        <a:buFont typeface="Arial" pitchFamily="34" charset="0"/>
        <a:buChar char="–"/>
        <a:defRPr sz="4400" kern="1200">
          <a:solidFill>
            <a:schemeClr val="tx1"/>
          </a:solidFill>
          <a:latin typeface="+mn-lt"/>
          <a:ea typeface="+mn-ea"/>
          <a:cs typeface="+mn-cs"/>
        </a:defRPr>
      </a:lvl2pPr>
      <a:lvl3pPr marL="1799934" indent="-359990" algn="l" rtl="0" eaLnBrk="1" fontAlgn="base" hangingPunct="1">
        <a:spcBef>
          <a:spcPct val="20000"/>
        </a:spcBef>
        <a:spcAft>
          <a:spcPct val="0"/>
        </a:spcAft>
        <a:buFont typeface="Arial" pitchFamily="34" charset="0"/>
        <a:buChar char="•"/>
        <a:defRPr sz="3800" kern="1200">
          <a:solidFill>
            <a:schemeClr val="tx1"/>
          </a:solidFill>
          <a:latin typeface="+mn-lt"/>
          <a:ea typeface="+mn-ea"/>
          <a:cs typeface="+mn-cs"/>
        </a:defRPr>
      </a:lvl3pPr>
      <a:lvl4pPr marL="2519906" indent="-359990" algn="l" rtl="0" eaLnBrk="1" fontAlgn="base" hangingPunct="1">
        <a:spcBef>
          <a:spcPct val="20000"/>
        </a:spcBef>
        <a:spcAft>
          <a:spcPct val="0"/>
        </a:spcAft>
        <a:buFont typeface="Arial" pitchFamily="34" charset="0"/>
        <a:buChar char="–"/>
        <a:defRPr sz="3200" kern="1200">
          <a:solidFill>
            <a:schemeClr val="tx1"/>
          </a:solidFill>
          <a:latin typeface="+mn-lt"/>
          <a:ea typeface="+mn-ea"/>
          <a:cs typeface="+mn-cs"/>
        </a:defRPr>
      </a:lvl4pPr>
      <a:lvl5pPr marL="3239877" indent="-359990" algn="l" rtl="0" eaLnBrk="1" fontAlgn="base" hangingPunct="1">
        <a:spcBef>
          <a:spcPct val="20000"/>
        </a:spcBef>
        <a:spcAft>
          <a:spcPct val="0"/>
        </a:spcAft>
        <a:buFont typeface="Arial" pitchFamily="34" charset="0"/>
        <a:buChar char="»"/>
        <a:defRPr sz="3200" kern="1200">
          <a:solidFill>
            <a:schemeClr val="tx1"/>
          </a:solidFill>
          <a:latin typeface="+mn-lt"/>
          <a:ea typeface="+mn-ea"/>
          <a:cs typeface="+mn-cs"/>
        </a:defRPr>
      </a:lvl5pPr>
      <a:lvl6pPr marL="3959851" indent="-359990" algn="l" defTabSz="1439947" rtl="0" eaLnBrk="1" latinLnBrk="0" hangingPunct="1">
        <a:spcBef>
          <a:spcPct val="20000"/>
        </a:spcBef>
        <a:buFont typeface="Arial" pitchFamily="34" charset="0"/>
        <a:buChar char="•"/>
        <a:defRPr sz="3200" kern="1200">
          <a:solidFill>
            <a:schemeClr val="tx1"/>
          </a:solidFill>
          <a:latin typeface="+mn-lt"/>
          <a:ea typeface="+mn-ea"/>
          <a:cs typeface="+mn-cs"/>
        </a:defRPr>
      </a:lvl6pPr>
      <a:lvl7pPr marL="4679823" indent="-359990" algn="l" defTabSz="1439947" rtl="0" eaLnBrk="1" latinLnBrk="0" hangingPunct="1">
        <a:spcBef>
          <a:spcPct val="20000"/>
        </a:spcBef>
        <a:buFont typeface="Arial" pitchFamily="34" charset="0"/>
        <a:buChar char="•"/>
        <a:defRPr sz="3200" kern="1200">
          <a:solidFill>
            <a:schemeClr val="tx1"/>
          </a:solidFill>
          <a:latin typeface="+mn-lt"/>
          <a:ea typeface="+mn-ea"/>
          <a:cs typeface="+mn-cs"/>
        </a:defRPr>
      </a:lvl7pPr>
      <a:lvl8pPr marL="5399798" indent="-359990" algn="l" defTabSz="1439947" rtl="0" eaLnBrk="1" latinLnBrk="0" hangingPunct="1">
        <a:spcBef>
          <a:spcPct val="20000"/>
        </a:spcBef>
        <a:buFont typeface="Arial" pitchFamily="34" charset="0"/>
        <a:buChar char="•"/>
        <a:defRPr sz="3200" kern="1200">
          <a:solidFill>
            <a:schemeClr val="tx1"/>
          </a:solidFill>
          <a:latin typeface="+mn-lt"/>
          <a:ea typeface="+mn-ea"/>
          <a:cs typeface="+mn-cs"/>
        </a:defRPr>
      </a:lvl8pPr>
      <a:lvl9pPr marL="6119773" indent="-359990" algn="l" defTabSz="1439947" rtl="0" eaLnBrk="1" latinLnBrk="0" hangingPunct="1">
        <a:spcBef>
          <a:spcPct val="20000"/>
        </a:spcBef>
        <a:buFont typeface="Arial" pitchFamily="34" charset="0"/>
        <a:buChar char="•"/>
        <a:defRPr sz="3200" kern="1200">
          <a:solidFill>
            <a:schemeClr val="tx1"/>
          </a:solidFill>
          <a:latin typeface="+mn-lt"/>
          <a:ea typeface="+mn-ea"/>
          <a:cs typeface="+mn-cs"/>
        </a:defRPr>
      </a:lvl9pPr>
    </p:bodyStyle>
    <p:otherStyle>
      <a:defPPr>
        <a:defRPr lang="es-PE"/>
      </a:defPPr>
      <a:lvl1pPr marL="0" algn="l" defTabSz="1439947" rtl="0" eaLnBrk="1" latinLnBrk="0" hangingPunct="1">
        <a:defRPr sz="2800" kern="1200">
          <a:solidFill>
            <a:schemeClr val="tx1"/>
          </a:solidFill>
          <a:latin typeface="+mn-lt"/>
          <a:ea typeface="+mn-ea"/>
          <a:cs typeface="+mn-cs"/>
        </a:defRPr>
      </a:lvl1pPr>
      <a:lvl2pPr marL="719972" algn="l" defTabSz="1439947" rtl="0" eaLnBrk="1" latinLnBrk="0" hangingPunct="1">
        <a:defRPr sz="2800" kern="1200">
          <a:solidFill>
            <a:schemeClr val="tx1"/>
          </a:solidFill>
          <a:latin typeface="+mn-lt"/>
          <a:ea typeface="+mn-ea"/>
          <a:cs typeface="+mn-cs"/>
        </a:defRPr>
      </a:lvl2pPr>
      <a:lvl3pPr marL="1439947" algn="l" defTabSz="1439947" rtl="0" eaLnBrk="1" latinLnBrk="0" hangingPunct="1">
        <a:defRPr sz="2800" kern="1200">
          <a:solidFill>
            <a:schemeClr val="tx1"/>
          </a:solidFill>
          <a:latin typeface="+mn-lt"/>
          <a:ea typeface="+mn-ea"/>
          <a:cs typeface="+mn-cs"/>
        </a:defRPr>
      </a:lvl3pPr>
      <a:lvl4pPr marL="2159917" algn="l" defTabSz="1439947" rtl="0" eaLnBrk="1" latinLnBrk="0" hangingPunct="1">
        <a:defRPr sz="2800" kern="1200">
          <a:solidFill>
            <a:schemeClr val="tx1"/>
          </a:solidFill>
          <a:latin typeface="+mn-lt"/>
          <a:ea typeface="+mn-ea"/>
          <a:cs typeface="+mn-cs"/>
        </a:defRPr>
      </a:lvl4pPr>
      <a:lvl5pPr marL="2879894" algn="l" defTabSz="1439947" rtl="0" eaLnBrk="1" latinLnBrk="0" hangingPunct="1">
        <a:defRPr sz="2800" kern="1200">
          <a:solidFill>
            <a:schemeClr val="tx1"/>
          </a:solidFill>
          <a:latin typeface="+mn-lt"/>
          <a:ea typeface="+mn-ea"/>
          <a:cs typeface="+mn-cs"/>
        </a:defRPr>
      </a:lvl5pPr>
      <a:lvl6pPr marL="3599866" algn="l" defTabSz="1439947" rtl="0" eaLnBrk="1" latinLnBrk="0" hangingPunct="1">
        <a:defRPr sz="2800" kern="1200">
          <a:solidFill>
            <a:schemeClr val="tx1"/>
          </a:solidFill>
          <a:latin typeface="+mn-lt"/>
          <a:ea typeface="+mn-ea"/>
          <a:cs typeface="+mn-cs"/>
        </a:defRPr>
      </a:lvl6pPr>
      <a:lvl7pPr marL="4319839" algn="l" defTabSz="1439947" rtl="0" eaLnBrk="1" latinLnBrk="0" hangingPunct="1">
        <a:defRPr sz="2800" kern="1200">
          <a:solidFill>
            <a:schemeClr val="tx1"/>
          </a:solidFill>
          <a:latin typeface="+mn-lt"/>
          <a:ea typeface="+mn-ea"/>
          <a:cs typeface="+mn-cs"/>
        </a:defRPr>
      </a:lvl7pPr>
      <a:lvl8pPr marL="5039811" algn="l" defTabSz="1439947" rtl="0" eaLnBrk="1" latinLnBrk="0" hangingPunct="1">
        <a:defRPr sz="2800" kern="1200">
          <a:solidFill>
            <a:schemeClr val="tx1"/>
          </a:solidFill>
          <a:latin typeface="+mn-lt"/>
          <a:ea typeface="+mn-ea"/>
          <a:cs typeface="+mn-cs"/>
        </a:defRPr>
      </a:lvl8pPr>
      <a:lvl9pPr marL="5759783" algn="l" defTabSz="1439947" rtl="0" eaLnBrk="1" latinLnBrk="0" hangingPunct="1">
        <a:defRPr sz="2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074" name="1 Marcador de título"/>
          <p:cNvSpPr>
            <a:spLocks noGrp="1"/>
          </p:cNvSpPr>
          <p:nvPr>
            <p:ph type="title"/>
          </p:nvPr>
        </p:nvSpPr>
        <p:spPr bwMode="auto">
          <a:xfrm>
            <a:off x="720090" y="433269"/>
            <a:ext cx="12961620" cy="1800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43990" tIns="71993" rIns="143990" bIns="71993" numCol="1" anchor="ctr" anchorCtr="0" compatLnSpc="1">
            <a:prstTxWarp prst="textNoShape">
              <a:avLst/>
            </a:prstTxWarp>
          </a:bodyPr>
          <a:lstStyle/>
          <a:p>
            <a:pPr lvl="0"/>
            <a:r>
              <a:rPr lang="es-ES" smtClean="0"/>
              <a:t>Haga clic para modificar el estilo de título del patrón</a:t>
            </a:r>
            <a:endParaRPr lang="es-PE" smtClean="0"/>
          </a:p>
        </p:txBody>
      </p:sp>
      <p:sp>
        <p:nvSpPr>
          <p:cNvPr id="3075" name="2 Marcador de texto"/>
          <p:cNvSpPr>
            <a:spLocks noGrp="1"/>
          </p:cNvSpPr>
          <p:nvPr>
            <p:ph type="body" idx="1"/>
          </p:nvPr>
        </p:nvSpPr>
        <p:spPr bwMode="auto">
          <a:xfrm>
            <a:off x="720090" y="2520406"/>
            <a:ext cx="12961620" cy="712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43990" tIns="71993" rIns="143990" bIns="71993"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smtClean="0"/>
          </a:p>
        </p:txBody>
      </p:sp>
      <p:sp>
        <p:nvSpPr>
          <p:cNvPr id="4" name="3 Marcador de fecha"/>
          <p:cNvSpPr>
            <a:spLocks noGrp="1"/>
          </p:cNvSpPr>
          <p:nvPr>
            <p:ph type="dt" sz="half" idx="2"/>
          </p:nvPr>
        </p:nvSpPr>
        <p:spPr>
          <a:xfrm>
            <a:off x="720090" y="10011702"/>
            <a:ext cx="3360420" cy="575359"/>
          </a:xfrm>
          <a:prstGeom prst="rect">
            <a:avLst/>
          </a:prstGeom>
        </p:spPr>
        <p:txBody>
          <a:bodyPr vert="horz" lIns="143990" tIns="71993" rIns="143990" bIns="71993" rtlCol="0" anchor="ctr"/>
          <a:lstStyle>
            <a:lvl1pPr algn="l" eaLnBrk="1" fontAlgn="auto" hangingPunct="1">
              <a:spcBef>
                <a:spcPts val="0"/>
              </a:spcBef>
              <a:spcAft>
                <a:spcPts val="0"/>
              </a:spcAft>
              <a:buClrTx/>
              <a:buSzTx/>
              <a:buFontTx/>
              <a:buNone/>
              <a:defRPr sz="1900" b="0" smtClean="0">
                <a:solidFill>
                  <a:prstClr val="black">
                    <a:tint val="75000"/>
                  </a:prstClr>
                </a:solidFill>
                <a:latin typeface="Calibri"/>
                <a:ea typeface="+mn-ea"/>
                <a:cs typeface="+mn-cs"/>
              </a:defRPr>
            </a:lvl1pPr>
          </a:lstStyle>
          <a:p>
            <a:pPr>
              <a:defRPr/>
            </a:pPr>
            <a:fld id="{F832A286-B1B0-4798-828D-E56C1552A23D}" type="datetimeFigureOut">
              <a:rPr lang="es-PE"/>
              <a:pPr>
                <a:defRPr/>
              </a:pPr>
              <a:t>01/09/2016</a:t>
            </a:fld>
            <a:endParaRPr lang="es-PE" dirty="0"/>
          </a:p>
        </p:txBody>
      </p:sp>
      <p:sp>
        <p:nvSpPr>
          <p:cNvPr id="5" name="4 Marcador de pie de página"/>
          <p:cNvSpPr>
            <a:spLocks noGrp="1"/>
          </p:cNvSpPr>
          <p:nvPr>
            <p:ph type="ftr" sz="quarter" idx="3"/>
          </p:nvPr>
        </p:nvSpPr>
        <p:spPr>
          <a:xfrm>
            <a:off x="4920615" y="10011702"/>
            <a:ext cx="4560570" cy="575359"/>
          </a:xfrm>
          <a:prstGeom prst="rect">
            <a:avLst/>
          </a:prstGeom>
        </p:spPr>
        <p:txBody>
          <a:bodyPr vert="horz" lIns="143990" tIns="71993" rIns="143990" bIns="71993" rtlCol="0" anchor="ctr"/>
          <a:lstStyle>
            <a:lvl1pPr algn="ctr" eaLnBrk="1" fontAlgn="auto" hangingPunct="1">
              <a:spcBef>
                <a:spcPts val="0"/>
              </a:spcBef>
              <a:spcAft>
                <a:spcPts val="0"/>
              </a:spcAft>
              <a:buClrTx/>
              <a:buSzTx/>
              <a:buFontTx/>
              <a:buNone/>
              <a:defRPr sz="1900" b="0" smtClean="0">
                <a:solidFill>
                  <a:prstClr val="black">
                    <a:tint val="75000"/>
                  </a:prstClr>
                </a:solidFill>
                <a:latin typeface="Calibri"/>
                <a:ea typeface="+mn-ea"/>
                <a:cs typeface="+mn-cs"/>
              </a:defRPr>
            </a:lvl1pPr>
          </a:lstStyle>
          <a:p>
            <a:pPr>
              <a:defRPr/>
            </a:pPr>
            <a:endParaRPr lang="es-PE" dirty="0"/>
          </a:p>
        </p:txBody>
      </p:sp>
      <p:sp>
        <p:nvSpPr>
          <p:cNvPr id="6" name="5 Marcador de número de diapositiva"/>
          <p:cNvSpPr>
            <a:spLocks noGrp="1"/>
          </p:cNvSpPr>
          <p:nvPr>
            <p:ph type="sldNum" sz="quarter" idx="4"/>
          </p:nvPr>
        </p:nvSpPr>
        <p:spPr>
          <a:xfrm>
            <a:off x="10321290" y="10011702"/>
            <a:ext cx="3360420" cy="575359"/>
          </a:xfrm>
          <a:prstGeom prst="rect">
            <a:avLst/>
          </a:prstGeom>
        </p:spPr>
        <p:txBody>
          <a:bodyPr vert="horz" lIns="143990" tIns="71993" rIns="143990" bIns="71993" rtlCol="0" anchor="ctr"/>
          <a:lstStyle>
            <a:lvl1pPr algn="r" eaLnBrk="1" fontAlgn="auto" hangingPunct="1">
              <a:spcBef>
                <a:spcPts val="0"/>
              </a:spcBef>
              <a:spcAft>
                <a:spcPts val="0"/>
              </a:spcAft>
              <a:buClrTx/>
              <a:buSzTx/>
              <a:buFontTx/>
              <a:buNone/>
              <a:defRPr sz="1900" b="0" smtClean="0">
                <a:solidFill>
                  <a:prstClr val="black">
                    <a:tint val="75000"/>
                  </a:prstClr>
                </a:solidFill>
                <a:latin typeface="Calibri"/>
                <a:ea typeface="+mn-ea"/>
                <a:cs typeface="+mn-cs"/>
              </a:defRPr>
            </a:lvl1pPr>
          </a:lstStyle>
          <a:p>
            <a:pPr>
              <a:defRPr/>
            </a:pPr>
            <a:fld id="{C6DF04DB-C86D-4EFD-B473-8F578146A72A}" type="slidenum">
              <a:rPr lang="es-PE"/>
              <a:pPr>
                <a:defRPr/>
              </a:pPr>
              <a:t>‹Nº›</a:t>
            </a:fld>
            <a:endParaRPr lang="es-PE" dirty="0"/>
          </a:p>
        </p:txBody>
      </p:sp>
    </p:spTree>
  </p:cSld>
  <p:clrMap bg1="lt1" tx1="dk1" bg2="lt2" tx2="dk2" accent1="accent1" accent2="accent2" accent3="accent3" accent4="accent4" accent5="accent5" accent6="accent6" hlink="hlink" folHlink="folHlink"/>
  <p:sldLayoutIdLst>
    <p:sldLayoutId id="2147484417" r:id="rId1"/>
    <p:sldLayoutId id="2147484418" r:id="rId2"/>
    <p:sldLayoutId id="2147484419" r:id="rId3"/>
    <p:sldLayoutId id="2147484420" r:id="rId4"/>
    <p:sldLayoutId id="2147484421" r:id="rId5"/>
    <p:sldLayoutId id="2147484422" r:id="rId6"/>
    <p:sldLayoutId id="2147484423" r:id="rId7"/>
    <p:sldLayoutId id="2147484424" r:id="rId8"/>
    <p:sldLayoutId id="2147484425" r:id="rId9"/>
    <p:sldLayoutId id="2147484426" r:id="rId10"/>
    <p:sldLayoutId id="2147484427" r:id="rId11"/>
  </p:sldLayoutIdLst>
  <p:txStyles>
    <p:titleStyle>
      <a:lvl1pPr algn="ctr" rtl="0" eaLnBrk="1" fontAlgn="base" hangingPunct="1">
        <a:spcBef>
          <a:spcPct val="0"/>
        </a:spcBef>
        <a:spcAft>
          <a:spcPct val="0"/>
        </a:spcAft>
        <a:defRPr sz="6900" kern="1200">
          <a:solidFill>
            <a:schemeClr val="tx1"/>
          </a:solidFill>
          <a:latin typeface="+mj-lt"/>
          <a:ea typeface="+mj-ea"/>
          <a:cs typeface="+mj-cs"/>
        </a:defRPr>
      </a:lvl1pPr>
      <a:lvl2pPr algn="ctr" rtl="0" eaLnBrk="1" fontAlgn="base" hangingPunct="1">
        <a:spcBef>
          <a:spcPct val="0"/>
        </a:spcBef>
        <a:spcAft>
          <a:spcPct val="0"/>
        </a:spcAft>
        <a:defRPr sz="6900">
          <a:solidFill>
            <a:schemeClr val="tx1"/>
          </a:solidFill>
          <a:latin typeface="Calibri" pitchFamily="34" charset="0"/>
        </a:defRPr>
      </a:lvl2pPr>
      <a:lvl3pPr algn="ctr" rtl="0" eaLnBrk="1" fontAlgn="base" hangingPunct="1">
        <a:spcBef>
          <a:spcPct val="0"/>
        </a:spcBef>
        <a:spcAft>
          <a:spcPct val="0"/>
        </a:spcAft>
        <a:defRPr sz="6900">
          <a:solidFill>
            <a:schemeClr val="tx1"/>
          </a:solidFill>
          <a:latin typeface="Calibri" pitchFamily="34" charset="0"/>
        </a:defRPr>
      </a:lvl3pPr>
      <a:lvl4pPr algn="ctr" rtl="0" eaLnBrk="1" fontAlgn="base" hangingPunct="1">
        <a:spcBef>
          <a:spcPct val="0"/>
        </a:spcBef>
        <a:spcAft>
          <a:spcPct val="0"/>
        </a:spcAft>
        <a:defRPr sz="6900">
          <a:solidFill>
            <a:schemeClr val="tx1"/>
          </a:solidFill>
          <a:latin typeface="Calibri" pitchFamily="34" charset="0"/>
        </a:defRPr>
      </a:lvl4pPr>
      <a:lvl5pPr algn="ctr" rtl="0" eaLnBrk="1" fontAlgn="base" hangingPunct="1">
        <a:spcBef>
          <a:spcPct val="0"/>
        </a:spcBef>
        <a:spcAft>
          <a:spcPct val="0"/>
        </a:spcAft>
        <a:defRPr sz="6900">
          <a:solidFill>
            <a:schemeClr val="tx1"/>
          </a:solidFill>
          <a:latin typeface="Calibri" pitchFamily="34" charset="0"/>
        </a:defRPr>
      </a:lvl5pPr>
      <a:lvl6pPr marL="719948" algn="ctr" rtl="0" eaLnBrk="1" fontAlgn="base" hangingPunct="1">
        <a:spcBef>
          <a:spcPct val="0"/>
        </a:spcBef>
        <a:spcAft>
          <a:spcPct val="0"/>
        </a:spcAft>
        <a:defRPr sz="6900">
          <a:solidFill>
            <a:schemeClr val="tx1"/>
          </a:solidFill>
          <a:latin typeface="Calibri" pitchFamily="34" charset="0"/>
        </a:defRPr>
      </a:lvl6pPr>
      <a:lvl7pPr marL="1439900" algn="ctr" rtl="0" eaLnBrk="1" fontAlgn="base" hangingPunct="1">
        <a:spcBef>
          <a:spcPct val="0"/>
        </a:spcBef>
        <a:spcAft>
          <a:spcPct val="0"/>
        </a:spcAft>
        <a:defRPr sz="6900">
          <a:solidFill>
            <a:schemeClr val="tx1"/>
          </a:solidFill>
          <a:latin typeface="Calibri" pitchFamily="34" charset="0"/>
        </a:defRPr>
      </a:lvl7pPr>
      <a:lvl8pPr marL="2159846" algn="ctr" rtl="0" eaLnBrk="1" fontAlgn="base" hangingPunct="1">
        <a:spcBef>
          <a:spcPct val="0"/>
        </a:spcBef>
        <a:spcAft>
          <a:spcPct val="0"/>
        </a:spcAft>
        <a:defRPr sz="6900">
          <a:solidFill>
            <a:schemeClr val="tx1"/>
          </a:solidFill>
          <a:latin typeface="Calibri" pitchFamily="34" charset="0"/>
        </a:defRPr>
      </a:lvl8pPr>
      <a:lvl9pPr marL="2879801" algn="ctr" rtl="0" eaLnBrk="1" fontAlgn="base" hangingPunct="1">
        <a:spcBef>
          <a:spcPct val="0"/>
        </a:spcBef>
        <a:spcAft>
          <a:spcPct val="0"/>
        </a:spcAft>
        <a:defRPr sz="6900">
          <a:solidFill>
            <a:schemeClr val="tx1"/>
          </a:solidFill>
          <a:latin typeface="Calibri" pitchFamily="34" charset="0"/>
        </a:defRPr>
      </a:lvl9pPr>
    </p:titleStyle>
    <p:bodyStyle>
      <a:lvl1pPr marL="539964" indent="-539964" algn="l" rtl="0" eaLnBrk="1" fontAlgn="base" hangingPunct="1">
        <a:spcBef>
          <a:spcPct val="20000"/>
        </a:spcBef>
        <a:spcAft>
          <a:spcPct val="0"/>
        </a:spcAft>
        <a:buFont typeface="Arial" pitchFamily="34" charset="0"/>
        <a:buChar char="•"/>
        <a:defRPr sz="5000" kern="1200">
          <a:solidFill>
            <a:schemeClr val="tx1"/>
          </a:solidFill>
          <a:latin typeface="+mn-lt"/>
          <a:ea typeface="+mn-ea"/>
          <a:cs typeface="+mn-cs"/>
        </a:defRPr>
      </a:lvl1pPr>
      <a:lvl2pPr marL="1169919" indent="-449970" algn="l" rtl="0" eaLnBrk="1" fontAlgn="base" hangingPunct="1">
        <a:spcBef>
          <a:spcPct val="20000"/>
        </a:spcBef>
        <a:spcAft>
          <a:spcPct val="0"/>
        </a:spcAft>
        <a:buFont typeface="Arial" pitchFamily="34" charset="0"/>
        <a:buChar char="–"/>
        <a:defRPr sz="4400" kern="1200">
          <a:solidFill>
            <a:schemeClr val="tx1"/>
          </a:solidFill>
          <a:latin typeface="+mn-lt"/>
          <a:ea typeface="+mn-ea"/>
          <a:cs typeface="+mn-cs"/>
        </a:defRPr>
      </a:lvl2pPr>
      <a:lvl3pPr marL="1799875" indent="-359979" algn="l" rtl="0" eaLnBrk="1" fontAlgn="base" hangingPunct="1">
        <a:spcBef>
          <a:spcPct val="20000"/>
        </a:spcBef>
        <a:spcAft>
          <a:spcPct val="0"/>
        </a:spcAft>
        <a:buFont typeface="Arial" pitchFamily="34" charset="0"/>
        <a:buChar char="•"/>
        <a:defRPr sz="3800" kern="1200">
          <a:solidFill>
            <a:schemeClr val="tx1"/>
          </a:solidFill>
          <a:latin typeface="+mn-lt"/>
          <a:ea typeface="+mn-ea"/>
          <a:cs typeface="+mn-cs"/>
        </a:defRPr>
      </a:lvl3pPr>
      <a:lvl4pPr marL="2519824" indent="-359979" algn="l" rtl="0" eaLnBrk="1" fontAlgn="base" hangingPunct="1">
        <a:spcBef>
          <a:spcPct val="20000"/>
        </a:spcBef>
        <a:spcAft>
          <a:spcPct val="0"/>
        </a:spcAft>
        <a:buFont typeface="Arial" pitchFamily="34" charset="0"/>
        <a:buChar char="–"/>
        <a:defRPr sz="3200" kern="1200">
          <a:solidFill>
            <a:schemeClr val="tx1"/>
          </a:solidFill>
          <a:latin typeface="+mn-lt"/>
          <a:ea typeface="+mn-ea"/>
          <a:cs typeface="+mn-cs"/>
        </a:defRPr>
      </a:lvl4pPr>
      <a:lvl5pPr marL="3239772" indent="-359979" algn="l" rtl="0" eaLnBrk="1" fontAlgn="base" hangingPunct="1">
        <a:spcBef>
          <a:spcPct val="20000"/>
        </a:spcBef>
        <a:spcAft>
          <a:spcPct val="0"/>
        </a:spcAft>
        <a:buFont typeface="Arial" pitchFamily="34" charset="0"/>
        <a:buChar char="»"/>
        <a:defRPr sz="3200" kern="1200">
          <a:solidFill>
            <a:schemeClr val="tx1"/>
          </a:solidFill>
          <a:latin typeface="+mn-lt"/>
          <a:ea typeface="+mn-ea"/>
          <a:cs typeface="+mn-cs"/>
        </a:defRPr>
      </a:lvl5pPr>
      <a:lvl6pPr marL="3959722" indent="-359979" algn="l" defTabSz="1439900" rtl="0" eaLnBrk="1" latinLnBrk="0" hangingPunct="1">
        <a:spcBef>
          <a:spcPct val="20000"/>
        </a:spcBef>
        <a:buFont typeface="Arial" pitchFamily="34" charset="0"/>
        <a:buChar char="•"/>
        <a:defRPr sz="3200" kern="1200">
          <a:solidFill>
            <a:schemeClr val="tx1"/>
          </a:solidFill>
          <a:latin typeface="+mn-lt"/>
          <a:ea typeface="+mn-ea"/>
          <a:cs typeface="+mn-cs"/>
        </a:defRPr>
      </a:lvl6pPr>
      <a:lvl7pPr marL="4679672" indent="-359979" algn="l" defTabSz="1439900" rtl="0" eaLnBrk="1" latinLnBrk="0" hangingPunct="1">
        <a:spcBef>
          <a:spcPct val="20000"/>
        </a:spcBef>
        <a:buFont typeface="Arial" pitchFamily="34" charset="0"/>
        <a:buChar char="•"/>
        <a:defRPr sz="3200" kern="1200">
          <a:solidFill>
            <a:schemeClr val="tx1"/>
          </a:solidFill>
          <a:latin typeface="+mn-lt"/>
          <a:ea typeface="+mn-ea"/>
          <a:cs typeface="+mn-cs"/>
        </a:defRPr>
      </a:lvl7pPr>
      <a:lvl8pPr marL="5399623" indent="-359979" algn="l" defTabSz="1439900" rtl="0" eaLnBrk="1" latinLnBrk="0" hangingPunct="1">
        <a:spcBef>
          <a:spcPct val="20000"/>
        </a:spcBef>
        <a:buFont typeface="Arial" pitchFamily="34" charset="0"/>
        <a:buChar char="•"/>
        <a:defRPr sz="3200" kern="1200">
          <a:solidFill>
            <a:schemeClr val="tx1"/>
          </a:solidFill>
          <a:latin typeface="+mn-lt"/>
          <a:ea typeface="+mn-ea"/>
          <a:cs typeface="+mn-cs"/>
        </a:defRPr>
      </a:lvl8pPr>
      <a:lvl9pPr marL="6119574" indent="-359979" algn="l" defTabSz="1439900" rtl="0" eaLnBrk="1" latinLnBrk="0" hangingPunct="1">
        <a:spcBef>
          <a:spcPct val="20000"/>
        </a:spcBef>
        <a:buFont typeface="Arial" pitchFamily="34" charset="0"/>
        <a:buChar char="•"/>
        <a:defRPr sz="3200" kern="1200">
          <a:solidFill>
            <a:schemeClr val="tx1"/>
          </a:solidFill>
          <a:latin typeface="+mn-lt"/>
          <a:ea typeface="+mn-ea"/>
          <a:cs typeface="+mn-cs"/>
        </a:defRPr>
      </a:lvl9pPr>
    </p:bodyStyle>
    <p:otherStyle>
      <a:defPPr>
        <a:defRPr lang="es-PE"/>
      </a:defPPr>
      <a:lvl1pPr marL="0" algn="l" defTabSz="1439900" rtl="0" eaLnBrk="1" latinLnBrk="0" hangingPunct="1">
        <a:defRPr sz="2800" kern="1200">
          <a:solidFill>
            <a:schemeClr val="tx1"/>
          </a:solidFill>
          <a:latin typeface="+mn-lt"/>
          <a:ea typeface="+mn-ea"/>
          <a:cs typeface="+mn-cs"/>
        </a:defRPr>
      </a:lvl1pPr>
      <a:lvl2pPr marL="719948" algn="l" defTabSz="1439900" rtl="0" eaLnBrk="1" latinLnBrk="0" hangingPunct="1">
        <a:defRPr sz="2800" kern="1200">
          <a:solidFill>
            <a:schemeClr val="tx1"/>
          </a:solidFill>
          <a:latin typeface="+mn-lt"/>
          <a:ea typeface="+mn-ea"/>
          <a:cs typeface="+mn-cs"/>
        </a:defRPr>
      </a:lvl2pPr>
      <a:lvl3pPr marL="1439900" algn="l" defTabSz="1439900" rtl="0" eaLnBrk="1" latinLnBrk="0" hangingPunct="1">
        <a:defRPr sz="2800" kern="1200">
          <a:solidFill>
            <a:schemeClr val="tx1"/>
          </a:solidFill>
          <a:latin typeface="+mn-lt"/>
          <a:ea typeface="+mn-ea"/>
          <a:cs typeface="+mn-cs"/>
        </a:defRPr>
      </a:lvl3pPr>
      <a:lvl4pPr marL="2159846" algn="l" defTabSz="1439900" rtl="0" eaLnBrk="1" latinLnBrk="0" hangingPunct="1">
        <a:defRPr sz="2800" kern="1200">
          <a:solidFill>
            <a:schemeClr val="tx1"/>
          </a:solidFill>
          <a:latin typeface="+mn-lt"/>
          <a:ea typeface="+mn-ea"/>
          <a:cs typeface="+mn-cs"/>
        </a:defRPr>
      </a:lvl4pPr>
      <a:lvl5pPr marL="2879801" algn="l" defTabSz="1439900" rtl="0" eaLnBrk="1" latinLnBrk="0" hangingPunct="1">
        <a:defRPr sz="2800" kern="1200">
          <a:solidFill>
            <a:schemeClr val="tx1"/>
          </a:solidFill>
          <a:latin typeface="+mn-lt"/>
          <a:ea typeface="+mn-ea"/>
          <a:cs typeface="+mn-cs"/>
        </a:defRPr>
      </a:lvl5pPr>
      <a:lvl6pPr marL="3599749" algn="l" defTabSz="1439900" rtl="0" eaLnBrk="1" latinLnBrk="0" hangingPunct="1">
        <a:defRPr sz="2800" kern="1200">
          <a:solidFill>
            <a:schemeClr val="tx1"/>
          </a:solidFill>
          <a:latin typeface="+mn-lt"/>
          <a:ea typeface="+mn-ea"/>
          <a:cs typeface="+mn-cs"/>
        </a:defRPr>
      </a:lvl6pPr>
      <a:lvl7pPr marL="4319699" algn="l" defTabSz="1439900" rtl="0" eaLnBrk="1" latinLnBrk="0" hangingPunct="1">
        <a:defRPr sz="2800" kern="1200">
          <a:solidFill>
            <a:schemeClr val="tx1"/>
          </a:solidFill>
          <a:latin typeface="+mn-lt"/>
          <a:ea typeface="+mn-ea"/>
          <a:cs typeface="+mn-cs"/>
        </a:defRPr>
      </a:lvl7pPr>
      <a:lvl8pPr marL="5039647" algn="l" defTabSz="1439900" rtl="0" eaLnBrk="1" latinLnBrk="0" hangingPunct="1">
        <a:defRPr sz="2800" kern="1200">
          <a:solidFill>
            <a:schemeClr val="tx1"/>
          </a:solidFill>
          <a:latin typeface="+mn-lt"/>
          <a:ea typeface="+mn-ea"/>
          <a:cs typeface="+mn-cs"/>
        </a:defRPr>
      </a:lvl8pPr>
      <a:lvl9pPr marL="5759595" algn="l" defTabSz="1439900" rtl="0" eaLnBrk="1" latinLnBrk="0" hangingPunct="1">
        <a:defRPr sz="2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4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4.xml"/></Relationships>
</file>

<file path=ppt/slides/_rels/slide1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34.xml"/></Relationships>
</file>

<file path=ppt/slides/_rels/slide1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34.xml"/></Relationships>
</file>

<file path=ppt/slides/_rels/slide13.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234.xml"/></Relationships>
</file>

<file path=ppt/slides/_rels/slide14.xml.rels><?xml version="1.0" encoding="UTF-8" standalone="yes"?>
<Relationships xmlns="http://schemas.openxmlformats.org/package/2006/relationships"><Relationship Id="rId2" Type="http://schemas.openxmlformats.org/officeDocument/2006/relationships/image" Target="../media/image41.jpg"/><Relationship Id="rId1" Type="http://schemas.openxmlformats.org/officeDocument/2006/relationships/slideLayout" Target="../slideLayouts/slideLayout250.xml"/></Relationships>
</file>

<file path=ppt/slides/_rels/slide15.xml.rels><?xml version="1.0" encoding="UTF-8" standalone="yes"?>
<Relationships xmlns="http://schemas.openxmlformats.org/package/2006/relationships"><Relationship Id="rId2" Type="http://schemas.openxmlformats.org/officeDocument/2006/relationships/image" Target="../media/image42.jpg"/><Relationship Id="rId1" Type="http://schemas.openxmlformats.org/officeDocument/2006/relationships/slideLayout" Target="../slideLayouts/slideLayout251.xml"/></Relationships>
</file>

<file path=ppt/slides/_rels/slide16.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image" Target="../media/image43.jpg"/><Relationship Id="rId1" Type="http://schemas.openxmlformats.org/officeDocument/2006/relationships/slideLayout" Target="../slideLayouts/slideLayout252.xml"/></Relationships>
</file>

<file path=ppt/slides/_rels/slide1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4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5.xml"/></Relationships>
</file>

<file path=ppt/slides/_rels/slide19.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44.xml"/></Relationships>
</file>

<file path=ppt/slides/_rels/slide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xml"/><Relationship Id="rId1" Type="http://schemas.openxmlformats.org/officeDocument/2006/relationships/slideLayout" Target="../slideLayouts/slideLayout233.xml"/></Relationships>
</file>

<file path=ppt/slides/_rels/slide20.xml.rels><?xml version="1.0" encoding="UTF-8" standalone="yes"?>
<Relationships xmlns="http://schemas.openxmlformats.org/package/2006/relationships"><Relationship Id="rId3" Type="http://schemas.openxmlformats.org/officeDocument/2006/relationships/slide" Target="slide21.xml"/><Relationship Id="rId2" Type="http://schemas.openxmlformats.org/officeDocument/2006/relationships/slide" Target="slide22.xml"/><Relationship Id="rId1" Type="http://schemas.openxmlformats.org/officeDocument/2006/relationships/slideLayout" Target="../slideLayouts/slideLayout244.xml"/><Relationship Id="rId6" Type="http://schemas.openxmlformats.org/officeDocument/2006/relationships/slide" Target="slide25.xml"/><Relationship Id="rId5" Type="http://schemas.openxmlformats.org/officeDocument/2006/relationships/slide" Target="slide24.xml"/><Relationship Id="rId4" Type="http://schemas.openxmlformats.org/officeDocument/2006/relationships/slide" Target="slide23.xml"/></Relationships>
</file>

<file path=ppt/slides/_rels/slide21.xml.rels><?xml version="1.0" encoding="UTF-8" standalone="yes"?>
<Relationships xmlns="http://schemas.openxmlformats.org/package/2006/relationships"><Relationship Id="rId8" Type="http://schemas.openxmlformats.org/officeDocument/2006/relationships/hyperlink" Target="http://images.google.com.pe/imgres?imgurl=http://www.hipotecacero.com/imagenes/documentacion.jpg&amp;imgrefurl=http://www.hipotecacero.com/productodocumentacion.php&amp;h=320&amp;w=265&amp;sz=16&amp;hl=es&amp;start=3&amp;tbnid=gm61bfmK3K0RJM:&amp;tbnh=118&amp;tbnw=98&amp;prev=/images?q=documentaci%C3%B3n&amp;gbv=2&amp;ndsp=20&amp;svnum=10&amp;hl=es&amp;sa=N" TargetMode="External"/><Relationship Id="rId3" Type="http://schemas.openxmlformats.org/officeDocument/2006/relationships/slide" Target="slide22.xml"/><Relationship Id="rId7" Type="http://schemas.openxmlformats.org/officeDocument/2006/relationships/image" Target="../media/image47.jpeg"/><Relationship Id="rId2" Type="http://schemas.openxmlformats.org/officeDocument/2006/relationships/slide" Target="slide62.xml"/><Relationship Id="rId1" Type="http://schemas.openxmlformats.org/officeDocument/2006/relationships/slideLayout" Target="../slideLayouts/slideLayout253.xml"/><Relationship Id="rId6" Type="http://schemas.openxmlformats.org/officeDocument/2006/relationships/hyperlink" Target="http://images.google.com.pe/imgres?imgurl=http://www.linux-es.org/files/documentos.gif&amp;imgrefurl=http://www.linux-es.org/documentacion&amp;h=364&amp;w=388&amp;sz=6&amp;hl=es&amp;start=1&amp;tbnid=h0ICzvDs0PummM:&amp;tbnh=115&amp;tbnw=123&amp;prev=/images?q=documentaci%C3%B3n&amp;gbv=2&amp;ndsp=20&amp;svnum=10&amp;hl=es&amp;sa=N" TargetMode="External"/><Relationship Id="rId5" Type="http://schemas.openxmlformats.org/officeDocument/2006/relationships/image" Target="../media/image46.png"/><Relationship Id="rId4" Type="http://schemas.openxmlformats.org/officeDocument/2006/relationships/slide" Target="slide34.xml"/><Relationship Id="rId9" Type="http://schemas.openxmlformats.org/officeDocument/2006/relationships/image" Target="../media/image48.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6.xml"/></Relationships>
</file>

<file path=ppt/slides/_rels/slide23.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9.jpeg"/><Relationship Id="rId7" Type="http://schemas.openxmlformats.org/officeDocument/2006/relationships/slide" Target="slide37.xml"/><Relationship Id="rId2" Type="http://schemas.openxmlformats.org/officeDocument/2006/relationships/hyperlink" Target="http://images.google.com.pe/imgres?imgurl=http://www.revistainterforum.com/images/111201negocios1.gif&amp;imgrefurl=http://www.revistainterforum.com/espanol/articulos/111201negocios.html&amp;h=393&amp;w=411&amp;sz=10&amp;hl=es&amp;start=3&amp;tbnid=ece0ePWfvk-FbM:&amp;tbnh=120&amp;tbnw=125&amp;prev=/images?q=gerencia&amp;gbv=2&amp;svnum=10&amp;hl=es" TargetMode="External"/><Relationship Id="rId1" Type="http://schemas.openxmlformats.org/officeDocument/2006/relationships/slideLayout" Target="../slideLayouts/slideLayout244.xml"/><Relationship Id="rId6" Type="http://schemas.openxmlformats.org/officeDocument/2006/relationships/slide" Target="slide54.xml"/><Relationship Id="rId5" Type="http://schemas.openxmlformats.org/officeDocument/2006/relationships/slide" Target="slide34.xml"/><Relationship Id="rId4" Type="http://schemas.openxmlformats.org/officeDocument/2006/relationships/slide" Target="slide21.xml"/></Relationships>
</file>

<file path=ppt/slides/_rels/slide24.xml.rels><?xml version="1.0" encoding="UTF-8" standalone="yes"?>
<Relationships xmlns="http://schemas.openxmlformats.org/package/2006/relationships"><Relationship Id="rId3" Type="http://schemas.openxmlformats.org/officeDocument/2006/relationships/slide" Target="slide21.xml"/><Relationship Id="rId2" Type="http://schemas.openxmlformats.org/officeDocument/2006/relationships/notesSlide" Target="../notesSlides/notesSlide2.xml"/><Relationship Id="rId1" Type="http://schemas.openxmlformats.org/officeDocument/2006/relationships/slideLayout" Target="../slideLayouts/slideLayout245.xml"/><Relationship Id="rId4" Type="http://schemas.openxmlformats.org/officeDocument/2006/relationships/slide" Target="slide32.xml"/></Relationships>
</file>

<file path=ppt/slides/_rels/slide25.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slide" Target="slide21.xml"/><Relationship Id="rId7" Type="http://schemas.openxmlformats.org/officeDocument/2006/relationships/oleObject" Target="../embeddings/oleObject1.bin"/><Relationship Id="rId2" Type="http://schemas.openxmlformats.org/officeDocument/2006/relationships/slideLayout" Target="../slideLayouts/slideLayout246.xml"/><Relationship Id="rId1" Type="http://schemas.openxmlformats.org/officeDocument/2006/relationships/vmlDrawing" Target="../drawings/vmlDrawing1.vml"/><Relationship Id="rId6" Type="http://schemas.openxmlformats.org/officeDocument/2006/relationships/image" Target="../media/image46.png"/><Relationship Id="rId5" Type="http://schemas.openxmlformats.org/officeDocument/2006/relationships/slide" Target="slide59.xml"/><Relationship Id="rId4" Type="http://schemas.openxmlformats.org/officeDocument/2006/relationships/slide" Target="slide54.xml"/></Relationships>
</file>

<file path=ppt/slides/_rels/slide26.xml.rels><?xml version="1.0" encoding="UTF-8" standalone="yes"?>
<Relationships xmlns="http://schemas.openxmlformats.org/package/2006/relationships"><Relationship Id="rId3" Type="http://schemas.openxmlformats.org/officeDocument/2006/relationships/image" Target="../media/image51.wmf"/><Relationship Id="rId7" Type="http://schemas.openxmlformats.org/officeDocument/2006/relationships/image" Target="../media/image46.png"/><Relationship Id="rId2" Type="http://schemas.openxmlformats.org/officeDocument/2006/relationships/slide" Target="slide21.xml"/><Relationship Id="rId1" Type="http://schemas.openxmlformats.org/officeDocument/2006/relationships/slideLayout" Target="../slideLayouts/slideLayout238.xml"/><Relationship Id="rId6" Type="http://schemas.openxmlformats.org/officeDocument/2006/relationships/image" Target="../media/image54.wmf"/><Relationship Id="rId5" Type="http://schemas.openxmlformats.org/officeDocument/2006/relationships/image" Target="../media/image53.wmf"/><Relationship Id="rId4" Type="http://schemas.openxmlformats.org/officeDocument/2006/relationships/image" Target="../media/image52.wmf"/></Relationships>
</file>

<file path=ppt/slides/_rels/slide27.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51.wmf"/><Relationship Id="rId7" Type="http://schemas.openxmlformats.org/officeDocument/2006/relationships/image" Target="../media/image54.wmf"/><Relationship Id="rId2" Type="http://schemas.openxmlformats.org/officeDocument/2006/relationships/slide" Target="slide21.xml"/><Relationship Id="rId1" Type="http://schemas.openxmlformats.org/officeDocument/2006/relationships/slideLayout" Target="../slideLayouts/slideLayout238.xml"/><Relationship Id="rId6" Type="http://schemas.openxmlformats.org/officeDocument/2006/relationships/image" Target="../media/image53.wmf"/><Relationship Id="rId5" Type="http://schemas.openxmlformats.org/officeDocument/2006/relationships/image" Target="../media/image55.wmf"/><Relationship Id="rId4" Type="http://schemas.openxmlformats.org/officeDocument/2006/relationships/image" Target="../media/image52.wmf"/></Relationships>
</file>

<file path=ppt/slides/_rels/slide28.xml.rels><?xml version="1.0" encoding="UTF-8" standalone="yes"?>
<Relationships xmlns="http://schemas.openxmlformats.org/package/2006/relationships"><Relationship Id="rId3" Type="http://schemas.openxmlformats.org/officeDocument/2006/relationships/image" Target="../media/image56.jpeg"/><Relationship Id="rId7" Type="http://schemas.openxmlformats.org/officeDocument/2006/relationships/image" Target="../media/image46.png"/><Relationship Id="rId2" Type="http://schemas.openxmlformats.org/officeDocument/2006/relationships/hyperlink" Target="http://images.google.com.pe/imgres?imgurl=http://www.porsiacasoarizona.com/images/large-icons/19-a.gif&amp;imgrefurl=http://www.porsiacasoarizona.com/make-kit/checklists.asp&amp;h=140&amp;w=135&amp;sz=6&amp;hl=es&amp;start=6&amp;tbnid=w3OPPL6yy146oM:&amp;tbnh=93&amp;tbnw=90&amp;prev=/images?q=VERIFICACI%C3%93N&amp;gbv=2&amp;svnum=10&amp;hl=es" TargetMode="External"/><Relationship Id="rId1" Type="http://schemas.openxmlformats.org/officeDocument/2006/relationships/slideLayout" Target="../slideLayouts/slideLayout253.xml"/><Relationship Id="rId6" Type="http://schemas.openxmlformats.org/officeDocument/2006/relationships/slide" Target="slide21.xml"/><Relationship Id="rId5" Type="http://schemas.openxmlformats.org/officeDocument/2006/relationships/image" Target="../media/image57.jpeg"/><Relationship Id="rId4" Type="http://schemas.openxmlformats.org/officeDocument/2006/relationships/hyperlink" Target="http://images.google.com.pe/imgres?imgurl=http://www.pmgterritorial.gov.cl/img/ticket.jpg&amp;imgrefurl=http://www.pmgterritorial.gov.cl/validaciones/2005/mineria/index_c.htm&amp;h=266&amp;w=249&amp;sz=6&amp;hl=es&amp;start=3&amp;tbnid=5kjME3gPTisffM:&amp;tbnh=113&amp;tbnw=106&amp;prev=/images?q=VALIDACI%C3%93N&amp;gbv=2&amp;svnum=10&amp;hl=es"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54.xml"/></Relationships>
</file>

<file path=ppt/slides/_rels/slide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234.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30.xml.rels><?xml version="1.0" encoding="UTF-8" standalone="yes"?>
<Relationships xmlns="http://schemas.openxmlformats.org/package/2006/relationships"><Relationship Id="rId3" Type="http://schemas.openxmlformats.org/officeDocument/2006/relationships/slide" Target="slide21.xml"/><Relationship Id="rId2" Type="http://schemas.openxmlformats.org/officeDocument/2006/relationships/notesSlide" Target="../notesSlides/notesSlide3.xml"/><Relationship Id="rId1" Type="http://schemas.openxmlformats.org/officeDocument/2006/relationships/slideLayout" Target="../slideLayouts/slideLayout24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4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3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4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34.xml"/></Relationships>
</file>

<file path=ppt/slides/_rels/slide3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34.xml"/><Relationship Id="rId4" Type="http://schemas.openxmlformats.org/officeDocument/2006/relationships/image" Target="../media/image60.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3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3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3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34.xml"/></Relationships>
</file>

<file path=ppt/slides/_rels/slide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4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3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4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34.xml"/></Relationships>
</file>

<file path=ppt/slides/_rels/slide43.xml.rels><?xml version="1.0" encoding="UTF-8" standalone="yes"?>
<Relationships xmlns="http://schemas.openxmlformats.org/package/2006/relationships"><Relationship Id="rId2" Type="http://schemas.openxmlformats.org/officeDocument/2006/relationships/image" Target="../media/image61.emf"/><Relationship Id="rId1" Type="http://schemas.openxmlformats.org/officeDocument/2006/relationships/slideLayout" Target="../slideLayouts/slideLayout24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3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3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4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34.xml"/></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34.xml"/><Relationship Id="rId1" Type="http://schemas.openxmlformats.org/officeDocument/2006/relationships/vmlDrawing" Target="../drawings/vmlDrawing2.vml"/><Relationship Id="rId5" Type="http://schemas.openxmlformats.org/officeDocument/2006/relationships/image" Target="../media/image62.emf"/><Relationship Id="rId4" Type="http://schemas.openxmlformats.org/officeDocument/2006/relationships/oleObject" Target="../embeddings/Microsoft_Word_97_-_2003_Document1.doc"/></Relationships>
</file>

<file path=ppt/slides/_rels/slide4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238.xml"/></Relationships>
</file>

<file path=ppt/slides/_rels/slide5.xml.rels><?xml version="1.0" encoding="UTF-8" standalone="yes"?>
<Relationships xmlns="http://schemas.openxmlformats.org/package/2006/relationships"><Relationship Id="rId3" Type="http://schemas.openxmlformats.org/officeDocument/2006/relationships/image" Target="../media/image29.jpeg"/><Relationship Id="rId7" Type="http://schemas.openxmlformats.org/officeDocument/2006/relationships/image" Target="../media/image33.png"/><Relationship Id="rId2" Type="http://schemas.openxmlformats.org/officeDocument/2006/relationships/image" Target="../media/image28.png"/><Relationship Id="rId1" Type="http://schemas.openxmlformats.org/officeDocument/2006/relationships/slideLayout" Target="../slideLayouts/slideLayout234.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50.xml.rels><?xml version="1.0" encoding="UTF-8" standalone="yes"?>
<Relationships xmlns="http://schemas.openxmlformats.org/package/2006/relationships"><Relationship Id="rId3" Type="http://schemas.openxmlformats.org/officeDocument/2006/relationships/image" Target="../media/image66.wmf"/><Relationship Id="rId2" Type="http://schemas.openxmlformats.org/officeDocument/2006/relationships/image" Target="../media/image65.wmf"/><Relationship Id="rId1" Type="http://schemas.openxmlformats.org/officeDocument/2006/relationships/slideLayout" Target="../slideLayouts/slideLayout23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3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3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3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38.xml"/></Relationships>
</file>

<file path=ppt/slides/_rels/slide5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38.xml"/><Relationship Id="rId1" Type="http://schemas.openxmlformats.org/officeDocument/2006/relationships/vmlDrawing" Target="../drawings/vmlDrawing3.vml"/><Relationship Id="rId4" Type="http://schemas.openxmlformats.org/officeDocument/2006/relationships/image" Target="../media/image67.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38.xml"/></Relationships>
</file>

<file path=ppt/slides/_rels/slide57.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jpeg"/><Relationship Id="rId1" Type="http://schemas.openxmlformats.org/officeDocument/2006/relationships/slideLayout" Target="../slideLayouts/slideLayout234.xml"/></Relationships>
</file>

<file path=ppt/slides/_rels/slide58.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3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34.xml"/></Relationships>
</file>

<file path=ppt/slides/_rels/slide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48.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3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46.xml"/></Relationships>
</file>

<file path=ppt/slides/_rels/slide62.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46.xml"/></Relationships>
</file>

<file path=ppt/slides/_rels/slide63.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234.xml"/></Relationships>
</file>

<file path=ppt/slides/_rels/slide64.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4.png"/><Relationship Id="rId1" Type="http://schemas.openxmlformats.org/officeDocument/2006/relationships/slideLayout" Target="../slideLayouts/slideLayout234.xml"/></Relationships>
</file>

<file path=ppt/slides/_rels/slide65.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5.png"/><Relationship Id="rId1" Type="http://schemas.openxmlformats.org/officeDocument/2006/relationships/slideLayout" Target="../slideLayouts/slideLayout234.xml"/></Relationships>
</file>

<file path=ppt/slides/_rels/slide66.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6.png"/><Relationship Id="rId1" Type="http://schemas.openxmlformats.org/officeDocument/2006/relationships/slideLayout" Target="../slideLayouts/slideLayout234.xml"/></Relationships>
</file>

<file path=ppt/slides/_rels/slide67.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hyperlink" Target="http://www.vuce.gob.pe/" TargetMode="External"/><Relationship Id="rId1" Type="http://schemas.openxmlformats.org/officeDocument/2006/relationships/slideLayout" Target="../slideLayouts/slideLayout234.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46.xml"/></Relationships>
</file>

<file path=ppt/slides/_rels/slide69.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46.xml"/></Relationships>
</file>

<file path=ppt/slides/_rels/slide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4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48.xml"/></Relationships>
</file>

<file path=ppt/slides/_rels/slide71.xml.rels><?xml version="1.0" encoding="UTF-8" standalone="yes"?>
<Relationships xmlns="http://schemas.openxmlformats.org/package/2006/relationships"><Relationship Id="rId3" Type="http://schemas.openxmlformats.org/officeDocument/2006/relationships/hyperlink" Target="http://www.kmrsac.com/" TargetMode="External"/><Relationship Id="rId2" Type="http://schemas.openxmlformats.org/officeDocument/2006/relationships/image" Target="../media/image10.png"/><Relationship Id="rId1" Type="http://schemas.openxmlformats.org/officeDocument/2006/relationships/slideLayout" Target="../slideLayouts/slideLayout238.xml"/></Relationships>
</file>

<file path=ppt/slides/_rels/slide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34.xml"/></Relationships>
</file>

<file path=ppt/slides/_rels/slide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3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584276" y="4176539"/>
            <a:ext cx="10801200" cy="5853910"/>
          </a:xfrm>
          <a:prstGeom prst="rect">
            <a:avLst/>
          </a:prstGeom>
        </p:spPr>
        <p:txBody>
          <a:bodyPr wrap="square">
            <a:spAutoFit/>
          </a:bodyPr>
          <a:lstStyle/>
          <a:p>
            <a:pPr algn="ctr"/>
            <a:r>
              <a:rPr lang="es-ES_tradnl" sz="3600" dirty="0">
                <a:solidFill>
                  <a:srgbClr val="000000"/>
                </a:solidFill>
                <a:latin typeface="Calibri" panose="020F0502020204030204" pitchFamily="34" charset="0"/>
              </a:rPr>
              <a:t>Emily Vivanco </a:t>
            </a:r>
            <a:r>
              <a:rPr lang="es-ES_tradnl" sz="3600" dirty="0" smtClean="0">
                <a:solidFill>
                  <a:srgbClr val="000000"/>
                </a:solidFill>
                <a:latin typeface="Calibri" panose="020F0502020204030204" pitchFamily="34" charset="0"/>
              </a:rPr>
              <a:t>Cuellar</a:t>
            </a:r>
            <a:endParaRPr lang="x-none" sz="3600" dirty="0">
              <a:solidFill>
                <a:srgbClr val="000000"/>
              </a:solidFill>
              <a:latin typeface="Calibri" panose="020F0502020204030204" pitchFamily="34" charset="0"/>
            </a:endParaRPr>
          </a:p>
          <a:p>
            <a:pPr algn="ctr"/>
            <a:r>
              <a:rPr lang="es-ES_tradnl" sz="3600" u="sng" dirty="0" smtClean="0">
                <a:solidFill>
                  <a:srgbClr val="000000"/>
                </a:solidFill>
                <a:latin typeface="Calibri" panose="020F0502020204030204" pitchFamily="34" charset="0"/>
              </a:rPr>
              <a:t>emilyvivanco@kmrsac.com</a:t>
            </a:r>
            <a:endParaRPr lang="x-none" sz="3600" u="sng" dirty="0">
              <a:solidFill>
                <a:srgbClr val="000000"/>
              </a:solidFill>
              <a:latin typeface="Calibri" panose="020F0502020204030204" pitchFamily="34" charset="0"/>
            </a:endParaRPr>
          </a:p>
          <a:p>
            <a:pPr algn="ctr"/>
            <a:endParaRPr lang="x-none" sz="3780" u="sng" dirty="0">
              <a:solidFill>
                <a:srgbClr val="000000"/>
              </a:solidFill>
              <a:latin typeface="Calibri" panose="020F0502020204030204" pitchFamily="34" charset="0"/>
            </a:endParaRPr>
          </a:p>
          <a:p>
            <a:pPr algn="ctr"/>
            <a:endParaRPr lang="x-none" sz="3780" u="sng" dirty="0">
              <a:solidFill>
                <a:srgbClr val="000000"/>
              </a:solidFill>
              <a:latin typeface="Calibri" panose="020F0502020204030204" pitchFamily="34" charset="0"/>
            </a:endParaRPr>
          </a:p>
          <a:p>
            <a:pPr algn="ctr"/>
            <a:endParaRPr lang="x-none" sz="3780" u="sng" dirty="0">
              <a:solidFill>
                <a:srgbClr val="000000"/>
              </a:solidFill>
              <a:latin typeface="Calibri" panose="020F0502020204030204" pitchFamily="34" charset="0"/>
            </a:endParaRPr>
          </a:p>
          <a:p>
            <a:pPr algn="ctr"/>
            <a:endParaRPr lang="x-none" sz="3780" u="sng" dirty="0">
              <a:solidFill>
                <a:srgbClr val="000000"/>
              </a:solidFill>
              <a:latin typeface="Calibri" panose="020F0502020204030204" pitchFamily="34" charset="0"/>
            </a:endParaRPr>
          </a:p>
          <a:p>
            <a:pPr algn="ctr"/>
            <a:endParaRPr lang="x-none" sz="3780" u="sng" dirty="0">
              <a:solidFill>
                <a:srgbClr val="000000"/>
              </a:solidFill>
              <a:latin typeface="Calibri" panose="020F0502020204030204" pitchFamily="34" charset="0"/>
            </a:endParaRPr>
          </a:p>
          <a:p>
            <a:pPr algn="ctr"/>
            <a:r>
              <a:rPr lang="es-PE" sz="3780" dirty="0">
                <a:solidFill>
                  <a:srgbClr val="000000"/>
                </a:solidFill>
                <a:latin typeface="Calibri" panose="020F0502020204030204" pitchFamily="34" charset="0"/>
              </a:rPr>
              <a:t>Seminario Miércoles del Exportador - </a:t>
            </a:r>
            <a:r>
              <a:rPr lang="es-PE" sz="3780" dirty="0" err="1" smtClean="0">
                <a:solidFill>
                  <a:srgbClr val="000000"/>
                </a:solidFill>
                <a:latin typeface="Calibri" panose="020F0502020204030204" pitchFamily="34" charset="0"/>
              </a:rPr>
              <a:t>Promperú</a:t>
            </a:r>
            <a:endParaRPr lang="es-PE" sz="3780" dirty="0">
              <a:solidFill>
                <a:srgbClr val="000000"/>
              </a:solidFill>
              <a:latin typeface="Calibri" panose="020F0502020204030204" pitchFamily="34" charset="0"/>
            </a:endParaRPr>
          </a:p>
          <a:p>
            <a:pPr algn="ctr"/>
            <a:r>
              <a:rPr lang="es-PE" sz="3780" dirty="0">
                <a:solidFill>
                  <a:srgbClr val="000000"/>
                </a:solidFill>
                <a:latin typeface="Calibri" panose="020F0502020204030204" pitchFamily="34" charset="0"/>
              </a:rPr>
              <a:t>31 de Agosto de 2016</a:t>
            </a:r>
          </a:p>
          <a:p>
            <a:pPr algn="ctr"/>
            <a:r>
              <a:rPr lang="x-none" sz="3780" dirty="0">
                <a:solidFill>
                  <a:srgbClr val="000000"/>
                </a:solidFill>
                <a:latin typeface="Calibri" panose="020F0502020204030204" pitchFamily="34" charset="0"/>
              </a:rPr>
              <a:t>Lima, Perú</a:t>
            </a:r>
          </a:p>
        </p:txBody>
      </p:sp>
      <p:sp>
        <p:nvSpPr>
          <p:cNvPr id="5" name="CuadroTexto 4"/>
          <p:cNvSpPr txBox="1"/>
          <p:nvPr/>
        </p:nvSpPr>
        <p:spPr>
          <a:xfrm>
            <a:off x="2596290" y="2389604"/>
            <a:ext cx="9285130" cy="1446550"/>
          </a:xfrm>
          <a:prstGeom prst="rect">
            <a:avLst/>
          </a:prstGeom>
          <a:noFill/>
        </p:spPr>
        <p:txBody>
          <a:bodyPr wrap="square" rtlCol="0">
            <a:spAutoFit/>
          </a:bodyPr>
          <a:lstStyle/>
          <a:p>
            <a:pPr algn="ctr"/>
            <a:r>
              <a:rPr lang="es-PE" sz="4400" dirty="0" smtClean="0"/>
              <a:t>Análisis </a:t>
            </a:r>
            <a:r>
              <a:rPr lang="es-PE" sz="4400" dirty="0"/>
              <a:t>de </a:t>
            </a:r>
            <a:r>
              <a:rPr lang="es-PE" sz="4400" dirty="0" smtClean="0"/>
              <a:t>peligros </a:t>
            </a:r>
            <a:r>
              <a:rPr lang="es-PE" sz="4400" dirty="0"/>
              <a:t>y </a:t>
            </a:r>
            <a:r>
              <a:rPr lang="es-PE" sz="4400" dirty="0" smtClean="0"/>
              <a:t>puntos críticos </a:t>
            </a:r>
            <a:r>
              <a:rPr lang="es-PE" sz="4400" dirty="0"/>
              <a:t>de </a:t>
            </a:r>
            <a:r>
              <a:rPr lang="es-PE" sz="4400" dirty="0" smtClean="0"/>
              <a:t>control </a:t>
            </a:r>
            <a:r>
              <a:rPr lang="es-PE" sz="4400" dirty="0"/>
              <a:t>(HACCP) y la ISO 22000</a:t>
            </a:r>
            <a:endParaRPr lang="x-none" sz="4400" dirty="0"/>
          </a:p>
        </p:txBody>
      </p:sp>
    </p:spTree>
    <p:extLst>
      <p:ext uri="{BB962C8B-B14F-4D97-AF65-F5344CB8AC3E}">
        <p14:creationId xmlns:p14="http://schemas.microsoft.com/office/powerpoint/2010/main" val="11328995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80135" y="1218785"/>
            <a:ext cx="12241530" cy="1800225"/>
          </a:xfrm>
        </p:spPr>
        <p:txBody>
          <a:bodyPr vert="horz" wrap="square" lIns="91437" tIns="45719" rIns="91437" bIns="45719" numCol="1" anchor="ctr" anchorCtr="0" compatLnSpc="1">
            <a:prstTxWarp prst="textNoShape">
              <a:avLst/>
            </a:prstTxWarp>
          </a:bodyPr>
          <a:lstStyle/>
          <a:p>
            <a:r>
              <a:rPr lang="es-ES_tradnl" b="1" dirty="0" smtClean="0">
                <a:solidFill>
                  <a:srgbClr val="002060"/>
                </a:solidFill>
              </a:rPr>
              <a:t>ESQUEMA FSSC 22000</a:t>
            </a:r>
            <a:endParaRPr lang="es-CO" b="1" dirty="0">
              <a:solidFill>
                <a:srgbClr val="002060"/>
              </a:solidFill>
            </a:endParaRPr>
          </a:p>
        </p:txBody>
      </p:sp>
      <p:sp>
        <p:nvSpPr>
          <p:cNvPr id="4" name="3 CuadroTexto"/>
          <p:cNvSpPr txBox="1"/>
          <p:nvPr/>
        </p:nvSpPr>
        <p:spPr>
          <a:xfrm>
            <a:off x="3096444" y="2540196"/>
            <a:ext cx="8208912" cy="2225223"/>
          </a:xfrm>
          <a:prstGeom prst="rect">
            <a:avLst/>
          </a:prstGeom>
          <a:noFill/>
          <a:ln>
            <a:solidFill>
              <a:srgbClr val="92D050"/>
            </a:solidFill>
          </a:ln>
        </p:spPr>
        <p:txBody>
          <a:bodyPr wrap="square" lIns="91437" tIns="45719" rIns="91437" bIns="45719" rtlCol="0">
            <a:spAutoFit/>
          </a:bodyPr>
          <a:lstStyle/>
          <a:p>
            <a:pPr algn="ctr"/>
            <a:endParaRPr lang="es-ES_tradnl" sz="5040" b="1" dirty="0">
              <a:latin typeface="+mn-lt"/>
            </a:endParaRPr>
          </a:p>
          <a:p>
            <a:pPr algn="ctr"/>
            <a:r>
              <a:rPr lang="es-ES_tradnl" sz="3780" b="1" dirty="0">
                <a:latin typeface="+mn-lt"/>
              </a:rPr>
              <a:t>FSSC 22000</a:t>
            </a:r>
          </a:p>
          <a:p>
            <a:pPr algn="ctr"/>
            <a:endParaRPr lang="es-CO" sz="5040" b="1" dirty="0">
              <a:latin typeface="+mn-lt"/>
            </a:endParaRPr>
          </a:p>
        </p:txBody>
      </p:sp>
      <p:sp>
        <p:nvSpPr>
          <p:cNvPr id="5" name="4 CuadroTexto"/>
          <p:cNvSpPr txBox="1"/>
          <p:nvPr/>
        </p:nvSpPr>
        <p:spPr>
          <a:xfrm>
            <a:off x="1423908" y="5492899"/>
            <a:ext cx="3024335" cy="954105"/>
          </a:xfrm>
          <a:prstGeom prst="rect">
            <a:avLst/>
          </a:prstGeom>
          <a:noFill/>
          <a:ln>
            <a:solidFill>
              <a:srgbClr val="002060"/>
            </a:solidFill>
          </a:ln>
        </p:spPr>
        <p:txBody>
          <a:bodyPr wrap="square" lIns="91437" tIns="45719" rIns="91437" bIns="45719" rtlCol="0">
            <a:spAutoFit/>
          </a:bodyPr>
          <a:lstStyle/>
          <a:p>
            <a:pPr algn="ctr"/>
            <a:r>
              <a:rPr lang="es-ES_tradnl" sz="2800" b="1" dirty="0"/>
              <a:t>ISO</a:t>
            </a:r>
          </a:p>
          <a:p>
            <a:pPr algn="ctr"/>
            <a:r>
              <a:rPr lang="es-ES_tradnl" sz="2800" b="1" dirty="0"/>
              <a:t> 22000</a:t>
            </a:r>
          </a:p>
        </p:txBody>
      </p:sp>
      <p:sp>
        <p:nvSpPr>
          <p:cNvPr id="6" name="5 CuadroTexto"/>
          <p:cNvSpPr txBox="1"/>
          <p:nvPr/>
        </p:nvSpPr>
        <p:spPr>
          <a:xfrm>
            <a:off x="5600372" y="5492898"/>
            <a:ext cx="2972915" cy="707884"/>
          </a:xfrm>
          <a:prstGeom prst="rect">
            <a:avLst/>
          </a:prstGeom>
          <a:noFill/>
          <a:ln>
            <a:solidFill>
              <a:srgbClr val="002060"/>
            </a:solidFill>
          </a:ln>
        </p:spPr>
        <p:txBody>
          <a:bodyPr wrap="square" lIns="91437" tIns="45719" rIns="91437" bIns="45719" rtlCol="0">
            <a:spAutoFit/>
          </a:bodyPr>
          <a:lstStyle/>
          <a:p>
            <a:pPr algn="ctr"/>
            <a:r>
              <a:rPr lang="es-ES_tradnl" sz="2000" b="1" dirty="0"/>
              <a:t>ISO</a:t>
            </a:r>
          </a:p>
          <a:p>
            <a:pPr algn="ctr"/>
            <a:r>
              <a:rPr lang="es-ES_tradnl" sz="2000" b="1" dirty="0"/>
              <a:t> 220002- 1</a:t>
            </a:r>
          </a:p>
        </p:txBody>
      </p:sp>
      <p:sp>
        <p:nvSpPr>
          <p:cNvPr id="7" name="6 Rectángulo"/>
          <p:cNvSpPr/>
          <p:nvPr/>
        </p:nvSpPr>
        <p:spPr>
          <a:xfrm>
            <a:off x="11072979" y="5425667"/>
            <a:ext cx="2322408" cy="830995"/>
          </a:xfrm>
          <a:prstGeom prst="rect">
            <a:avLst/>
          </a:prstGeom>
          <a:ln>
            <a:solidFill>
              <a:srgbClr val="002060"/>
            </a:solidFill>
          </a:ln>
        </p:spPr>
        <p:txBody>
          <a:bodyPr wrap="square" lIns="91437" tIns="45719" rIns="91437" bIns="45719">
            <a:spAutoFit/>
          </a:bodyPr>
          <a:lstStyle/>
          <a:p>
            <a:pPr algn="ctr"/>
            <a:r>
              <a:rPr lang="es-ES_tradnl" sz="2400" b="1" dirty="0"/>
              <a:t>Requisitos </a:t>
            </a:r>
          </a:p>
          <a:p>
            <a:pPr algn="ctr"/>
            <a:r>
              <a:rPr lang="es-ES_tradnl" sz="2400" b="1" dirty="0"/>
              <a:t>Adicionales FSSC</a:t>
            </a:r>
          </a:p>
        </p:txBody>
      </p:sp>
      <p:sp>
        <p:nvSpPr>
          <p:cNvPr id="8" name="7 CuadroTexto"/>
          <p:cNvSpPr txBox="1"/>
          <p:nvPr/>
        </p:nvSpPr>
        <p:spPr>
          <a:xfrm>
            <a:off x="5600372" y="6478534"/>
            <a:ext cx="2972915" cy="830995"/>
          </a:xfrm>
          <a:prstGeom prst="rect">
            <a:avLst/>
          </a:prstGeom>
          <a:noFill/>
          <a:ln>
            <a:solidFill>
              <a:srgbClr val="002060"/>
            </a:solidFill>
          </a:ln>
        </p:spPr>
        <p:txBody>
          <a:bodyPr wrap="square" lIns="91437" tIns="45719" rIns="91437" bIns="45719" rtlCol="0">
            <a:spAutoFit/>
          </a:bodyPr>
          <a:lstStyle/>
          <a:p>
            <a:pPr algn="ctr"/>
            <a:r>
              <a:rPr lang="es-ES_tradnl" sz="2400" b="1" dirty="0"/>
              <a:t>ISO</a:t>
            </a:r>
          </a:p>
          <a:p>
            <a:pPr algn="ctr"/>
            <a:r>
              <a:rPr lang="es-ES_tradnl" sz="2400" b="1" dirty="0"/>
              <a:t> 220002- 2</a:t>
            </a:r>
          </a:p>
        </p:txBody>
      </p:sp>
      <p:sp>
        <p:nvSpPr>
          <p:cNvPr id="9" name="8 CuadroTexto"/>
          <p:cNvSpPr txBox="1"/>
          <p:nvPr/>
        </p:nvSpPr>
        <p:spPr>
          <a:xfrm>
            <a:off x="5622201" y="7474054"/>
            <a:ext cx="2972915" cy="830995"/>
          </a:xfrm>
          <a:prstGeom prst="rect">
            <a:avLst/>
          </a:prstGeom>
          <a:noFill/>
          <a:ln>
            <a:solidFill>
              <a:srgbClr val="002060"/>
            </a:solidFill>
          </a:ln>
        </p:spPr>
        <p:txBody>
          <a:bodyPr wrap="square" lIns="91437" tIns="45719" rIns="91437" bIns="45719" rtlCol="0">
            <a:spAutoFit/>
          </a:bodyPr>
          <a:lstStyle/>
          <a:p>
            <a:pPr algn="ctr"/>
            <a:r>
              <a:rPr lang="es-ES_tradnl" sz="2400" b="1" dirty="0"/>
              <a:t>ISO</a:t>
            </a:r>
          </a:p>
          <a:p>
            <a:pPr algn="ctr"/>
            <a:r>
              <a:rPr lang="es-ES_tradnl" sz="2400" b="1" dirty="0"/>
              <a:t> 220002- 3</a:t>
            </a:r>
          </a:p>
        </p:txBody>
      </p:sp>
      <p:sp>
        <p:nvSpPr>
          <p:cNvPr id="10" name="9 CuadroTexto"/>
          <p:cNvSpPr txBox="1"/>
          <p:nvPr/>
        </p:nvSpPr>
        <p:spPr>
          <a:xfrm>
            <a:off x="5622201" y="8402866"/>
            <a:ext cx="2972915" cy="954105"/>
          </a:xfrm>
          <a:prstGeom prst="rect">
            <a:avLst/>
          </a:prstGeom>
          <a:noFill/>
          <a:ln>
            <a:solidFill>
              <a:srgbClr val="002060"/>
            </a:solidFill>
          </a:ln>
        </p:spPr>
        <p:txBody>
          <a:bodyPr wrap="square" lIns="91437" tIns="45719" rIns="91437" bIns="45719" rtlCol="0">
            <a:spAutoFit/>
          </a:bodyPr>
          <a:lstStyle/>
          <a:p>
            <a:pPr algn="ctr"/>
            <a:r>
              <a:rPr lang="es-ES_tradnl" sz="2800" b="1" dirty="0"/>
              <a:t>ISO</a:t>
            </a:r>
          </a:p>
          <a:p>
            <a:pPr algn="ctr"/>
            <a:r>
              <a:rPr lang="es-ES_tradnl" sz="2800" b="1" dirty="0"/>
              <a:t> 220002- 4</a:t>
            </a:r>
          </a:p>
        </p:txBody>
      </p:sp>
      <p:cxnSp>
        <p:nvCxnSpPr>
          <p:cNvPr id="12" name="11 Conector recto de flecha"/>
          <p:cNvCxnSpPr/>
          <p:nvPr/>
        </p:nvCxnSpPr>
        <p:spPr bwMode="auto">
          <a:xfrm>
            <a:off x="8840730" y="6801697"/>
            <a:ext cx="720081" cy="0"/>
          </a:xfrm>
          <a:prstGeom prst="straightConnector1">
            <a:avLst/>
          </a:prstGeom>
          <a:solidFill>
            <a:schemeClr val="accent1"/>
          </a:solidFill>
          <a:ln w="15875" cap="flat" cmpd="sng" algn="ctr">
            <a:solidFill>
              <a:schemeClr val="tx1"/>
            </a:solidFill>
            <a:prstDash val="solid"/>
            <a:round/>
            <a:headEnd type="none" w="med" len="med"/>
            <a:tailEnd type="arrow"/>
          </a:ln>
          <a:effectLst/>
        </p:spPr>
      </p:cxnSp>
      <p:cxnSp>
        <p:nvCxnSpPr>
          <p:cNvPr id="13" name="12 Conector recto de flecha"/>
          <p:cNvCxnSpPr/>
          <p:nvPr/>
        </p:nvCxnSpPr>
        <p:spPr bwMode="auto">
          <a:xfrm>
            <a:off x="8840730" y="7797219"/>
            <a:ext cx="720081" cy="0"/>
          </a:xfrm>
          <a:prstGeom prst="straightConnector1">
            <a:avLst/>
          </a:prstGeom>
          <a:solidFill>
            <a:schemeClr val="accent1"/>
          </a:solidFill>
          <a:ln w="15875" cap="flat" cmpd="sng" algn="ctr">
            <a:solidFill>
              <a:schemeClr val="tx1"/>
            </a:solidFill>
            <a:prstDash val="solid"/>
            <a:round/>
            <a:headEnd type="none" w="med" len="med"/>
            <a:tailEnd type="arrow"/>
          </a:ln>
          <a:effectLst/>
        </p:spPr>
      </p:cxnSp>
      <p:cxnSp>
        <p:nvCxnSpPr>
          <p:cNvPr id="14" name="13 Conector recto de flecha"/>
          <p:cNvCxnSpPr/>
          <p:nvPr/>
        </p:nvCxnSpPr>
        <p:spPr bwMode="auto">
          <a:xfrm>
            <a:off x="8840730" y="8726031"/>
            <a:ext cx="720081" cy="0"/>
          </a:xfrm>
          <a:prstGeom prst="straightConnector1">
            <a:avLst/>
          </a:prstGeom>
          <a:solidFill>
            <a:schemeClr val="accent1"/>
          </a:solidFill>
          <a:ln w="15875" cap="flat" cmpd="sng" algn="ctr">
            <a:solidFill>
              <a:schemeClr val="tx1"/>
            </a:solidFill>
            <a:prstDash val="solid"/>
            <a:round/>
            <a:headEnd type="none" w="med" len="med"/>
            <a:tailEnd type="arrow"/>
          </a:ln>
          <a:effectLst/>
        </p:spPr>
      </p:cxnSp>
      <p:sp>
        <p:nvSpPr>
          <p:cNvPr id="15" name="14 CuadroTexto"/>
          <p:cNvSpPr txBox="1"/>
          <p:nvPr/>
        </p:nvSpPr>
        <p:spPr>
          <a:xfrm>
            <a:off x="5970703" y="6139229"/>
            <a:ext cx="2232248" cy="359007"/>
          </a:xfrm>
          <a:prstGeom prst="rect">
            <a:avLst/>
          </a:prstGeom>
          <a:noFill/>
        </p:spPr>
        <p:txBody>
          <a:bodyPr wrap="square" lIns="91437" tIns="45719" rIns="91437" bIns="45719" rtlCol="0">
            <a:spAutoFit/>
          </a:bodyPr>
          <a:lstStyle/>
          <a:p>
            <a:pPr algn="ctr"/>
            <a:r>
              <a:rPr lang="es-ES_tradnl" sz="1733" dirty="0"/>
              <a:t>o</a:t>
            </a:r>
            <a:endParaRPr lang="es-CO" sz="1733" dirty="0"/>
          </a:p>
        </p:txBody>
      </p:sp>
      <p:sp>
        <p:nvSpPr>
          <p:cNvPr id="16" name="15 CuadroTexto"/>
          <p:cNvSpPr txBox="1"/>
          <p:nvPr/>
        </p:nvSpPr>
        <p:spPr>
          <a:xfrm>
            <a:off x="5970703" y="7065448"/>
            <a:ext cx="2232248" cy="359007"/>
          </a:xfrm>
          <a:prstGeom prst="rect">
            <a:avLst/>
          </a:prstGeom>
          <a:noFill/>
        </p:spPr>
        <p:txBody>
          <a:bodyPr wrap="square" lIns="91437" tIns="45719" rIns="91437" bIns="45719" rtlCol="0">
            <a:spAutoFit/>
          </a:bodyPr>
          <a:lstStyle/>
          <a:p>
            <a:pPr algn="ctr"/>
            <a:r>
              <a:rPr lang="es-ES_tradnl" sz="1733" dirty="0"/>
              <a:t>o</a:t>
            </a:r>
            <a:endParaRPr lang="es-CO" sz="1733" dirty="0"/>
          </a:p>
        </p:txBody>
      </p:sp>
      <p:sp>
        <p:nvSpPr>
          <p:cNvPr id="17" name="16 CuadroTexto"/>
          <p:cNvSpPr txBox="1"/>
          <p:nvPr/>
        </p:nvSpPr>
        <p:spPr>
          <a:xfrm>
            <a:off x="5970703" y="8078929"/>
            <a:ext cx="2232248" cy="359007"/>
          </a:xfrm>
          <a:prstGeom prst="rect">
            <a:avLst/>
          </a:prstGeom>
          <a:noFill/>
        </p:spPr>
        <p:txBody>
          <a:bodyPr wrap="square" lIns="91437" tIns="45719" rIns="91437" bIns="45719" rtlCol="0">
            <a:spAutoFit/>
          </a:bodyPr>
          <a:lstStyle/>
          <a:p>
            <a:pPr algn="ctr"/>
            <a:r>
              <a:rPr lang="es-ES_tradnl" sz="1733" dirty="0"/>
              <a:t>o</a:t>
            </a:r>
            <a:endParaRPr lang="es-CO" sz="1733" dirty="0"/>
          </a:p>
        </p:txBody>
      </p:sp>
      <p:sp>
        <p:nvSpPr>
          <p:cNvPr id="18" name="17 CuadroTexto"/>
          <p:cNvSpPr txBox="1"/>
          <p:nvPr/>
        </p:nvSpPr>
        <p:spPr>
          <a:xfrm>
            <a:off x="9848843" y="6617033"/>
            <a:ext cx="2232248" cy="359007"/>
          </a:xfrm>
          <a:prstGeom prst="rect">
            <a:avLst/>
          </a:prstGeom>
          <a:noFill/>
        </p:spPr>
        <p:txBody>
          <a:bodyPr wrap="square" lIns="91437" tIns="45719" rIns="91437" bIns="45719" rtlCol="0">
            <a:spAutoFit/>
          </a:bodyPr>
          <a:lstStyle/>
          <a:p>
            <a:pPr algn="ctr"/>
            <a:r>
              <a:rPr lang="es-ES_tradnl" sz="1733" b="1" dirty="0" err="1">
                <a:solidFill>
                  <a:srgbClr val="002060"/>
                </a:solidFill>
              </a:rPr>
              <a:t>PRP`s</a:t>
            </a:r>
            <a:r>
              <a:rPr lang="es-ES_tradnl" sz="1733" b="1" dirty="0">
                <a:solidFill>
                  <a:srgbClr val="002060"/>
                </a:solidFill>
              </a:rPr>
              <a:t> </a:t>
            </a:r>
            <a:r>
              <a:rPr lang="es-ES_tradnl" sz="1733" b="1" dirty="0" err="1">
                <a:solidFill>
                  <a:srgbClr val="002060"/>
                </a:solidFill>
              </a:rPr>
              <a:t>Cathering</a:t>
            </a:r>
            <a:endParaRPr lang="es-CO" sz="1733" b="1" dirty="0">
              <a:solidFill>
                <a:srgbClr val="002060"/>
              </a:solidFill>
            </a:endParaRPr>
          </a:p>
        </p:txBody>
      </p:sp>
      <p:sp>
        <p:nvSpPr>
          <p:cNvPr id="19" name="18 CuadroTexto"/>
          <p:cNvSpPr txBox="1"/>
          <p:nvPr/>
        </p:nvSpPr>
        <p:spPr>
          <a:xfrm>
            <a:off x="9848843" y="7434781"/>
            <a:ext cx="2232248" cy="625682"/>
          </a:xfrm>
          <a:prstGeom prst="rect">
            <a:avLst/>
          </a:prstGeom>
          <a:noFill/>
        </p:spPr>
        <p:txBody>
          <a:bodyPr wrap="square" lIns="91437" tIns="45719" rIns="91437" bIns="45719" rtlCol="0">
            <a:spAutoFit/>
          </a:bodyPr>
          <a:lstStyle/>
          <a:p>
            <a:pPr algn="ctr"/>
            <a:r>
              <a:rPr lang="es-ES_tradnl" sz="1733" b="1" dirty="0" err="1">
                <a:solidFill>
                  <a:srgbClr val="002060"/>
                </a:solidFill>
              </a:rPr>
              <a:t>PRP`s</a:t>
            </a:r>
            <a:r>
              <a:rPr lang="es-ES_tradnl" sz="1733" b="1" dirty="0">
                <a:solidFill>
                  <a:srgbClr val="002060"/>
                </a:solidFill>
              </a:rPr>
              <a:t>  Producción Primaria</a:t>
            </a:r>
            <a:endParaRPr lang="es-CO" sz="1733" b="1" dirty="0">
              <a:solidFill>
                <a:srgbClr val="002060"/>
              </a:solidFill>
            </a:endParaRPr>
          </a:p>
        </p:txBody>
      </p:sp>
      <p:sp>
        <p:nvSpPr>
          <p:cNvPr id="20" name="19 CuadroTexto"/>
          <p:cNvSpPr txBox="1"/>
          <p:nvPr/>
        </p:nvSpPr>
        <p:spPr>
          <a:xfrm>
            <a:off x="9848843" y="8541366"/>
            <a:ext cx="2232248" cy="359007"/>
          </a:xfrm>
          <a:prstGeom prst="rect">
            <a:avLst/>
          </a:prstGeom>
          <a:noFill/>
        </p:spPr>
        <p:txBody>
          <a:bodyPr wrap="square" lIns="91437" tIns="45719" rIns="91437" bIns="45719" rtlCol="0">
            <a:spAutoFit/>
          </a:bodyPr>
          <a:lstStyle/>
          <a:p>
            <a:pPr algn="ctr"/>
            <a:r>
              <a:rPr lang="es-ES_tradnl" sz="1733" b="1" dirty="0" err="1">
                <a:solidFill>
                  <a:srgbClr val="002060"/>
                </a:solidFill>
              </a:rPr>
              <a:t>PRP`s</a:t>
            </a:r>
            <a:r>
              <a:rPr lang="es-ES_tradnl" sz="1733" b="1" dirty="0">
                <a:solidFill>
                  <a:srgbClr val="002060"/>
                </a:solidFill>
              </a:rPr>
              <a:t>  Envases</a:t>
            </a:r>
            <a:endParaRPr lang="es-CO" sz="1733" b="1" dirty="0">
              <a:solidFill>
                <a:srgbClr val="002060"/>
              </a:solidFill>
            </a:endParaRPr>
          </a:p>
        </p:txBody>
      </p:sp>
      <p:cxnSp>
        <p:nvCxnSpPr>
          <p:cNvPr id="22" name="21 Conector recto"/>
          <p:cNvCxnSpPr/>
          <p:nvPr/>
        </p:nvCxnSpPr>
        <p:spPr bwMode="auto">
          <a:xfrm>
            <a:off x="7050275" y="4343141"/>
            <a:ext cx="2" cy="1149756"/>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5" name="24 Conector recto"/>
          <p:cNvCxnSpPr/>
          <p:nvPr/>
        </p:nvCxnSpPr>
        <p:spPr bwMode="auto">
          <a:xfrm>
            <a:off x="2936076" y="4904136"/>
            <a:ext cx="0" cy="57488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7" name="26 Conector recto"/>
          <p:cNvCxnSpPr/>
          <p:nvPr/>
        </p:nvCxnSpPr>
        <p:spPr bwMode="auto">
          <a:xfrm>
            <a:off x="11072978" y="4918020"/>
            <a:ext cx="0" cy="57488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8" name="27 Conector recto"/>
          <p:cNvCxnSpPr/>
          <p:nvPr/>
        </p:nvCxnSpPr>
        <p:spPr bwMode="auto">
          <a:xfrm flipH="1">
            <a:off x="2936385" y="4918019"/>
            <a:ext cx="813659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3" name="22 Conector recto de flecha"/>
          <p:cNvCxnSpPr/>
          <p:nvPr/>
        </p:nvCxnSpPr>
        <p:spPr bwMode="auto">
          <a:xfrm>
            <a:off x="8840730" y="6071998"/>
            <a:ext cx="1008113" cy="0"/>
          </a:xfrm>
          <a:prstGeom prst="straightConnector1">
            <a:avLst/>
          </a:prstGeom>
          <a:solidFill>
            <a:schemeClr val="accent1"/>
          </a:solidFill>
          <a:ln w="15875" cap="flat" cmpd="sng" algn="ctr">
            <a:solidFill>
              <a:schemeClr val="tx1"/>
            </a:solidFill>
            <a:prstDash val="solid"/>
            <a:round/>
            <a:headEnd type="none" w="med" len="med"/>
            <a:tailEnd type="arrow"/>
          </a:ln>
          <a:effectLst/>
        </p:spPr>
      </p:cxnSp>
      <p:sp>
        <p:nvSpPr>
          <p:cNvPr id="26" name="25 CuadroTexto"/>
          <p:cNvSpPr txBox="1"/>
          <p:nvPr/>
        </p:nvSpPr>
        <p:spPr>
          <a:xfrm>
            <a:off x="9886756" y="6108379"/>
            <a:ext cx="1690210" cy="359009"/>
          </a:xfrm>
          <a:prstGeom prst="rect">
            <a:avLst/>
          </a:prstGeom>
          <a:noFill/>
        </p:spPr>
        <p:txBody>
          <a:bodyPr wrap="square" rtlCol="0">
            <a:spAutoFit/>
          </a:bodyPr>
          <a:lstStyle/>
          <a:p>
            <a:r>
              <a:rPr lang="es-ES_tradnl" sz="1733" b="1" dirty="0">
                <a:solidFill>
                  <a:srgbClr val="002060"/>
                </a:solidFill>
              </a:rPr>
              <a:t>manufactura</a:t>
            </a:r>
            <a:endParaRPr lang="es-CO" sz="1733" b="1" dirty="0">
              <a:solidFill>
                <a:srgbClr val="002060"/>
              </a:solidFill>
            </a:endParaRPr>
          </a:p>
        </p:txBody>
      </p:sp>
    </p:spTree>
    <p:extLst>
      <p:ext uri="{BB962C8B-B14F-4D97-AF65-F5344CB8AC3E}">
        <p14:creationId xmlns:p14="http://schemas.microsoft.com/office/powerpoint/2010/main" val="19972308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9073" t="21101" r="39193" b="22342"/>
          <a:stretch/>
        </p:blipFill>
        <p:spPr bwMode="auto">
          <a:xfrm>
            <a:off x="697867" y="648147"/>
            <a:ext cx="11975641" cy="898777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635885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3033" r="1870"/>
          <a:stretch/>
        </p:blipFill>
        <p:spPr bwMode="auto">
          <a:xfrm>
            <a:off x="288132" y="680584"/>
            <a:ext cx="12241450" cy="91125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513922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l="6622" t="7892" r="3319" b="41415"/>
          <a:stretch/>
        </p:blipFill>
        <p:spPr>
          <a:xfrm>
            <a:off x="396145" y="2253475"/>
            <a:ext cx="6493609" cy="5869102"/>
          </a:xfrm>
          <a:prstGeom prst="rect">
            <a:avLst/>
          </a:prstGeom>
        </p:spPr>
      </p:pic>
      <p:sp>
        <p:nvSpPr>
          <p:cNvPr id="57346" name="1 Título"/>
          <p:cNvSpPr>
            <a:spLocks noGrp="1"/>
          </p:cNvSpPr>
          <p:nvPr>
            <p:ph type="title"/>
          </p:nvPr>
        </p:nvSpPr>
        <p:spPr>
          <a:xfrm>
            <a:off x="481204" y="1410969"/>
            <a:ext cx="3569860" cy="803356"/>
          </a:xfrm>
        </p:spPr>
        <p:txBody>
          <a:bodyPr vert="horz" wrap="square" lIns="68577" tIns="34289" rIns="68577" bIns="34289" numCol="1" anchor="t" anchorCtr="0" compatLnSpc="1">
            <a:prstTxWarp prst="textNoShape">
              <a:avLst/>
            </a:prstTxWarp>
            <a:normAutofit/>
          </a:bodyPr>
          <a:lstStyle/>
          <a:p>
            <a:r>
              <a:rPr lang="es-PE" sz="3426" b="1" dirty="0">
                <a:solidFill>
                  <a:srgbClr val="FF0000"/>
                </a:solidFill>
              </a:rPr>
              <a:t>ISO/TS 22002-1</a:t>
            </a:r>
            <a:endParaRPr lang="es-CO" sz="3426" b="1" dirty="0">
              <a:solidFill>
                <a:schemeClr val="accent2"/>
              </a:solidFill>
            </a:endParaRPr>
          </a:p>
        </p:txBody>
      </p:sp>
      <p:sp>
        <p:nvSpPr>
          <p:cNvPr id="4" name="3 Marcador de número de diapositiva"/>
          <p:cNvSpPr>
            <a:spLocks noGrp="1"/>
          </p:cNvSpPr>
          <p:nvPr>
            <p:ph type="sldNum" sz="quarter" idx="12"/>
          </p:nvPr>
        </p:nvSpPr>
        <p:spPr/>
        <p:txBody>
          <a:bodyPr/>
          <a:lstStyle/>
          <a:p>
            <a:pPr>
              <a:defRPr/>
            </a:pPr>
            <a:fld id="{C6449130-CEEA-40EB-BD52-F25521E3D25A}" type="slidenum">
              <a:rPr lang="es-PE" smtClean="0"/>
              <a:pPr>
                <a:defRPr/>
              </a:pPr>
              <a:t>13</a:t>
            </a:fld>
            <a:endParaRPr lang="es-PE" dirty="0"/>
          </a:p>
        </p:txBody>
      </p:sp>
      <p:pic>
        <p:nvPicPr>
          <p:cNvPr id="5" name="1 Imagen"/>
          <p:cNvPicPr>
            <a:picLocks noChangeAspect="1"/>
          </p:cNvPicPr>
          <p:nvPr/>
        </p:nvPicPr>
        <p:blipFill rotWithShape="1">
          <a:blip r:embed="rId2">
            <a:extLst>
              <a:ext uri="{28A0092B-C50C-407E-A947-70E740481C1C}">
                <a14:useLocalDpi xmlns:a14="http://schemas.microsoft.com/office/drawing/2010/main" val="0"/>
              </a:ext>
            </a:extLst>
          </a:blip>
          <a:srcRect l="6787" t="57761" r="5930" b="6112"/>
          <a:stretch/>
        </p:blipFill>
        <p:spPr>
          <a:xfrm>
            <a:off x="7285959" y="3954664"/>
            <a:ext cx="6804756" cy="4151508"/>
          </a:xfrm>
          <a:prstGeom prst="rect">
            <a:avLst/>
          </a:prstGeom>
        </p:spPr>
      </p:pic>
      <p:sp>
        <p:nvSpPr>
          <p:cNvPr id="3" name="CuadroTexto 2"/>
          <p:cNvSpPr txBox="1"/>
          <p:nvPr/>
        </p:nvSpPr>
        <p:spPr>
          <a:xfrm>
            <a:off x="13410240" y="3032043"/>
            <a:ext cx="850595" cy="310534"/>
          </a:xfrm>
          <a:prstGeom prst="rect">
            <a:avLst/>
          </a:prstGeom>
          <a:noFill/>
        </p:spPr>
        <p:txBody>
          <a:bodyPr wrap="square" rtlCol="0">
            <a:spAutoFit/>
          </a:bodyPr>
          <a:lstStyle/>
          <a:p>
            <a:r>
              <a:rPr lang="es-ES" sz="1418" b="1" dirty="0">
                <a:solidFill>
                  <a:schemeClr val="bg2">
                    <a:lumMod val="75000"/>
                  </a:schemeClr>
                </a:solidFill>
                <a:latin typeface="Arial Narrow" panose="020B0606020202030204" pitchFamily="34" charset="0"/>
              </a:rPr>
              <a:t>Página</a:t>
            </a:r>
          </a:p>
        </p:txBody>
      </p:sp>
    </p:spTree>
    <p:extLst>
      <p:ext uri="{BB962C8B-B14F-4D97-AF65-F5344CB8AC3E}">
        <p14:creationId xmlns:p14="http://schemas.microsoft.com/office/powerpoint/2010/main" val="30502436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p:cNvPicPr>
            <a:picLocks noChangeAspect="1"/>
          </p:cNvPicPr>
          <p:nvPr/>
        </p:nvPicPr>
        <p:blipFill rotWithShape="1">
          <a:blip r:embed="rId2">
            <a:extLst>
              <a:ext uri="{28A0092B-C50C-407E-A947-70E740481C1C}">
                <a14:useLocalDpi xmlns:a14="http://schemas.microsoft.com/office/drawing/2010/main" val="0"/>
              </a:ext>
            </a:extLst>
          </a:blip>
          <a:srcRect l="3896" t="55942" r="5195" b="1783"/>
          <a:stretch/>
        </p:blipFill>
        <p:spPr>
          <a:xfrm>
            <a:off x="7682198" y="2933951"/>
            <a:ext cx="6493577" cy="4252973"/>
          </a:xfrm>
          <a:prstGeom prst="rect">
            <a:avLst/>
          </a:prstGeom>
        </p:spPr>
      </p:pic>
      <p:pic>
        <p:nvPicPr>
          <p:cNvPr id="4" name="2 Imagen"/>
          <p:cNvPicPr>
            <a:picLocks noChangeAspect="1"/>
          </p:cNvPicPr>
          <p:nvPr/>
        </p:nvPicPr>
        <p:blipFill rotWithShape="1">
          <a:blip r:embed="rId2">
            <a:extLst>
              <a:ext uri="{28A0092B-C50C-407E-A947-70E740481C1C}">
                <a14:useLocalDpi xmlns:a14="http://schemas.microsoft.com/office/drawing/2010/main" val="0"/>
              </a:ext>
            </a:extLst>
          </a:blip>
          <a:srcRect l="3896" t="3112" r="2597" b="44667"/>
          <a:stretch/>
        </p:blipFill>
        <p:spPr>
          <a:xfrm>
            <a:off x="226024" y="2253475"/>
            <a:ext cx="7084950" cy="5018508"/>
          </a:xfrm>
          <a:prstGeom prst="rect">
            <a:avLst/>
          </a:prstGeom>
        </p:spPr>
      </p:pic>
      <p:sp>
        <p:nvSpPr>
          <p:cNvPr id="5" name="CuadroTexto 4"/>
          <p:cNvSpPr txBox="1"/>
          <p:nvPr/>
        </p:nvSpPr>
        <p:spPr>
          <a:xfrm>
            <a:off x="13580359" y="2253475"/>
            <a:ext cx="850595" cy="310534"/>
          </a:xfrm>
          <a:prstGeom prst="rect">
            <a:avLst/>
          </a:prstGeom>
          <a:noFill/>
        </p:spPr>
        <p:txBody>
          <a:bodyPr wrap="square" rtlCol="0">
            <a:spAutoFit/>
          </a:bodyPr>
          <a:lstStyle/>
          <a:p>
            <a:r>
              <a:rPr lang="es-ES" sz="1418" b="1" dirty="0">
                <a:solidFill>
                  <a:schemeClr val="bg2">
                    <a:lumMod val="75000"/>
                  </a:schemeClr>
                </a:solidFill>
                <a:latin typeface="Arial Narrow" panose="020B0606020202030204" pitchFamily="34" charset="0"/>
              </a:rPr>
              <a:t>Página</a:t>
            </a:r>
          </a:p>
        </p:txBody>
      </p:sp>
    </p:spTree>
    <p:extLst>
      <p:ext uri="{BB962C8B-B14F-4D97-AF65-F5344CB8AC3E}">
        <p14:creationId xmlns:p14="http://schemas.microsoft.com/office/powerpoint/2010/main" val="34072644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p:cNvPicPr>
            <a:picLocks noChangeAspect="1"/>
          </p:cNvPicPr>
          <p:nvPr/>
        </p:nvPicPr>
        <p:blipFill rotWithShape="1">
          <a:blip r:embed="rId2">
            <a:extLst>
              <a:ext uri="{28A0092B-C50C-407E-A947-70E740481C1C}">
                <a14:useLocalDpi xmlns:a14="http://schemas.microsoft.com/office/drawing/2010/main" val="0"/>
              </a:ext>
            </a:extLst>
          </a:blip>
          <a:srcRect l="2564" t="55587" r="3846" b="3446"/>
          <a:stretch/>
        </p:blipFill>
        <p:spPr>
          <a:xfrm>
            <a:off x="7371019" y="2848891"/>
            <a:ext cx="6832167" cy="3987456"/>
          </a:xfrm>
          <a:prstGeom prst="rect">
            <a:avLst/>
          </a:prstGeom>
        </p:spPr>
      </p:pic>
      <p:sp>
        <p:nvSpPr>
          <p:cNvPr id="4" name="CuadroTexto 3"/>
          <p:cNvSpPr txBox="1"/>
          <p:nvPr/>
        </p:nvSpPr>
        <p:spPr>
          <a:xfrm>
            <a:off x="13580359" y="2253475"/>
            <a:ext cx="850595" cy="310534"/>
          </a:xfrm>
          <a:prstGeom prst="rect">
            <a:avLst/>
          </a:prstGeom>
          <a:noFill/>
        </p:spPr>
        <p:txBody>
          <a:bodyPr wrap="square" rtlCol="0">
            <a:spAutoFit/>
          </a:bodyPr>
          <a:lstStyle/>
          <a:p>
            <a:r>
              <a:rPr lang="es-ES" sz="1418" b="1" dirty="0">
                <a:solidFill>
                  <a:schemeClr val="bg2">
                    <a:lumMod val="75000"/>
                  </a:schemeClr>
                </a:solidFill>
                <a:latin typeface="Arial Narrow" panose="020B0606020202030204" pitchFamily="34" charset="0"/>
              </a:rPr>
              <a:t>Página</a:t>
            </a:r>
          </a:p>
        </p:txBody>
      </p:sp>
      <p:pic>
        <p:nvPicPr>
          <p:cNvPr id="5" name="2 Imagen"/>
          <p:cNvPicPr>
            <a:picLocks noChangeAspect="1"/>
          </p:cNvPicPr>
          <p:nvPr/>
        </p:nvPicPr>
        <p:blipFill rotWithShape="1">
          <a:blip r:embed="rId2">
            <a:extLst>
              <a:ext uri="{28A0092B-C50C-407E-A947-70E740481C1C}">
                <a14:useLocalDpi xmlns:a14="http://schemas.microsoft.com/office/drawing/2010/main" val="0"/>
              </a:ext>
            </a:extLst>
          </a:blip>
          <a:srcRect t="1780" r="1282" b="45828"/>
          <a:stretch/>
        </p:blipFill>
        <p:spPr>
          <a:xfrm>
            <a:off x="55907" y="2107683"/>
            <a:ext cx="7283386" cy="5164300"/>
          </a:xfrm>
          <a:prstGeom prst="rect">
            <a:avLst/>
          </a:prstGeom>
        </p:spPr>
      </p:pic>
    </p:spTree>
    <p:extLst>
      <p:ext uri="{BB962C8B-B14F-4D97-AF65-F5344CB8AC3E}">
        <p14:creationId xmlns:p14="http://schemas.microsoft.com/office/powerpoint/2010/main" val="41305024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p:cNvPicPr>
            <a:picLocks noChangeAspect="1"/>
          </p:cNvPicPr>
          <p:nvPr/>
        </p:nvPicPr>
        <p:blipFill rotWithShape="1">
          <a:blip r:embed="rId2">
            <a:extLst>
              <a:ext uri="{28A0092B-C50C-407E-A947-70E740481C1C}">
                <a14:useLocalDpi xmlns:a14="http://schemas.microsoft.com/office/drawing/2010/main" val="0"/>
              </a:ext>
            </a:extLst>
          </a:blip>
          <a:srcRect l="3937" t="62230" r="5502" b="4522"/>
          <a:stretch/>
        </p:blipFill>
        <p:spPr>
          <a:xfrm>
            <a:off x="7506135" y="2707611"/>
            <a:ext cx="6499521" cy="3118362"/>
          </a:xfrm>
          <a:prstGeom prst="rect">
            <a:avLst/>
          </a:prstGeom>
        </p:spPr>
      </p:pic>
      <p:pic>
        <p:nvPicPr>
          <p:cNvPr id="4" name="2 Imagen"/>
          <p:cNvPicPr>
            <a:picLocks noChangeAspect="1"/>
          </p:cNvPicPr>
          <p:nvPr/>
        </p:nvPicPr>
        <p:blipFill rotWithShape="1">
          <a:blip r:embed="rId2">
            <a:extLst>
              <a:ext uri="{28A0092B-C50C-407E-A947-70E740481C1C}">
                <a14:useLocalDpi xmlns:a14="http://schemas.microsoft.com/office/drawing/2010/main" val="0"/>
              </a:ext>
            </a:extLst>
          </a:blip>
          <a:srcRect l="3988" t="-4069" r="2947" b="40673"/>
          <a:stretch/>
        </p:blipFill>
        <p:spPr>
          <a:xfrm>
            <a:off x="140966" y="1475076"/>
            <a:ext cx="6989669" cy="6222204"/>
          </a:xfrm>
          <a:prstGeom prst="rect">
            <a:avLst/>
          </a:prstGeom>
        </p:spPr>
      </p:pic>
      <p:sp>
        <p:nvSpPr>
          <p:cNvPr id="5" name="CuadroTexto 4"/>
          <p:cNvSpPr txBox="1"/>
          <p:nvPr/>
        </p:nvSpPr>
        <p:spPr>
          <a:xfrm>
            <a:off x="13410240" y="2011330"/>
            <a:ext cx="850595" cy="310534"/>
          </a:xfrm>
          <a:prstGeom prst="rect">
            <a:avLst/>
          </a:prstGeom>
          <a:noFill/>
        </p:spPr>
        <p:txBody>
          <a:bodyPr wrap="square" rtlCol="0">
            <a:spAutoFit/>
          </a:bodyPr>
          <a:lstStyle/>
          <a:p>
            <a:r>
              <a:rPr lang="es-ES" sz="1418" b="1" dirty="0">
                <a:solidFill>
                  <a:schemeClr val="bg2">
                    <a:lumMod val="75000"/>
                  </a:schemeClr>
                </a:solidFill>
                <a:latin typeface="Arial Narrow" panose="020B0606020202030204" pitchFamily="34" charset="0"/>
              </a:rPr>
              <a:t>Página</a:t>
            </a:r>
          </a:p>
        </p:txBody>
      </p:sp>
      <p:pic>
        <p:nvPicPr>
          <p:cNvPr id="6" name="2 Imagen"/>
          <p:cNvPicPr>
            <a:picLocks noChangeAspect="1"/>
          </p:cNvPicPr>
          <p:nvPr/>
        </p:nvPicPr>
        <p:blipFill rotWithShape="1">
          <a:blip r:embed="rId3">
            <a:extLst>
              <a:ext uri="{28A0092B-C50C-407E-A947-70E740481C1C}">
                <a14:useLocalDpi xmlns:a14="http://schemas.microsoft.com/office/drawing/2010/main" val="0"/>
              </a:ext>
            </a:extLst>
          </a:blip>
          <a:srcRect t="20210"/>
          <a:stretch/>
        </p:blipFill>
        <p:spPr>
          <a:xfrm>
            <a:off x="7276946" y="5902605"/>
            <a:ext cx="7124855" cy="2645270"/>
          </a:xfrm>
          <a:prstGeom prst="rect">
            <a:avLst/>
          </a:prstGeom>
        </p:spPr>
      </p:pic>
    </p:spTree>
    <p:extLst>
      <p:ext uri="{BB962C8B-B14F-4D97-AF65-F5344CB8AC3E}">
        <p14:creationId xmlns:p14="http://schemas.microsoft.com/office/powerpoint/2010/main" val="38946496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ctrTitle"/>
          </p:nvPr>
        </p:nvSpPr>
        <p:spPr>
          <a:xfrm>
            <a:off x="2016324" y="1800275"/>
            <a:ext cx="11026378" cy="1474499"/>
          </a:xfrm>
          <a:noFill/>
          <a:ln>
            <a:solidFill>
              <a:schemeClr val="accent5"/>
            </a:solidFill>
          </a:ln>
        </p:spPr>
        <p:style>
          <a:lnRef idx="1">
            <a:schemeClr val="accent6"/>
          </a:lnRef>
          <a:fillRef idx="2">
            <a:schemeClr val="accent6"/>
          </a:fillRef>
          <a:effectRef idx="1">
            <a:schemeClr val="accent6"/>
          </a:effectRef>
          <a:fontRef idx="minor">
            <a:schemeClr val="dk1"/>
          </a:fontRef>
        </p:style>
        <p:txBody>
          <a:bodyPr rtlCol="0">
            <a:normAutofit/>
          </a:bodyPr>
          <a:lstStyle/>
          <a:p>
            <a:pPr>
              <a:defRPr/>
            </a:pPr>
            <a:r>
              <a:rPr lang="es-ES" sz="6000" b="1" dirty="0">
                <a:effectLst>
                  <a:outerShdw blurRad="38100" dist="38100" dir="2700000" algn="tl">
                    <a:srgbClr val="000000">
                      <a:alpha val="43137"/>
                    </a:srgbClr>
                  </a:outerShdw>
                </a:effectLst>
              </a:rPr>
              <a:t>ISO 22000: 2005</a:t>
            </a:r>
          </a:p>
        </p:txBody>
      </p:sp>
      <p:sp>
        <p:nvSpPr>
          <p:cNvPr id="28675" name="Rectangle 3"/>
          <p:cNvSpPr>
            <a:spLocks noGrp="1" noChangeArrowheads="1"/>
          </p:cNvSpPr>
          <p:nvPr>
            <p:ph type="subTitle" idx="1"/>
          </p:nvPr>
        </p:nvSpPr>
        <p:spPr>
          <a:xfrm>
            <a:off x="2016324" y="3274775"/>
            <a:ext cx="11098386" cy="4214132"/>
          </a:xfrm>
          <a:solidFill>
            <a:schemeClr val="accent5"/>
          </a:solidFill>
        </p:spPr>
        <p:style>
          <a:lnRef idx="1">
            <a:schemeClr val="accent6"/>
          </a:lnRef>
          <a:fillRef idx="2">
            <a:schemeClr val="accent6"/>
          </a:fillRef>
          <a:effectRef idx="1">
            <a:schemeClr val="accent6"/>
          </a:effectRef>
          <a:fontRef idx="minor">
            <a:schemeClr val="dk1"/>
          </a:fontRef>
        </p:style>
        <p:txBody>
          <a:bodyPr rtlCol="0">
            <a:normAutofit/>
          </a:bodyPr>
          <a:lstStyle/>
          <a:p>
            <a:pPr>
              <a:defRPr/>
            </a:pPr>
            <a:endParaRPr lang="es-ES" sz="4700" b="1" dirty="0" smtClean="0">
              <a:solidFill>
                <a:schemeClr val="tx2"/>
              </a:solidFill>
              <a:latin typeface="Arial Narrow" pitchFamily="34" charset="0"/>
              <a:ea typeface="+mj-ea"/>
              <a:cs typeface="+mj-cs"/>
            </a:endParaRPr>
          </a:p>
          <a:p>
            <a:pPr>
              <a:defRPr/>
            </a:pPr>
            <a:r>
              <a:rPr lang="es-ES" sz="4700" b="1" dirty="0" smtClean="0">
                <a:solidFill>
                  <a:schemeClr val="accent2"/>
                </a:solidFill>
                <a:latin typeface="Arial Narrow" pitchFamily="34" charset="0"/>
                <a:ea typeface="+mj-ea"/>
                <a:cs typeface="+mj-cs"/>
              </a:rPr>
              <a:t>Sistema </a:t>
            </a:r>
            <a:r>
              <a:rPr lang="es-ES" sz="4700" b="1" dirty="0">
                <a:solidFill>
                  <a:schemeClr val="accent2"/>
                </a:solidFill>
                <a:latin typeface="Arial Narrow" pitchFamily="34" charset="0"/>
                <a:ea typeface="+mj-ea"/>
                <a:cs typeface="+mj-cs"/>
              </a:rPr>
              <a:t>de Gestión de la Inocuidad de los Alimentos. Requisitos para Cualquier Organización en la Cadena Alimentaria </a:t>
            </a:r>
          </a:p>
          <a:p>
            <a:pPr>
              <a:defRPr/>
            </a:pPr>
            <a:r>
              <a:rPr lang="es-ES" sz="4700" b="1" dirty="0">
                <a:solidFill>
                  <a:schemeClr val="accent2"/>
                </a:solidFill>
                <a:latin typeface="Arial Narrow" pitchFamily="34" charset="0"/>
                <a:ea typeface="+mj-ea"/>
                <a:cs typeface="+mj-cs"/>
              </a:rPr>
              <a:t>(NTP-ISO-22000: 2006) </a:t>
            </a:r>
          </a:p>
        </p:txBody>
      </p:sp>
      <p:pic>
        <p:nvPicPr>
          <p:cNvPr id="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111" t="28876" r="44666" b="52358"/>
          <a:stretch/>
        </p:blipFill>
        <p:spPr bwMode="auto">
          <a:xfrm>
            <a:off x="1007380" y="7704931"/>
            <a:ext cx="12107330" cy="2592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957016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8"/>
          <p:cNvSpPr>
            <a:spLocks noGrp="1"/>
          </p:cNvSpPr>
          <p:nvPr>
            <p:ph type="title"/>
          </p:nvPr>
        </p:nvSpPr>
        <p:spPr>
          <a:xfrm>
            <a:off x="1008212" y="996962"/>
            <a:ext cx="12673498" cy="1307369"/>
          </a:xfrm>
        </p:spPr>
        <p:txBody>
          <a:bodyPr/>
          <a:lstStyle/>
          <a:p>
            <a:r>
              <a:rPr lang="es-ES_tradnl" b="1" dirty="0">
                <a:solidFill>
                  <a:srgbClr val="002060"/>
                </a:solidFill>
                <a:latin typeface="Arial Narrow" pitchFamily="34" charset="0"/>
              </a:rPr>
              <a:t>Familia de Normas ISO 22000</a:t>
            </a:r>
            <a:endParaRPr lang="es-PE" dirty="0">
              <a:solidFill>
                <a:srgbClr val="002060"/>
              </a:solidFill>
            </a:endParaRPr>
          </a:p>
        </p:txBody>
      </p:sp>
      <p:sp>
        <p:nvSpPr>
          <p:cNvPr id="10" name="Marcador de texto 9"/>
          <p:cNvSpPr>
            <a:spLocks noGrp="1"/>
          </p:cNvSpPr>
          <p:nvPr>
            <p:ph type="body" sz="half" idx="1"/>
          </p:nvPr>
        </p:nvSpPr>
        <p:spPr/>
        <p:txBody>
          <a:bodyPr/>
          <a:lstStyle/>
          <a:p>
            <a:pPr marL="0" indent="0">
              <a:buNone/>
            </a:pPr>
            <a:r>
              <a:rPr lang="es-MX" sz="4000" b="1" dirty="0">
                <a:solidFill>
                  <a:srgbClr val="FF3300"/>
                </a:solidFill>
              </a:rPr>
              <a:t>ISO22000</a:t>
            </a:r>
            <a:r>
              <a:rPr lang="es-MX" sz="4000" b="1" dirty="0">
                <a:solidFill>
                  <a:srgbClr val="003399"/>
                </a:solidFill>
              </a:rPr>
              <a:t> </a:t>
            </a:r>
            <a:r>
              <a:rPr lang="es-MX" sz="4000" dirty="0">
                <a:solidFill>
                  <a:srgbClr val="003399"/>
                </a:solidFill>
              </a:rPr>
              <a:t>               </a:t>
            </a:r>
          </a:p>
          <a:p>
            <a:pPr marL="0" indent="0">
              <a:buNone/>
            </a:pPr>
            <a:r>
              <a:rPr lang="es-MX" sz="4000" b="1" dirty="0">
                <a:solidFill>
                  <a:srgbClr val="120270"/>
                </a:solidFill>
              </a:rPr>
              <a:t>Sistema de gestión de la inocuidad –  requisitos                </a:t>
            </a:r>
            <a:r>
              <a:rPr lang="es-MX" sz="3150" b="1" dirty="0">
                <a:solidFill>
                  <a:srgbClr val="120270"/>
                </a:solidFill>
              </a:rPr>
              <a:t>	</a:t>
            </a:r>
          </a:p>
          <a:p>
            <a:pPr marL="0" indent="0">
              <a:buNone/>
            </a:pPr>
            <a:endParaRPr lang="es-MX" sz="3150" b="1" dirty="0">
              <a:solidFill>
                <a:srgbClr val="120270"/>
              </a:solidFill>
            </a:endParaRPr>
          </a:p>
          <a:p>
            <a:pPr marL="0" indent="0">
              <a:buNone/>
            </a:pPr>
            <a:r>
              <a:rPr lang="es-MX" sz="3150" b="1" dirty="0" smtClean="0">
                <a:solidFill>
                  <a:srgbClr val="120270"/>
                </a:solidFill>
              </a:rPr>
              <a:t>  </a:t>
            </a:r>
            <a:endParaRPr lang="es-MX" sz="3150" b="1" dirty="0">
              <a:solidFill>
                <a:srgbClr val="120270"/>
              </a:solidFill>
            </a:endParaRPr>
          </a:p>
          <a:p>
            <a:pPr marL="0" indent="0" eaLnBrk="0" hangingPunct="0">
              <a:buClr>
                <a:schemeClr val="tx2"/>
              </a:buClr>
              <a:buSzPct val="70000"/>
              <a:buNone/>
              <a:tabLst>
                <a:tab pos="1798521" algn="l"/>
              </a:tabLst>
            </a:pPr>
            <a:r>
              <a:rPr lang="es-MX" sz="2400" b="1" dirty="0">
                <a:solidFill>
                  <a:srgbClr val="FF3300"/>
                </a:solidFill>
              </a:rPr>
              <a:t>ISO 22003</a:t>
            </a:r>
            <a:r>
              <a:rPr lang="es-MX" sz="2400" b="1" dirty="0">
                <a:solidFill>
                  <a:srgbClr val="003399"/>
                </a:solidFill>
              </a:rPr>
              <a:t> 	            </a:t>
            </a:r>
          </a:p>
          <a:p>
            <a:pPr marL="0" indent="0" eaLnBrk="0" hangingPunct="0">
              <a:buClr>
                <a:schemeClr val="tx2"/>
              </a:buClr>
              <a:buSzPct val="70000"/>
              <a:buNone/>
              <a:tabLst>
                <a:tab pos="1798521" algn="l"/>
              </a:tabLst>
            </a:pPr>
            <a:r>
              <a:rPr lang="es-MX" sz="2800" b="1" dirty="0">
                <a:solidFill>
                  <a:srgbClr val="003399"/>
                </a:solidFill>
              </a:rPr>
              <a:t> </a:t>
            </a:r>
            <a:r>
              <a:rPr lang="es-MX" sz="2800" b="1" dirty="0">
                <a:solidFill>
                  <a:srgbClr val="120270"/>
                </a:solidFill>
              </a:rPr>
              <a:t>SGIA – Requisitos para las organizaciones   de auditoria y certificación*</a:t>
            </a:r>
          </a:p>
          <a:p>
            <a:pPr marL="0" indent="0" eaLnBrk="0" hangingPunct="0">
              <a:buClr>
                <a:schemeClr val="tx2"/>
              </a:buClr>
              <a:buSzPct val="70000"/>
              <a:buNone/>
              <a:tabLst>
                <a:tab pos="1798521" algn="l"/>
              </a:tabLst>
            </a:pPr>
            <a:endParaRPr lang="es-MX" sz="2800" b="1" dirty="0">
              <a:solidFill>
                <a:srgbClr val="120270"/>
              </a:solidFill>
            </a:endParaRPr>
          </a:p>
          <a:p>
            <a:pPr marL="0" indent="0" eaLnBrk="0" hangingPunct="0">
              <a:buClr>
                <a:schemeClr val="tx2"/>
              </a:buClr>
              <a:buSzPct val="70000"/>
              <a:buNone/>
              <a:tabLst>
                <a:tab pos="1798521" algn="l"/>
              </a:tabLst>
            </a:pPr>
            <a:r>
              <a:rPr lang="es-MX" sz="2800" dirty="0">
                <a:solidFill>
                  <a:srgbClr val="FF3300"/>
                </a:solidFill>
              </a:rPr>
              <a:t>I</a:t>
            </a:r>
            <a:r>
              <a:rPr lang="es-MX" sz="2800" b="1" dirty="0">
                <a:solidFill>
                  <a:srgbClr val="FF3300"/>
                </a:solidFill>
              </a:rPr>
              <a:t>SO22004</a:t>
            </a:r>
            <a:r>
              <a:rPr lang="es-MX" sz="2800" b="1" dirty="0">
                <a:solidFill>
                  <a:srgbClr val="003399"/>
                </a:solidFill>
              </a:rPr>
              <a:t> 	 </a:t>
            </a:r>
            <a:r>
              <a:rPr lang="es-MX" sz="2800" b="1" dirty="0">
                <a:solidFill>
                  <a:srgbClr val="002060"/>
                </a:solidFill>
              </a:rPr>
              <a:t>SGIA - Lineamientos para implementa      ISO22000</a:t>
            </a:r>
          </a:p>
          <a:p>
            <a:pPr marL="0" indent="0" eaLnBrk="0" hangingPunct="0">
              <a:buClr>
                <a:schemeClr val="tx2"/>
              </a:buClr>
              <a:buSzPct val="70000"/>
              <a:buNone/>
              <a:tabLst>
                <a:tab pos="1798521" algn="l"/>
              </a:tabLst>
            </a:pPr>
            <a:endParaRPr lang="es-MX" sz="2835" b="1" dirty="0">
              <a:solidFill>
                <a:srgbClr val="120270"/>
              </a:solidFill>
            </a:endParaRPr>
          </a:p>
          <a:p>
            <a:endParaRPr lang="es-PE" dirty="0"/>
          </a:p>
        </p:txBody>
      </p:sp>
      <p:sp>
        <p:nvSpPr>
          <p:cNvPr id="11" name="Marcador de contenido 10"/>
          <p:cNvSpPr>
            <a:spLocks noGrp="1"/>
          </p:cNvSpPr>
          <p:nvPr>
            <p:ph sz="half" idx="2"/>
          </p:nvPr>
        </p:nvSpPr>
        <p:spPr>
          <a:xfrm>
            <a:off x="7080885" y="2520320"/>
            <a:ext cx="6600825" cy="7135892"/>
          </a:xfrm>
        </p:spPr>
        <p:txBody>
          <a:bodyPr/>
          <a:lstStyle/>
          <a:p>
            <a:pPr marL="0" indent="0" eaLnBrk="0" hangingPunct="0">
              <a:buClr>
                <a:schemeClr val="tx2"/>
              </a:buClr>
              <a:buSzPct val="70000"/>
              <a:buNone/>
              <a:tabLst>
                <a:tab pos="1798521" algn="l"/>
              </a:tabLst>
            </a:pPr>
            <a:r>
              <a:rPr lang="es-MX" sz="2800" b="1" dirty="0">
                <a:solidFill>
                  <a:srgbClr val="FF3300"/>
                </a:solidFill>
              </a:rPr>
              <a:t>ISO22005</a:t>
            </a:r>
          </a:p>
          <a:p>
            <a:pPr marL="0" indent="0" eaLnBrk="0" hangingPunct="0">
              <a:buClr>
                <a:schemeClr val="tx2"/>
              </a:buClr>
              <a:buSzPct val="70000"/>
              <a:buNone/>
              <a:tabLst>
                <a:tab pos="1798521" algn="l"/>
              </a:tabLst>
            </a:pPr>
            <a:r>
              <a:rPr lang="es-MX" sz="2800" b="1" dirty="0">
                <a:solidFill>
                  <a:srgbClr val="002060"/>
                </a:solidFill>
              </a:rPr>
              <a:t>Trazabilidad en la cadena de 	alimento</a:t>
            </a:r>
          </a:p>
          <a:p>
            <a:pPr marL="0" indent="0" eaLnBrk="0" hangingPunct="0">
              <a:buClr>
                <a:schemeClr val="tx2"/>
              </a:buClr>
              <a:buSzPct val="70000"/>
              <a:buNone/>
              <a:tabLst>
                <a:tab pos="1798521" algn="l"/>
              </a:tabLst>
            </a:pPr>
            <a:endParaRPr lang="es-MX" sz="2800" b="1" dirty="0" smtClean="0"/>
          </a:p>
          <a:p>
            <a:pPr marL="0" indent="0" eaLnBrk="0" hangingPunct="0">
              <a:buClr>
                <a:schemeClr val="tx2"/>
              </a:buClr>
              <a:buSzPct val="70000"/>
              <a:buNone/>
              <a:tabLst>
                <a:tab pos="1798521" algn="l"/>
              </a:tabLst>
            </a:pPr>
            <a:endParaRPr lang="es-MX" sz="2800" b="1" dirty="0"/>
          </a:p>
          <a:p>
            <a:pPr marL="0" indent="0" eaLnBrk="0" hangingPunct="0">
              <a:buClr>
                <a:schemeClr val="tx2"/>
              </a:buClr>
              <a:buSzPct val="70000"/>
              <a:buNone/>
              <a:tabLst>
                <a:tab pos="1798521" algn="l"/>
              </a:tabLst>
            </a:pPr>
            <a:endParaRPr lang="es-MX" sz="2800" b="1" dirty="0"/>
          </a:p>
          <a:p>
            <a:pPr marL="0" indent="0" eaLnBrk="0" hangingPunct="0">
              <a:buClr>
                <a:schemeClr val="tx2"/>
              </a:buClr>
              <a:buSzPct val="70000"/>
              <a:buNone/>
              <a:tabLst>
                <a:tab pos="1798521" algn="l"/>
              </a:tabLst>
            </a:pPr>
            <a:r>
              <a:rPr lang="es-MX" sz="2800" b="1" dirty="0">
                <a:solidFill>
                  <a:srgbClr val="FF0000"/>
                </a:solidFill>
              </a:rPr>
              <a:t>ISO/TS /22002-xyz </a:t>
            </a:r>
            <a:r>
              <a:rPr lang="es-MX" sz="2800" b="1" dirty="0"/>
              <a:t>para la cadena alimentaria :</a:t>
            </a:r>
          </a:p>
          <a:p>
            <a:pPr marL="0" indent="0" eaLnBrk="0" hangingPunct="0">
              <a:buClr>
                <a:schemeClr val="tx2"/>
              </a:buClr>
              <a:buSzPct val="70000"/>
              <a:buNone/>
              <a:tabLst>
                <a:tab pos="1798521" algn="l"/>
              </a:tabLst>
            </a:pPr>
            <a:r>
              <a:rPr lang="es-MX" sz="2800" b="1" dirty="0" smtClean="0">
                <a:solidFill>
                  <a:srgbClr val="FF0000"/>
                </a:solidFill>
              </a:rPr>
              <a:t>ISO </a:t>
            </a:r>
            <a:r>
              <a:rPr lang="es-MX" sz="2800" b="1" dirty="0">
                <a:solidFill>
                  <a:srgbClr val="FF0000"/>
                </a:solidFill>
              </a:rPr>
              <a:t>/TS /2002-2      Catering</a:t>
            </a:r>
          </a:p>
          <a:p>
            <a:pPr marL="0" indent="0" eaLnBrk="0" hangingPunct="0">
              <a:buClr>
                <a:schemeClr val="tx2"/>
              </a:buClr>
              <a:buSzPct val="70000"/>
              <a:buNone/>
              <a:tabLst>
                <a:tab pos="1798521" algn="l"/>
              </a:tabLst>
            </a:pPr>
            <a:r>
              <a:rPr lang="es-MX" sz="2800" b="1" dirty="0">
                <a:solidFill>
                  <a:srgbClr val="FF0000"/>
                </a:solidFill>
              </a:rPr>
              <a:t>ISO /TS /2002-5      </a:t>
            </a:r>
            <a:r>
              <a:rPr lang="es-MX" sz="2800" b="1" dirty="0">
                <a:solidFill>
                  <a:srgbClr val="002060"/>
                </a:solidFill>
              </a:rPr>
              <a:t>Almacenaje y transporte</a:t>
            </a:r>
          </a:p>
          <a:p>
            <a:pPr marL="0" indent="0" eaLnBrk="0" hangingPunct="0">
              <a:buClr>
                <a:schemeClr val="tx2"/>
              </a:buClr>
              <a:buSzPct val="70000"/>
              <a:buNone/>
              <a:tabLst>
                <a:tab pos="1798521" algn="l"/>
              </a:tabLst>
            </a:pPr>
            <a:r>
              <a:rPr lang="es-MX" sz="2800" b="1" dirty="0">
                <a:solidFill>
                  <a:srgbClr val="FF0000"/>
                </a:solidFill>
              </a:rPr>
              <a:t>ISO /TS /2002-4      </a:t>
            </a:r>
            <a:r>
              <a:rPr lang="es-MX" sz="2800" b="1" dirty="0">
                <a:solidFill>
                  <a:srgbClr val="002060"/>
                </a:solidFill>
              </a:rPr>
              <a:t>Empaque….</a:t>
            </a:r>
          </a:p>
          <a:p>
            <a:pPr marL="1798521" indent="-1798521" eaLnBrk="0" hangingPunct="0">
              <a:buClr>
                <a:schemeClr val="tx2"/>
              </a:buClr>
              <a:buSzPct val="70000"/>
              <a:tabLst>
                <a:tab pos="1798521" algn="l"/>
              </a:tabLst>
            </a:pPr>
            <a:endParaRPr lang="es-MX" sz="3780" b="1" dirty="0">
              <a:solidFill>
                <a:schemeClr val="tx2"/>
              </a:solidFill>
            </a:endParaRPr>
          </a:p>
          <a:p>
            <a:endParaRPr lang="es-MX" sz="3780" b="1" dirty="0"/>
          </a:p>
          <a:p>
            <a:endParaRPr lang="es-PE" dirty="0"/>
          </a:p>
        </p:txBody>
      </p:sp>
    </p:spTree>
    <p:extLst>
      <p:ext uri="{BB962C8B-B14F-4D97-AF65-F5344CB8AC3E}">
        <p14:creationId xmlns:p14="http://schemas.microsoft.com/office/powerpoint/2010/main" val="4646957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ChangeArrowheads="1"/>
          </p:cNvSpPr>
          <p:nvPr/>
        </p:nvSpPr>
        <p:spPr bwMode="auto">
          <a:xfrm>
            <a:off x="5763239" y="2883789"/>
            <a:ext cx="6275784" cy="3174950"/>
          </a:xfrm>
          <a:prstGeom prst="rect">
            <a:avLst/>
          </a:prstGeom>
          <a:solidFill>
            <a:srgbClr val="7D99F3"/>
          </a:solidFill>
          <a:ln w="9525">
            <a:solidFill>
              <a:srgbClr val="F6F3C6"/>
            </a:solidFill>
            <a:miter lim="800000"/>
            <a:headEnd/>
            <a:tailEnd/>
          </a:ln>
        </p:spPr>
        <p:txBody>
          <a:bodyPr wrap="none" lIns="91437" tIns="45719" rIns="91437" bIns="45719" anchor="ctr"/>
          <a:lstStyle/>
          <a:p>
            <a:pPr algn="ctr" eaLnBrk="0" hangingPunct="0">
              <a:spcBef>
                <a:spcPct val="50000"/>
              </a:spcBef>
              <a:buClr>
                <a:srgbClr val="006582"/>
              </a:buClr>
              <a:buSzPct val="118000"/>
              <a:buFont typeface="Times" pitchFamily="18" charset="0"/>
              <a:buNone/>
            </a:pPr>
            <a:r>
              <a:rPr lang="es-ES" sz="5000">
                <a:solidFill>
                  <a:schemeClr val="bg1"/>
                </a:solidFill>
                <a:latin typeface="Arial Narrow" pitchFamily="34" charset="0"/>
                <a:ea typeface="ヒラギノ角ゴ Pro W3"/>
                <a:cs typeface="ヒラギノ角ゴ Pro W3"/>
              </a:rPr>
              <a:t>22000:2005</a:t>
            </a:r>
          </a:p>
        </p:txBody>
      </p:sp>
      <p:pic>
        <p:nvPicPr>
          <p:cNvPr id="91139" name="Picture 3" descr="iso"/>
          <p:cNvPicPr>
            <a:picLocks noGrp="1" noChangeAspect="1" noChangeArrowheads="1"/>
          </p:cNvPicPr>
          <p:nvPr>
            <p:ph/>
          </p:nvPr>
        </p:nvPicPr>
        <p:blipFill>
          <a:blip r:embed="rId2">
            <a:lum bright="54000"/>
            <a:extLst>
              <a:ext uri="{28A0092B-C50C-407E-A947-70E740481C1C}">
                <a14:useLocalDpi xmlns:a14="http://schemas.microsoft.com/office/drawing/2010/main" val="0"/>
              </a:ext>
            </a:extLst>
          </a:blip>
          <a:srcRect/>
          <a:stretch>
            <a:fillRect/>
          </a:stretch>
        </p:blipFill>
        <p:spPr>
          <a:xfrm>
            <a:off x="2587836" y="2883789"/>
            <a:ext cx="3175397" cy="3174950"/>
          </a:xfrm>
          <a:noFill/>
          <a:ln>
            <a:solidFill>
              <a:srgbClr val="FFFF99"/>
            </a:solidFill>
            <a:miter lim="800000"/>
            <a:headEnd/>
            <a:tailEnd/>
          </a:ln>
        </p:spPr>
      </p:pic>
      <p:sp>
        <p:nvSpPr>
          <p:cNvPr id="91140" name="Text Box 7"/>
          <p:cNvSpPr txBox="1">
            <a:spLocks noChangeArrowheads="1"/>
          </p:cNvSpPr>
          <p:nvPr/>
        </p:nvSpPr>
        <p:spPr bwMode="auto">
          <a:xfrm>
            <a:off x="2160340" y="6696819"/>
            <a:ext cx="9451181" cy="861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7" tIns="45719" rIns="91437" bIns="45719">
            <a:spAutoFit/>
          </a:bodyPr>
          <a:lstStyle>
            <a:lvl1pPr eaLnBrk="0" hangingPunct="0">
              <a:defRPr sz="2400" b="1">
                <a:solidFill>
                  <a:srgbClr val="0000FF"/>
                </a:solidFill>
                <a:latin typeface="Arial Narrow" pitchFamily="34" charset="0"/>
                <a:cs typeface="Arial" pitchFamily="34" charset="0"/>
              </a:defRPr>
            </a:lvl1pPr>
            <a:lvl2pPr marL="742950" indent="-285750" eaLnBrk="0" hangingPunct="0">
              <a:defRPr sz="2400" b="1">
                <a:solidFill>
                  <a:srgbClr val="0000FF"/>
                </a:solidFill>
                <a:latin typeface="Arial Narrow" pitchFamily="34" charset="0"/>
                <a:cs typeface="Arial" pitchFamily="34" charset="0"/>
              </a:defRPr>
            </a:lvl2pPr>
            <a:lvl3pPr marL="1143000" indent="-228600" eaLnBrk="0" hangingPunct="0">
              <a:defRPr sz="2400" b="1">
                <a:solidFill>
                  <a:srgbClr val="0000FF"/>
                </a:solidFill>
                <a:latin typeface="Arial Narrow" pitchFamily="34" charset="0"/>
                <a:cs typeface="Arial" pitchFamily="34" charset="0"/>
              </a:defRPr>
            </a:lvl3pPr>
            <a:lvl4pPr marL="1600200" indent="-228600" eaLnBrk="0" hangingPunct="0">
              <a:defRPr sz="2400" b="1">
                <a:solidFill>
                  <a:srgbClr val="0000FF"/>
                </a:solidFill>
                <a:latin typeface="Arial Narrow" pitchFamily="34" charset="0"/>
                <a:cs typeface="Arial" pitchFamily="34" charset="0"/>
              </a:defRPr>
            </a:lvl4pPr>
            <a:lvl5pPr marL="2057400" indent="-228600" eaLnBrk="0" hangingPunct="0">
              <a:defRPr sz="2400" b="1">
                <a:solidFill>
                  <a:srgbClr val="0000FF"/>
                </a:solidFill>
                <a:latin typeface="Arial Narrow" pitchFamily="34" charset="0"/>
                <a:cs typeface="Arial" pitchFamily="34" charset="0"/>
              </a:defRPr>
            </a:lvl5pPr>
            <a:lvl6pPr marL="2514600" indent="-228600" eaLnBrk="0" fontAlgn="base" hangingPunct="0">
              <a:spcBef>
                <a:spcPct val="0"/>
              </a:spcBef>
              <a:spcAft>
                <a:spcPct val="0"/>
              </a:spcAft>
              <a:defRPr sz="2400" b="1">
                <a:solidFill>
                  <a:srgbClr val="0000FF"/>
                </a:solidFill>
                <a:latin typeface="Arial Narrow" pitchFamily="34" charset="0"/>
                <a:cs typeface="Arial" pitchFamily="34" charset="0"/>
              </a:defRPr>
            </a:lvl6pPr>
            <a:lvl7pPr marL="2971800" indent="-228600" eaLnBrk="0" fontAlgn="base" hangingPunct="0">
              <a:spcBef>
                <a:spcPct val="0"/>
              </a:spcBef>
              <a:spcAft>
                <a:spcPct val="0"/>
              </a:spcAft>
              <a:defRPr sz="2400" b="1">
                <a:solidFill>
                  <a:srgbClr val="0000FF"/>
                </a:solidFill>
                <a:latin typeface="Arial Narrow" pitchFamily="34" charset="0"/>
                <a:cs typeface="Arial" pitchFamily="34" charset="0"/>
              </a:defRPr>
            </a:lvl7pPr>
            <a:lvl8pPr marL="3429000" indent="-228600" eaLnBrk="0" fontAlgn="base" hangingPunct="0">
              <a:spcBef>
                <a:spcPct val="0"/>
              </a:spcBef>
              <a:spcAft>
                <a:spcPct val="0"/>
              </a:spcAft>
              <a:defRPr sz="2400" b="1">
                <a:solidFill>
                  <a:srgbClr val="0000FF"/>
                </a:solidFill>
                <a:latin typeface="Arial Narrow" pitchFamily="34" charset="0"/>
                <a:cs typeface="Arial" pitchFamily="34" charset="0"/>
              </a:defRPr>
            </a:lvl8pPr>
            <a:lvl9pPr marL="3886200" indent="-228600" eaLnBrk="0" fontAlgn="base" hangingPunct="0">
              <a:spcBef>
                <a:spcPct val="0"/>
              </a:spcBef>
              <a:spcAft>
                <a:spcPct val="0"/>
              </a:spcAft>
              <a:defRPr sz="2400" b="1">
                <a:solidFill>
                  <a:srgbClr val="0000FF"/>
                </a:solidFill>
                <a:latin typeface="Arial Narrow" pitchFamily="34" charset="0"/>
                <a:cs typeface="Arial" pitchFamily="34" charset="0"/>
              </a:defRPr>
            </a:lvl9pPr>
          </a:lstStyle>
          <a:p>
            <a:pPr algn="ctr">
              <a:spcBef>
                <a:spcPct val="50000"/>
              </a:spcBef>
              <a:buClr>
                <a:srgbClr val="006582"/>
              </a:buClr>
              <a:buSzPct val="118000"/>
              <a:buFont typeface="Times" pitchFamily="18" charset="0"/>
              <a:buNone/>
            </a:pPr>
            <a:r>
              <a:rPr lang="es-ES" sz="5000" dirty="0" smtClean="0">
                <a:solidFill>
                  <a:schemeClr val="accent2"/>
                </a:solidFill>
                <a:ea typeface="ヒラギノ角ゴ Pro W3"/>
                <a:cs typeface="ヒラギノ角ゴ Pro W3"/>
              </a:rPr>
              <a:t>REQUISITOS</a:t>
            </a:r>
            <a:endParaRPr lang="es-ES" sz="5000" dirty="0">
              <a:solidFill>
                <a:schemeClr val="accent2"/>
              </a:solidFill>
              <a:ea typeface="ヒラギノ角ゴ Pro W3"/>
              <a:cs typeface="ヒラギノ角ゴ Pro W3"/>
            </a:endParaRPr>
          </a:p>
        </p:txBody>
      </p:sp>
    </p:spTree>
    <p:extLst>
      <p:ext uri="{BB962C8B-B14F-4D97-AF65-F5344CB8AC3E}">
        <p14:creationId xmlns:p14="http://schemas.microsoft.com/office/powerpoint/2010/main" val="1978245110"/>
      </p:ext>
    </p:extLst>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5688707" y="609138"/>
            <a:ext cx="8208962" cy="4135517"/>
          </a:xfrm>
          <a:prstGeom prst="rect">
            <a:avLst/>
          </a:prstGeom>
        </p:spPr>
        <p:txBody>
          <a:bodyPr lIns="120975" tIns="60488" rIns="120975" bIns="60488"/>
          <a:lstStyle>
            <a:lvl1pPr algn="ctr" rtl="0" eaLnBrk="1" fontAlgn="base" hangingPunct="1">
              <a:spcBef>
                <a:spcPct val="0"/>
              </a:spcBef>
              <a:spcAft>
                <a:spcPct val="0"/>
              </a:spcAft>
              <a:defRPr sz="4400">
                <a:solidFill>
                  <a:schemeClr val="bg1"/>
                </a:solidFill>
                <a:latin typeface="+mj-lt"/>
                <a:ea typeface="+mj-ea"/>
                <a:cs typeface="+mj-cs"/>
              </a:defRPr>
            </a:lvl1pPr>
            <a:lvl2pPr algn="ctr" rtl="0" eaLnBrk="1" fontAlgn="base" hangingPunct="1">
              <a:spcBef>
                <a:spcPct val="0"/>
              </a:spcBef>
              <a:spcAft>
                <a:spcPct val="0"/>
              </a:spcAft>
              <a:defRPr sz="4400">
                <a:solidFill>
                  <a:schemeClr val="bg1"/>
                </a:solidFill>
                <a:latin typeface="Arial" pitchFamily="-110" charset="0"/>
                <a:ea typeface="ヒラギノ角ゴ Pro W3" pitchFamily="-110" charset="-128"/>
                <a:cs typeface="ヒラギノ角ゴ Pro W3" pitchFamily="-110" charset="-128"/>
              </a:defRPr>
            </a:lvl2pPr>
            <a:lvl3pPr algn="ctr" rtl="0" eaLnBrk="1" fontAlgn="base" hangingPunct="1">
              <a:spcBef>
                <a:spcPct val="0"/>
              </a:spcBef>
              <a:spcAft>
                <a:spcPct val="0"/>
              </a:spcAft>
              <a:defRPr sz="4400">
                <a:solidFill>
                  <a:schemeClr val="bg1"/>
                </a:solidFill>
                <a:latin typeface="Arial" pitchFamily="-110" charset="0"/>
                <a:ea typeface="ヒラギノ角ゴ Pro W3" pitchFamily="-110" charset="-128"/>
                <a:cs typeface="ヒラギノ角ゴ Pro W3" pitchFamily="-110" charset="-128"/>
              </a:defRPr>
            </a:lvl3pPr>
            <a:lvl4pPr algn="ctr" rtl="0" eaLnBrk="1" fontAlgn="base" hangingPunct="1">
              <a:spcBef>
                <a:spcPct val="0"/>
              </a:spcBef>
              <a:spcAft>
                <a:spcPct val="0"/>
              </a:spcAft>
              <a:defRPr sz="4400">
                <a:solidFill>
                  <a:schemeClr val="bg1"/>
                </a:solidFill>
                <a:latin typeface="Arial" pitchFamily="-110" charset="0"/>
                <a:ea typeface="ヒラギノ角ゴ Pro W3" pitchFamily="-110" charset="-128"/>
                <a:cs typeface="ヒラギノ角ゴ Pro W3" pitchFamily="-110" charset="-128"/>
              </a:defRPr>
            </a:lvl4pPr>
            <a:lvl5pPr algn="ctr" rtl="0" eaLnBrk="1" fontAlgn="base" hangingPunct="1">
              <a:spcBef>
                <a:spcPct val="0"/>
              </a:spcBef>
              <a:spcAft>
                <a:spcPct val="0"/>
              </a:spcAft>
              <a:defRPr sz="4400">
                <a:solidFill>
                  <a:schemeClr val="bg1"/>
                </a:solidFill>
                <a:latin typeface="Arial" pitchFamily="-110" charset="0"/>
                <a:ea typeface="ヒラギノ角ゴ Pro W3" pitchFamily="-110" charset="-128"/>
                <a:cs typeface="ヒラギノ角ゴ Pro W3" pitchFamily="-110" charset="-128"/>
              </a:defRPr>
            </a:lvl5pPr>
            <a:lvl6pPr marL="457200" algn="ctr" rtl="0" eaLnBrk="1" fontAlgn="base" hangingPunct="1">
              <a:spcBef>
                <a:spcPct val="0"/>
              </a:spcBef>
              <a:spcAft>
                <a:spcPct val="0"/>
              </a:spcAft>
              <a:defRPr sz="4400">
                <a:solidFill>
                  <a:schemeClr val="bg1"/>
                </a:solidFill>
                <a:latin typeface="Arial" pitchFamily="-110" charset="0"/>
                <a:ea typeface="ヒラギノ角ゴ Pro W3" pitchFamily="-110" charset="-128"/>
                <a:cs typeface="ヒラギノ角ゴ Pro W3" pitchFamily="-110" charset="-128"/>
              </a:defRPr>
            </a:lvl6pPr>
            <a:lvl7pPr marL="914400" algn="ctr" rtl="0" eaLnBrk="1" fontAlgn="base" hangingPunct="1">
              <a:spcBef>
                <a:spcPct val="0"/>
              </a:spcBef>
              <a:spcAft>
                <a:spcPct val="0"/>
              </a:spcAft>
              <a:defRPr sz="4400">
                <a:solidFill>
                  <a:schemeClr val="bg1"/>
                </a:solidFill>
                <a:latin typeface="Arial" pitchFamily="-110" charset="0"/>
                <a:ea typeface="ヒラギノ角ゴ Pro W3" pitchFamily="-110" charset="-128"/>
                <a:cs typeface="ヒラギノ角ゴ Pro W3" pitchFamily="-110" charset="-128"/>
              </a:defRPr>
            </a:lvl7pPr>
            <a:lvl8pPr marL="1371600" algn="ctr" rtl="0" eaLnBrk="1" fontAlgn="base" hangingPunct="1">
              <a:spcBef>
                <a:spcPct val="0"/>
              </a:spcBef>
              <a:spcAft>
                <a:spcPct val="0"/>
              </a:spcAft>
              <a:defRPr sz="4400">
                <a:solidFill>
                  <a:schemeClr val="bg1"/>
                </a:solidFill>
                <a:latin typeface="Arial" pitchFamily="-110" charset="0"/>
                <a:ea typeface="ヒラギノ角ゴ Pro W3" pitchFamily="-110" charset="-128"/>
                <a:cs typeface="ヒラギノ角ゴ Pro W3" pitchFamily="-110" charset="-128"/>
              </a:defRPr>
            </a:lvl8pPr>
            <a:lvl9pPr marL="1828800" algn="ctr" rtl="0" eaLnBrk="1" fontAlgn="base" hangingPunct="1">
              <a:spcBef>
                <a:spcPct val="0"/>
              </a:spcBef>
              <a:spcAft>
                <a:spcPct val="0"/>
              </a:spcAft>
              <a:defRPr sz="4400">
                <a:solidFill>
                  <a:schemeClr val="bg1"/>
                </a:solidFill>
                <a:latin typeface="Arial" pitchFamily="-110" charset="0"/>
                <a:ea typeface="ヒラギノ角ゴ Pro W3" pitchFamily="-110" charset="-128"/>
                <a:cs typeface="ヒラギノ角ゴ Pro W3" pitchFamily="-110" charset="-128"/>
              </a:defRPr>
            </a:lvl9pPr>
          </a:lstStyle>
          <a:p>
            <a:pPr>
              <a:defRPr/>
            </a:pPr>
            <a:r>
              <a:rPr lang="es-PE" sz="6400" b="1" u="sng" kern="0" dirty="0"/>
              <a:t/>
            </a:r>
            <a:br>
              <a:rPr lang="es-PE" sz="6400" b="1" u="sng" kern="0" dirty="0"/>
            </a:br>
            <a:r>
              <a:rPr lang="es-PE" sz="6400" b="1" u="sng" kern="0" dirty="0">
                <a:solidFill>
                  <a:srgbClr val="000000"/>
                </a:solidFill>
                <a:effectLst>
                  <a:outerShdw blurRad="38100" dist="38100" dir="2700000" algn="tl">
                    <a:srgbClr val="C0C0C0"/>
                  </a:outerShdw>
                </a:effectLst>
              </a:rPr>
              <a:t/>
            </a:r>
            <a:br>
              <a:rPr lang="es-PE" sz="6400" b="1" u="sng" kern="0" dirty="0">
                <a:solidFill>
                  <a:srgbClr val="000000"/>
                </a:solidFill>
                <a:effectLst>
                  <a:outerShdw blurRad="38100" dist="38100" dir="2700000" algn="tl">
                    <a:srgbClr val="C0C0C0"/>
                  </a:outerShdw>
                </a:effectLst>
              </a:rPr>
            </a:br>
            <a:endParaRPr lang="es-ES_tradnl" sz="4000" b="1" kern="0" dirty="0">
              <a:solidFill>
                <a:srgbClr val="003399"/>
              </a:solidFill>
              <a:effectLst>
                <a:outerShdw blurRad="38100" dist="38100" dir="2700000" algn="tl">
                  <a:srgbClr val="000000">
                    <a:alpha val="43137"/>
                  </a:srgbClr>
                </a:outerShdw>
              </a:effectLst>
            </a:endParaRPr>
          </a:p>
        </p:txBody>
      </p:sp>
      <p:sp>
        <p:nvSpPr>
          <p:cNvPr id="8" name="7 CuadroTexto"/>
          <p:cNvSpPr txBox="1"/>
          <p:nvPr/>
        </p:nvSpPr>
        <p:spPr>
          <a:xfrm>
            <a:off x="8588724" y="9148562"/>
            <a:ext cx="4818342" cy="676155"/>
          </a:xfrm>
          <a:prstGeom prst="rect">
            <a:avLst/>
          </a:prstGeom>
          <a:noFill/>
        </p:spPr>
        <p:txBody>
          <a:bodyPr wrap="square" lIns="120975" tIns="60488" rIns="120975" bIns="60488" rtlCol="0">
            <a:spAutoFit/>
          </a:bodyPr>
          <a:lstStyle/>
          <a:p>
            <a:pPr algn="ctr"/>
            <a:r>
              <a:rPr lang="es-PE" sz="3600" b="1" dirty="0">
                <a:solidFill>
                  <a:schemeClr val="bg1"/>
                </a:solidFill>
                <a:effectLst>
                  <a:outerShdw blurRad="38100" dist="38100" dir="2700000" algn="tl">
                    <a:srgbClr val="000000">
                      <a:alpha val="43137"/>
                    </a:srgbClr>
                  </a:outerShdw>
                </a:effectLst>
                <a:latin typeface="+mn-lt"/>
              </a:rPr>
              <a:t>www.krmsac.com</a:t>
            </a:r>
          </a:p>
        </p:txBody>
      </p:sp>
      <p:sp>
        <p:nvSpPr>
          <p:cNvPr id="9" name="8 CuadroTexto"/>
          <p:cNvSpPr txBox="1"/>
          <p:nvPr/>
        </p:nvSpPr>
        <p:spPr>
          <a:xfrm>
            <a:off x="7878225" y="8208987"/>
            <a:ext cx="5947411" cy="614600"/>
          </a:xfrm>
          <a:prstGeom prst="rect">
            <a:avLst/>
          </a:prstGeom>
          <a:noFill/>
        </p:spPr>
        <p:txBody>
          <a:bodyPr wrap="square" lIns="120975" tIns="60488" rIns="120975" bIns="60488" rtlCol="0">
            <a:spAutoFit/>
          </a:bodyPr>
          <a:lstStyle/>
          <a:p>
            <a:pPr algn="ctr"/>
            <a:r>
              <a:rPr lang="es-PE" b="1" dirty="0">
                <a:solidFill>
                  <a:schemeClr val="bg1"/>
                </a:solidFill>
                <a:effectLst>
                  <a:outerShdw blurRad="38100" dist="38100" dir="2700000" algn="tl">
                    <a:srgbClr val="000000">
                      <a:alpha val="43137"/>
                    </a:srgbClr>
                  </a:outerShdw>
                </a:effectLst>
                <a:latin typeface="+mn-lt"/>
              </a:rPr>
              <a:t>Ing. Emily V</a:t>
            </a:r>
            <a:r>
              <a:rPr lang="es-PE" b="1" dirty="0" smtClean="0">
                <a:solidFill>
                  <a:schemeClr val="bg1"/>
                </a:solidFill>
                <a:effectLst>
                  <a:outerShdw blurRad="38100" dist="38100" dir="2700000" algn="tl">
                    <a:srgbClr val="000000">
                      <a:alpha val="43137"/>
                    </a:srgbClr>
                  </a:outerShdw>
                </a:effectLst>
                <a:latin typeface="+mn-lt"/>
              </a:rPr>
              <a:t>ivanco</a:t>
            </a:r>
            <a:endParaRPr lang="es-PE" b="1" dirty="0">
              <a:solidFill>
                <a:schemeClr val="bg1"/>
              </a:solidFill>
              <a:effectLst>
                <a:outerShdw blurRad="38100" dist="38100" dir="2700000" algn="tl">
                  <a:srgbClr val="000000">
                    <a:alpha val="43137"/>
                  </a:srgbClr>
                </a:outerShdw>
              </a:effectLst>
              <a:latin typeface="+mn-lt"/>
            </a:endParaRPr>
          </a:p>
        </p:txBody>
      </p:sp>
      <p:sp>
        <p:nvSpPr>
          <p:cNvPr id="10" name="9 CuadroTexto"/>
          <p:cNvSpPr txBox="1"/>
          <p:nvPr/>
        </p:nvSpPr>
        <p:spPr>
          <a:xfrm>
            <a:off x="8070808" y="8694905"/>
            <a:ext cx="5641378" cy="553045"/>
          </a:xfrm>
          <a:prstGeom prst="rect">
            <a:avLst/>
          </a:prstGeom>
          <a:noFill/>
        </p:spPr>
        <p:txBody>
          <a:bodyPr wrap="square" lIns="120975" tIns="60488" rIns="120975" bIns="60488" rtlCol="0">
            <a:spAutoFit/>
          </a:bodyPr>
          <a:lstStyle/>
          <a:p>
            <a:pPr algn="ctr"/>
            <a:r>
              <a:rPr lang="es-PE" sz="2800" b="1" dirty="0">
                <a:solidFill>
                  <a:schemeClr val="bg1"/>
                </a:solidFill>
                <a:effectLst>
                  <a:outerShdw blurRad="38100" dist="38100" dir="2700000" algn="tl">
                    <a:srgbClr val="000000">
                      <a:alpha val="43137"/>
                    </a:srgbClr>
                  </a:outerShdw>
                </a:effectLst>
                <a:latin typeface="+mn-lt"/>
              </a:rPr>
              <a:t>emilyvivanco@kmrsac.com</a:t>
            </a:r>
          </a:p>
        </p:txBody>
      </p:sp>
      <p:sp>
        <p:nvSpPr>
          <p:cNvPr id="2" name="Rectangle 2"/>
          <p:cNvSpPr>
            <a:spLocks noChangeArrowheads="1"/>
          </p:cNvSpPr>
          <p:nvPr/>
        </p:nvSpPr>
        <p:spPr bwMode="auto">
          <a:xfrm>
            <a:off x="1800228" y="-307300"/>
            <a:ext cx="244377" cy="6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0975" tIns="60488" rIns="120975" bIns="60488" numCol="1" anchor="ctr" anchorCtr="0" compatLnSpc="1">
            <a:prstTxWarp prst="textNoShape">
              <a:avLst/>
            </a:prstTxWarp>
            <a:spAutoFit/>
          </a:bodyPr>
          <a:lstStyle/>
          <a:p>
            <a:endParaRPr lang="es-CO" dirty="0"/>
          </a:p>
        </p:txBody>
      </p:sp>
      <p:sp>
        <p:nvSpPr>
          <p:cNvPr id="15" name="6 CuadroTexto"/>
          <p:cNvSpPr txBox="1"/>
          <p:nvPr/>
        </p:nvSpPr>
        <p:spPr>
          <a:xfrm>
            <a:off x="1416858" y="9472519"/>
            <a:ext cx="3912734" cy="553045"/>
          </a:xfrm>
          <a:prstGeom prst="rect">
            <a:avLst/>
          </a:prstGeom>
          <a:noFill/>
        </p:spPr>
        <p:txBody>
          <a:bodyPr wrap="square" lIns="120975" tIns="60488" rIns="120975" bIns="60488" rtlCol="0">
            <a:spAutoFit/>
          </a:bodyPr>
          <a:lstStyle/>
          <a:p>
            <a:pPr algn="ctr"/>
            <a:r>
              <a:rPr lang="es-PE" sz="2800" b="1" dirty="0" smtClean="0">
                <a:solidFill>
                  <a:srgbClr val="152D65"/>
                </a:solidFill>
                <a:latin typeface="Arial Black" panose="020B0A04020102020204" pitchFamily="34" charset="0"/>
              </a:rPr>
              <a:t>Lima, Agosto 2016</a:t>
            </a:r>
            <a:endParaRPr lang="es-PE" sz="2800" b="1" dirty="0">
              <a:solidFill>
                <a:srgbClr val="152D65"/>
              </a:solidFill>
              <a:latin typeface="Arial Black" panose="020B0A04020102020204" pitchFamily="34" charset="0"/>
            </a:endParaRPr>
          </a:p>
        </p:txBody>
      </p:sp>
      <p:sp>
        <p:nvSpPr>
          <p:cNvPr id="13" name="Rectangle 2"/>
          <p:cNvSpPr txBox="1">
            <a:spLocks noChangeArrowheads="1"/>
          </p:cNvSpPr>
          <p:nvPr/>
        </p:nvSpPr>
        <p:spPr>
          <a:xfrm>
            <a:off x="5598443" y="806842"/>
            <a:ext cx="8352953" cy="2880320"/>
          </a:xfrm>
          <a:prstGeom prst="rect">
            <a:avLst/>
          </a:prstGeom>
          <a:ln w="38100">
            <a:solidFill>
              <a:srgbClr val="2B0989"/>
            </a:solidFill>
            <a:miter lim="800000"/>
            <a:headEnd/>
            <a:tailEnd/>
          </a:ln>
        </p:spPr>
        <p:txBody>
          <a:bodyPr vert="horz" lIns="144018" tIns="72009" rIns="144018" bIns="72009"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PE" sz="2000" b="1" dirty="0">
                <a:solidFill>
                  <a:schemeClr val="accent2">
                    <a:lumMod val="75000"/>
                  </a:schemeClr>
                </a:solidFill>
                <a:latin typeface="Arial Narrow" pitchFamily="34" charset="0"/>
                <a:cs typeface="Arial" pitchFamily="34" charset="0"/>
              </a:rPr>
              <a:t/>
            </a:r>
            <a:br>
              <a:rPr lang="es-PE" sz="2000" b="1" dirty="0">
                <a:solidFill>
                  <a:schemeClr val="accent2">
                    <a:lumMod val="75000"/>
                  </a:schemeClr>
                </a:solidFill>
                <a:latin typeface="Arial Narrow" pitchFamily="34" charset="0"/>
                <a:cs typeface="Arial" pitchFamily="34" charset="0"/>
              </a:rPr>
            </a:br>
            <a:r>
              <a:rPr lang="es-PE" sz="2000" b="1" dirty="0">
                <a:solidFill>
                  <a:schemeClr val="accent2">
                    <a:lumMod val="75000"/>
                  </a:schemeClr>
                </a:solidFill>
                <a:latin typeface="Arial Narrow" pitchFamily="34" charset="0"/>
                <a:cs typeface="Arial" pitchFamily="34" charset="0"/>
              </a:rPr>
              <a:t/>
            </a:r>
            <a:br>
              <a:rPr lang="es-PE" sz="2000" b="1" dirty="0">
                <a:solidFill>
                  <a:schemeClr val="accent2">
                    <a:lumMod val="75000"/>
                  </a:schemeClr>
                </a:solidFill>
                <a:latin typeface="Arial Narrow" pitchFamily="34" charset="0"/>
                <a:cs typeface="Arial" pitchFamily="34" charset="0"/>
              </a:rPr>
            </a:br>
            <a:endParaRPr lang="es-CO" sz="2400" dirty="0">
              <a:solidFill>
                <a:schemeClr val="accent2">
                  <a:lumMod val="75000"/>
                </a:schemeClr>
              </a:solidFill>
              <a:latin typeface="Arial Narrow" pitchFamily="34" charset="0"/>
            </a:endParaRPr>
          </a:p>
          <a:p>
            <a:endParaRPr lang="es-ES" sz="6600" b="1" dirty="0">
              <a:solidFill>
                <a:schemeClr val="accent2">
                  <a:lumMod val="75000"/>
                </a:schemeClr>
              </a:solidFill>
              <a:latin typeface="Arial Narrow" pitchFamily="34" charset="0"/>
              <a:cs typeface="Arial" pitchFamily="34" charset="0"/>
            </a:endParaRPr>
          </a:p>
        </p:txBody>
      </p:sp>
      <p:sp>
        <p:nvSpPr>
          <p:cNvPr id="6" name="Rectángulo 5"/>
          <p:cNvSpPr/>
          <p:nvPr/>
        </p:nvSpPr>
        <p:spPr>
          <a:xfrm>
            <a:off x="5772473" y="1515156"/>
            <a:ext cx="8004894" cy="2123658"/>
          </a:xfrm>
          <a:prstGeom prst="rect">
            <a:avLst/>
          </a:prstGeom>
        </p:spPr>
        <p:txBody>
          <a:bodyPr wrap="square">
            <a:spAutoFit/>
          </a:bodyPr>
          <a:lstStyle/>
          <a:p>
            <a:pPr algn="ctr"/>
            <a:r>
              <a:rPr lang="es-PE" sz="4400" dirty="0" smtClean="0">
                <a:solidFill>
                  <a:schemeClr val="accent2"/>
                </a:solidFill>
                <a:latin typeface="+mn-lt"/>
              </a:rPr>
              <a:t>Análisis </a:t>
            </a:r>
            <a:r>
              <a:rPr lang="es-PE" sz="4400" dirty="0">
                <a:solidFill>
                  <a:schemeClr val="accent2"/>
                </a:solidFill>
                <a:latin typeface="+mn-lt"/>
              </a:rPr>
              <a:t>de Peligros y Puntos Críticos de Control (HACCP) y la ISO 22000</a:t>
            </a:r>
            <a:endParaRPr lang="x-none" sz="4400" dirty="0">
              <a:solidFill>
                <a:schemeClr val="accent2"/>
              </a:solidFill>
              <a:latin typeface="+mn-lt"/>
            </a:endParaRPr>
          </a:p>
        </p:txBody>
      </p:sp>
      <p:sp>
        <p:nvSpPr>
          <p:cNvPr id="7" name="AutoShape 2" descr="Resultado de imagen para promperu logo vecto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PE"/>
          </a:p>
        </p:txBody>
      </p:sp>
      <p:pic>
        <p:nvPicPr>
          <p:cNvPr id="12" name="Imagen 11"/>
          <p:cNvPicPr>
            <a:picLocks noChangeAspect="1"/>
          </p:cNvPicPr>
          <p:nvPr/>
        </p:nvPicPr>
        <p:blipFill>
          <a:blip r:embed="rId3"/>
          <a:stretch>
            <a:fillRect/>
          </a:stretch>
        </p:blipFill>
        <p:spPr>
          <a:xfrm>
            <a:off x="864197" y="5904730"/>
            <a:ext cx="5256584" cy="2031530"/>
          </a:xfrm>
          <a:prstGeom prst="rect">
            <a:avLst/>
          </a:prstGeom>
        </p:spPr>
      </p:pic>
    </p:spTree>
    <p:extLst>
      <p:ext uri="{BB962C8B-B14F-4D97-AF65-F5344CB8AC3E}">
        <p14:creationId xmlns:p14="http://schemas.microsoft.com/office/powerpoint/2010/main" val="16523175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5"/>
          <p:cNvSpPr>
            <a:spLocks noChangeArrowheads="1"/>
          </p:cNvSpPr>
          <p:nvPr/>
        </p:nvSpPr>
        <p:spPr bwMode="auto">
          <a:xfrm>
            <a:off x="816141" y="576139"/>
            <a:ext cx="6528776" cy="1339396"/>
          </a:xfrm>
          <a:prstGeom prst="rect">
            <a:avLst/>
          </a:prstGeom>
          <a:solidFill>
            <a:schemeClr val="accent5"/>
          </a:solidFill>
          <a:ln>
            <a:headEnd/>
            <a:tailEnd/>
          </a:ln>
        </p:spPr>
        <p:style>
          <a:lnRef idx="2">
            <a:schemeClr val="accent5"/>
          </a:lnRef>
          <a:fillRef idx="1">
            <a:schemeClr val="lt1"/>
          </a:fillRef>
          <a:effectRef idx="0">
            <a:schemeClr val="accent5"/>
          </a:effectRef>
          <a:fontRef idx="minor">
            <a:schemeClr val="dk1"/>
          </a:fontRef>
        </p:style>
        <p:txBody>
          <a:bodyPr lIns="139616" tIns="69807" rIns="139616" bIns="69807" anchor="ctr"/>
          <a:lstStyle/>
          <a:p>
            <a:pPr algn="ctr" eaLnBrk="0" hangingPunct="0">
              <a:spcBef>
                <a:spcPct val="50000"/>
              </a:spcBef>
              <a:buClr>
                <a:srgbClr val="006582"/>
              </a:buClr>
              <a:buSzPct val="118000"/>
              <a:buFont typeface="Times" pitchFamily="18" charset="0"/>
              <a:buNone/>
            </a:pPr>
            <a:r>
              <a:rPr lang="es-ES" sz="4900" b="1" i="1" dirty="0">
                <a:solidFill>
                  <a:srgbClr val="120270"/>
                </a:solidFill>
                <a:cs typeface="ヒラギノ角ゴ Pro W3"/>
              </a:rPr>
              <a:t>Estructura de la Norma</a:t>
            </a:r>
          </a:p>
        </p:txBody>
      </p:sp>
      <p:sp>
        <p:nvSpPr>
          <p:cNvPr id="98307" name="AutoShape 6"/>
          <p:cNvSpPr>
            <a:spLocks noChangeArrowheads="1"/>
          </p:cNvSpPr>
          <p:nvPr/>
        </p:nvSpPr>
        <p:spPr bwMode="auto">
          <a:xfrm>
            <a:off x="5963248" y="5558259"/>
            <a:ext cx="2362795" cy="1518057"/>
          </a:xfrm>
          <a:prstGeom prst="flowChartAlternateProcess">
            <a:avLst/>
          </a:prstGeom>
          <a:ln>
            <a:headEnd/>
            <a:tailEnd/>
          </a:ln>
        </p:spPr>
        <p:style>
          <a:lnRef idx="1">
            <a:schemeClr val="accent6"/>
          </a:lnRef>
          <a:fillRef idx="2">
            <a:schemeClr val="accent6"/>
          </a:fillRef>
          <a:effectRef idx="1">
            <a:schemeClr val="accent6"/>
          </a:effectRef>
          <a:fontRef idx="minor">
            <a:schemeClr val="dk1"/>
          </a:fontRef>
        </p:style>
        <p:txBody>
          <a:bodyPr lIns="139616" tIns="69807" rIns="139616" bIns="69807" anchor="ctr">
            <a:spAutoFit/>
          </a:bodyPr>
          <a:lstStyle/>
          <a:p>
            <a:pPr algn="ctr" eaLnBrk="0" hangingPunct="0">
              <a:spcBef>
                <a:spcPct val="50000"/>
              </a:spcBef>
              <a:buClr>
                <a:srgbClr val="006582"/>
              </a:buClr>
              <a:buSzPct val="118000"/>
              <a:buFont typeface="Times" pitchFamily="18" charset="0"/>
              <a:buNone/>
            </a:pPr>
            <a:r>
              <a:rPr lang="es-ES" b="1">
                <a:solidFill>
                  <a:srgbClr val="120270"/>
                </a:solidFill>
                <a:cs typeface="ヒラギノ角ゴ Pro W3"/>
              </a:rPr>
              <a:t>ISO</a:t>
            </a:r>
          </a:p>
          <a:p>
            <a:pPr algn="ctr" eaLnBrk="0" hangingPunct="0">
              <a:spcBef>
                <a:spcPct val="50000"/>
              </a:spcBef>
              <a:buClr>
                <a:srgbClr val="006582"/>
              </a:buClr>
              <a:buSzPct val="118000"/>
              <a:buFont typeface="Times" pitchFamily="18" charset="0"/>
              <a:buNone/>
            </a:pPr>
            <a:r>
              <a:rPr lang="es-ES" b="1">
                <a:solidFill>
                  <a:srgbClr val="120270"/>
                </a:solidFill>
                <a:cs typeface="ヒラギノ角ゴ Pro W3"/>
              </a:rPr>
              <a:t>22000</a:t>
            </a:r>
          </a:p>
        </p:txBody>
      </p:sp>
      <p:sp>
        <p:nvSpPr>
          <p:cNvPr id="98308" name="AutoShape 7">
            <a:hlinkClick r:id="rId2" action="ppaction://hlinksldjump"/>
          </p:cNvPr>
          <p:cNvSpPr>
            <a:spLocks noChangeArrowheads="1"/>
          </p:cNvSpPr>
          <p:nvPr/>
        </p:nvSpPr>
        <p:spPr bwMode="auto">
          <a:xfrm>
            <a:off x="576166" y="4278480"/>
            <a:ext cx="2406775" cy="1177538"/>
          </a:xfrm>
          <a:prstGeom prst="flowChartAlternateProcess">
            <a:avLst/>
          </a:prstGeom>
          <a:ln>
            <a:headEnd/>
            <a:tailEnd/>
          </a:ln>
        </p:spPr>
        <p:style>
          <a:lnRef idx="1">
            <a:schemeClr val="accent6"/>
          </a:lnRef>
          <a:fillRef idx="2">
            <a:schemeClr val="accent6"/>
          </a:fillRef>
          <a:effectRef idx="1">
            <a:schemeClr val="accent6"/>
          </a:effectRef>
          <a:fontRef idx="minor">
            <a:schemeClr val="dk1"/>
          </a:fontRef>
        </p:style>
        <p:txBody>
          <a:bodyPr wrap="square" lIns="139616" tIns="69807" rIns="139616" bIns="69807" anchor="ctr">
            <a:spAutoFit/>
          </a:bodyPr>
          <a:lstStyle/>
          <a:p>
            <a:pPr marL="523557" indent="-523557" algn="ctr" eaLnBrk="0" hangingPunct="0">
              <a:spcBef>
                <a:spcPct val="50000"/>
              </a:spcBef>
              <a:buClr>
                <a:srgbClr val="006582"/>
              </a:buClr>
              <a:buSzPct val="118000"/>
            </a:pPr>
            <a:r>
              <a:rPr lang="es-ES" sz="2400" dirty="0">
                <a:cs typeface="ヒラギノ角ゴ Pro W3"/>
              </a:rPr>
              <a:t>2. Referencias</a:t>
            </a:r>
          </a:p>
          <a:p>
            <a:pPr marL="523557" indent="-523557" algn="ctr" eaLnBrk="0" hangingPunct="0">
              <a:spcBef>
                <a:spcPct val="50000"/>
              </a:spcBef>
              <a:buClr>
                <a:srgbClr val="006582"/>
              </a:buClr>
              <a:buSzPct val="118000"/>
            </a:pPr>
            <a:r>
              <a:rPr lang="es-ES" sz="2400" dirty="0">
                <a:cs typeface="ヒラギノ角ゴ Pro W3"/>
              </a:rPr>
              <a:t>Normativas</a:t>
            </a:r>
          </a:p>
        </p:txBody>
      </p:sp>
      <p:sp>
        <p:nvSpPr>
          <p:cNvPr id="98309" name="AutoShape 8">
            <a:hlinkClick r:id="rId2" action="ppaction://hlinksldjump"/>
          </p:cNvPr>
          <p:cNvSpPr>
            <a:spLocks noChangeArrowheads="1"/>
          </p:cNvSpPr>
          <p:nvPr/>
        </p:nvSpPr>
        <p:spPr bwMode="auto">
          <a:xfrm>
            <a:off x="3230406" y="2550077"/>
            <a:ext cx="2395299" cy="1177538"/>
          </a:xfrm>
          <a:prstGeom prst="flowChartAlternateProcess">
            <a:avLst/>
          </a:prstGeom>
          <a:ln>
            <a:headEnd/>
            <a:tailEnd/>
          </a:ln>
        </p:spPr>
        <p:style>
          <a:lnRef idx="1">
            <a:schemeClr val="accent6"/>
          </a:lnRef>
          <a:fillRef idx="2">
            <a:schemeClr val="accent6"/>
          </a:fillRef>
          <a:effectRef idx="1">
            <a:schemeClr val="accent6"/>
          </a:effectRef>
          <a:fontRef idx="minor">
            <a:schemeClr val="dk1"/>
          </a:fontRef>
        </p:style>
        <p:txBody>
          <a:bodyPr lIns="139616" tIns="69807" rIns="139616" bIns="69807" anchor="ctr">
            <a:spAutoFit/>
          </a:bodyPr>
          <a:lstStyle/>
          <a:p>
            <a:pPr marL="523557" indent="-523557" algn="ctr" eaLnBrk="0" hangingPunct="0">
              <a:spcBef>
                <a:spcPct val="50000"/>
              </a:spcBef>
              <a:buClr>
                <a:srgbClr val="006582"/>
              </a:buClr>
              <a:buSzPct val="118000"/>
            </a:pPr>
            <a:r>
              <a:rPr lang="es-ES" sz="2400">
                <a:cs typeface="ヒラギノ角ゴ Pro W3"/>
              </a:rPr>
              <a:t>3. Términos y</a:t>
            </a:r>
          </a:p>
          <a:p>
            <a:pPr marL="523557" indent="-523557" algn="ctr" eaLnBrk="0" hangingPunct="0">
              <a:spcBef>
                <a:spcPct val="50000"/>
              </a:spcBef>
              <a:buClr>
                <a:srgbClr val="006582"/>
              </a:buClr>
              <a:buSzPct val="118000"/>
            </a:pPr>
            <a:r>
              <a:rPr lang="es-ES" sz="2400">
                <a:cs typeface="ヒラギノ角ゴ Pro W3"/>
              </a:rPr>
              <a:t>Definiciones</a:t>
            </a:r>
          </a:p>
        </p:txBody>
      </p:sp>
      <p:sp>
        <p:nvSpPr>
          <p:cNvPr id="98310" name="AutoShape 9">
            <a:hlinkClick r:id="rId3" action="ppaction://hlinksldjump"/>
          </p:cNvPr>
          <p:cNvSpPr>
            <a:spLocks noChangeArrowheads="1"/>
          </p:cNvSpPr>
          <p:nvPr/>
        </p:nvSpPr>
        <p:spPr bwMode="auto">
          <a:xfrm>
            <a:off x="7144646" y="2149456"/>
            <a:ext cx="3656654" cy="1790465"/>
          </a:xfrm>
          <a:prstGeom prst="flowChartAlternateProcess">
            <a:avLst/>
          </a:prstGeom>
          <a:ln>
            <a:headEnd/>
            <a:tailEnd/>
          </a:ln>
        </p:spPr>
        <p:style>
          <a:lnRef idx="1">
            <a:schemeClr val="accent6"/>
          </a:lnRef>
          <a:fillRef idx="2">
            <a:schemeClr val="accent6"/>
          </a:fillRef>
          <a:effectRef idx="1">
            <a:schemeClr val="accent6"/>
          </a:effectRef>
          <a:fontRef idx="minor">
            <a:schemeClr val="dk1"/>
          </a:fontRef>
        </p:style>
        <p:txBody>
          <a:bodyPr wrap="square" lIns="139616" tIns="69807" rIns="139616" bIns="69807" anchor="ctr">
            <a:spAutoFit/>
          </a:bodyPr>
          <a:lstStyle/>
          <a:p>
            <a:pPr marL="523557" indent="-523557" algn="ctr" eaLnBrk="0" hangingPunct="0">
              <a:spcBef>
                <a:spcPct val="50000"/>
              </a:spcBef>
              <a:buClr>
                <a:srgbClr val="006582"/>
              </a:buClr>
              <a:buSzPct val="118000"/>
            </a:pPr>
            <a:r>
              <a:rPr lang="es-ES" sz="2400" dirty="0">
                <a:cs typeface="ヒラギノ角ゴ Pro W3"/>
              </a:rPr>
              <a:t>4. Sistema de Gestión</a:t>
            </a:r>
          </a:p>
          <a:p>
            <a:pPr marL="523557" indent="-523557" algn="ctr" eaLnBrk="0" hangingPunct="0">
              <a:spcBef>
                <a:spcPct val="50000"/>
              </a:spcBef>
              <a:buClr>
                <a:srgbClr val="006582"/>
              </a:buClr>
              <a:buSzPct val="118000"/>
            </a:pPr>
            <a:r>
              <a:rPr lang="es-ES" sz="2400" dirty="0">
                <a:cs typeface="ヒラギノ角ゴ Pro W3"/>
              </a:rPr>
              <a:t>De la Inocuidad</a:t>
            </a:r>
          </a:p>
          <a:p>
            <a:pPr marL="523557" indent="-523557" algn="ctr" eaLnBrk="0" hangingPunct="0">
              <a:spcBef>
                <a:spcPct val="50000"/>
              </a:spcBef>
              <a:buClr>
                <a:srgbClr val="006582"/>
              </a:buClr>
              <a:buSzPct val="118000"/>
            </a:pPr>
            <a:r>
              <a:rPr lang="es-ES" sz="2400" dirty="0">
                <a:cs typeface="ヒラギノ角ゴ Pro W3"/>
              </a:rPr>
              <a:t>de los Alimentos </a:t>
            </a:r>
          </a:p>
        </p:txBody>
      </p:sp>
      <p:sp>
        <p:nvSpPr>
          <p:cNvPr id="98311" name="AutoShape 10">
            <a:hlinkClick r:id="rId3" action="ppaction://hlinksldjump"/>
          </p:cNvPr>
          <p:cNvSpPr>
            <a:spLocks noChangeArrowheads="1"/>
          </p:cNvSpPr>
          <p:nvPr/>
        </p:nvSpPr>
        <p:spPr bwMode="auto">
          <a:xfrm>
            <a:off x="10529890" y="4366999"/>
            <a:ext cx="2718194" cy="1177531"/>
          </a:xfrm>
          <a:prstGeom prst="flowChartAlternateProcess">
            <a:avLst/>
          </a:prstGeom>
          <a:ln>
            <a:headEnd/>
            <a:tailEnd/>
          </a:ln>
        </p:spPr>
        <p:style>
          <a:lnRef idx="1">
            <a:schemeClr val="accent6"/>
          </a:lnRef>
          <a:fillRef idx="2">
            <a:schemeClr val="accent6"/>
          </a:fillRef>
          <a:effectRef idx="1">
            <a:schemeClr val="accent6"/>
          </a:effectRef>
          <a:fontRef idx="minor">
            <a:schemeClr val="dk1"/>
          </a:fontRef>
        </p:style>
        <p:txBody>
          <a:bodyPr wrap="none" lIns="139616" tIns="69807" rIns="139616" bIns="69807" anchor="ctr">
            <a:spAutoFit/>
          </a:bodyPr>
          <a:lstStyle/>
          <a:p>
            <a:pPr marL="523557" indent="-523557" algn="ctr" eaLnBrk="0" hangingPunct="0">
              <a:spcBef>
                <a:spcPct val="50000"/>
              </a:spcBef>
              <a:buClr>
                <a:srgbClr val="006582"/>
              </a:buClr>
              <a:buSzPct val="118000"/>
            </a:pPr>
            <a:r>
              <a:rPr lang="es-ES" sz="2400">
                <a:cs typeface="ヒラギノ角ゴ Pro W3"/>
              </a:rPr>
              <a:t>5. Responsabilidad</a:t>
            </a:r>
          </a:p>
          <a:p>
            <a:pPr marL="523557" indent="-523557" algn="ctr" eaLnBrk="0" hangingPunct="0">
              <a:spcBef>
                <a:spcPct val="50000"/>
              </a:spcBef>
              <a:buClr>
                <a:srgbClr val="006582"/>
              </a:buClr>
              <a:buSzPct val="118000"/>
            </a:pPr>
            <a:r>
              <a:rPr lang="es-ES" sz="2400">
                <a:cs typeface="ヒラギノ角ゴ Pro W3"/>
              </a:rPr>
              <a:t>de la Dirección</a:t>
            </a:r>
          </a:p>
        </p:txBody>
      </p:sp>
      <p:sp>
        <p:nvSpPr>
          <p:cNvPr id="98312" name="AutoShape 11">
            <a:hlinkClick r:id="rId4" action="ppaction://hlinksldjump"/>
          </p:cNvPr>
          <p:cNvSpPr>
            <a:spLocks noChangeArrowheads="1"/>
          </p:cNvSpPr>
          <p:nvPr/>
        </p:nvSpPr>
        <p:spPr bwMode="auto">
          <a:xfrm>
            <a:off x="10599557" y="6408787"/>
            <a:ext cx="2722024" cy="1177538"/>
          </a:xfrm>
          <a:prstGeom prst="flowChartAlternateProcess">
            <a:avLst/>
          </a:prstGeom>
          <a:ln>
            <a:headEnd/>
            <a:tailEnd/>
          </a:ln>
        </p:spPr>
        <p:style>
          <a:lnRef idx="1">
            <a:schemeClr val="accent6"/>
          </a:lnRef>
          <a:fillRef idx="2">
            <a:schemeClr val="accent6"/>
          </a:fillRef>
          <a:effectRef idx="1">
            <a:schemeClr val="accent6"/>
          </a:effectRef>
          <a:fontRef idx="minor">
            <a:schemeClr val="dk1"/>
          </a:fontRef>
        </p:style>
        <p:txBody>
          <a:bodyPr wrap="square" lIns="139616" tIns="69807" rIns="139616" bIns="69807" anchor="ctr">
            <a:spAutoFit/>
          </a:bodyPr>
          <a:lstStyle/>
          <a:p>
            <a:pPr marL="523557" indent="-523557" algn="ctr" eaLnBrk="0" hangingPunct="0">
              <a:spcBef>
                <a:spcPct val="50000"/>
              </a:spcBef>
              <a:buClr>
                <a:srgbClr val="006582"/>
              </a:buClr>
              <a:buSzPct val="118000"/>
            </a:pPr>
            <a:r>
              <a:rPr lang="es-ES" sz="2400" dirty="0">
                <a:cs typeface="ヒラギノ角ゴ Pro W3"/>
              </a:rPr>
              <a:t>6. Gestión de los</a:t>
            </a:r>
          </a:p>
          <a:p>
            <a:pPr marL="523557" indent="-523557" algn="ctr" eaLnBrk="0" hangingPunct="0">
              <a:spcBef>
                <a:spcPct val="50000"/>
              </a:spcBef>
              <a:buClr>
                <a:srgbClr val="006582"/>
              </a:buClr>
              <a:buSzPct val="118000"/>
            </a:pPr>
            <a:r>
              <a:rPr lang="es-ES" sz="2400" dirty="0">
                <a:cs typeface="ヒラギノ角ゴ Pro W3"/>
              </a:rPr>
              <a:t>Recursos</a:t>
            </a:r>
          </a:p>
        </p:txBody>
      </p:sp>
      <p:sp>
        <p:nvSpPr>
          <p:cNvPr id="98313" name="AutoShape 12">
            <a:hlinkClick r:id="rId5" action="ppaction://hlinksldjump"/>
          </p:cNvPr>
          <p:cNvSpPr>
            <a:spLocks noChangeArrowheads="1"/>
          </p:cNvSpPr>
          <p:nvPr/>
        </p:nvSpPr>
        <p:spPr bwMode="auto">
          <a:xfrm>
            <a:off x="7144646" y="7958081"/>
            <a:ext cx="4376734" cy="1586154"/>
          </a:xfrm>
          <a:prstGeom prst="flowChartAlternateProcess">
            <a:avLst/>
          </a:prstGeom>
          <a:ln>
            <a:headEnd/>
            <a:tailEnd/>
          </a:ln>
        </p:spPr>
        <p:style>
          <a:lnRef idx="1">
            <a:schemeClr val="accent6"/>
          </a:lnRef>
          <a:fillRef idx="2">
            <a:schemeClr val="accent6"/>
          </a:fillRef>
          <a:effectRef idx="1">
            <a:schemeClr val="accent6"/>
          </a:effectRef>
          <a:fontRef idx="minor">
            <a:schemeClr val="dk1"/>
          </a:fontRef>
        </p:style>
        <p:txBody>
          <a:bodyPr wrap="square" lIns="139616" tIns="69807" rIns="139616" bIns="69807" anchor="ctr">
            <a:spAutoFit/>
          </a:bodyPr>
          <a:lstStyle/>
          <a:p>
            <a:pPr marL="523557" indent="-523557" algn="ctr" eaLnBrk="0" hangingPunct="0">
              <a:spcBef>
                <a:spcPct val="50000"/>
              </a:spcBef>
              <a:buClr>
                <a:srgbClr val="006582"/>
              </a:buClr>
              <a:buSzPct val="118000"/>
            </a:pPr>
            <a:r>
              <a:rPr lang="es-ES" sz="2400" dirty="0">
                <a:cs typeface="ヒラギノ角ゴ Pro W3"/>
              </a:rPr>
              <a:t>7. Planificación y Realización</a:t>
            </a:r>
          </a:p>
          <a:p>
            <a:pPr marL="523557" indent="-523557" algn="ctr" eaLnBrk="0" hangingPunct="0">
              <a:spcBef>
                <a:spcPct val="50000"/>
              </a:spcBef>
              <a:buClr>
                <a:srgbClr val="006582"/>
              </a:buClr>
              <a:buSzPct val="118000"/>
            </a:pPr>
            <a:r>
              <a:rPr lang="es-ES" sz="2400" dirty="0">
                <a:cs typeface="ヒラギノ角ゴ Pro W3"/>
              </a:rPr>
              <a:t>De Productos Inocuos</a:t>
            </a:r>
          </a:p>
        </p:txBody>
      </p:sp>
      <p:sp>
        <p:nvSpPr>
          <p:cNvPr id="98314" name="AutoShape 13">
            <a:hlinkClick r:id="rId6" action="ppaction://hlinksldjump"/>
          </p:cNvPr>
          <p:cNvSpPr>
            <a:spLocks noChangeArrowheads="1"/>
          </p:cNvSpPr>
          <p:nvPr/>
        </p:nvSpPr>
        <p:spPr bwMode="auto">
          <a:xfrm>
            <a:off x="2406277" y="7908332"/>
            <a:ext cx="3380074" cy="1586160"/>
          </a:xfrm>
          <a:prstGeom prst="flowChartAlternateProcess">
            <a:avLst/>
          </a:prstGeom>
          <a:ln>
            <a:headEnd/>
            <a:tailEnd/>
          </a:ln>
        </p:spPr>
        <p:style>
          <a:lnRef idx="1">
            <a:schemeClr val="accent6"/>
          </a:lnRef>
          <a:fillRef idx="2">
            <a:schemeClr val="accent6"/>
          </a:fillRef>
          <a:effectRef idx="1">
            <a:schemeClr val="accent6"/>
          </a:effectRef>
          <a:fontRef idx="minor">
            <a:schemeClr val="dk1"/>
          </a:fontRef>
        </p:style>
        <p:txBody>
          <a:bodyPr wrap="square" lIns="139616" tIns="69807" rIns="139616" bIns="69807" anchor="ctr">
            <a:spAutoFit/>
          </a:bodyPr>
          <a:lstStyle/>
          <a:p>
            <a:pPr marL="523557" indent="-523557" algn="ctr" eaLnBrk="0" hangingPunct="0">
              <a:spcBef>
                <a:spcPct val="50000"/>
              </a:spcBef>
              <a:buClr>
                <a:srgbClr val="006582"/>
              </a:buClr>
              <a:buSzPct val="118000"/>
            </a:pPr>
            <a:r>
              <a:rPr lang="es-ES" sz="2400" dirty="0">
                <a:cs typeface="ヒラギノ角ゴ Pro W3"/>
              </a:rPr>
              <a:t>8. Validación, Verificación</a:t>
            </a:r>
          </a:p>
          <a:p>
            <a:pPr marL="523557" indent="-523557" algn="ctr" eaLnBrk="0" hangingPunct="0">
              <a:spcBef>
                <a:spcPct val="50000"/>
              </a:spcBef>
              <a:buClr>
                <a:srgbClr val="006582"/>
              </a:buClr>
              <a:buSzPct val="118000"/>
            </a:pPr>
            <a:r>
              <a:rPr lang="es-ES" sz="2400" dirty="0">
                <a:cs typeface="ヒラギノ角ゴ Pro W3"/>
              </a:rPr>
              <a:t>y Mejora del Sistema</a:t>
            </a:r>
          </a:p>
        </p:txBody>
      </p:sp>
      <p:sp>
        <p:nvSpPr>
          <p:cNvPr id="98315" name="AutoShape 14">
            <a:hlinkClick r:id="rId5" action="ppaction://hlinksldjump"/>
          </p:cNvPr>
          <p:cNvSpPr>
            <a:spLocks noChangeArrowheads="1"/>
          </p:cNvSpPr>
          <p:nvPr/>
        </p:nvSpPr>
        <p:spPr bwMode="auto">
          <a:xfrm>
            <a:off x="576166" y="6048751"/>
            <a:ext cx="2880318" cy="1586154"/>
          </a:xfrm>
          <a:prstGeom prst="flowChartAlternateProcess">
            <a:avLst/>
          </a:prstGeom>
          <a:ln>
            <a:headEnd/>
            <a:tailEnd/>
          </a:ln>
        </p:spPr>
        <p:style>
          <a:lnRef idx="1">
            <a:schemeClr val="accent6"/>
          </a:lnRef>
          <a:fillRef idx="2">
            <a:schemeClr val="accent6"/>
          </a:fillRef>
          <a:effectRef idx="1">
            <a:schemeClr val="accent6"/>
          </a:effectRef>
          <a:fontRef idx="minor">
            <a:schemeClr val="dk1"/>
          </a:fontRef>
        </p:style>
        <p:txBody>
          <a:bodyPr wrap="square" lIns="139616" tIns="69807" rIns="139616" bIns="69807" anchor="ctr">
            <a:spAutoFit/>
          </a:bodyPr>
          <a:lstStyle/>
          <a:p>
            <a:pPr marL="523557" indent="-523557" algn="ctr" eaLnBrk="0" hangingPunct="0">
              <a:spcBef>
                <a:spcPct val="50000"/>
              </a:spcBef>
              <a:buClr>
                <a:srgbClr val="006582"/>
              </a:buClr>
              <a:buSzPct val="118000"/>
            </a:pPr>
            <a:r>
              <a:rPr lang="es-ES" sz="2400" dirty="0">
                <a:cs typeface="ヒラギノ角ゴ Pro W3"/>
              </a:rPr>
              <a:t>1. Objeto y Campo</a:t>
            </a:r>
          </a:p>
          <a:p>
            <a:pPr marL="523557" indent="-523557" algn="ctr" eaLnBrk="0" hangingPunct="0">
              <a:spcBef>
                <a:spcPct val="50000"/>
              </a:spcBef>
              <a:buClr>
                <a:srgbClr val="006582"/>
              </a:buClr>
              <a:buSzPct val="118000"/>
            </a:pPr>
            <a:r>
              <a:rPr lang="es-ES" sz="2400" dirty="0">
                <a:cs typeface="ヒラギノ角ゴ Pro W3"/>
              </a:rPr>
              <a:t>de Aplicación</a:t>
            </a:r>
          </a:p>
        </p:txBody>
      </p:sp>
      <p:cxnSp>
        <p:nvCxnSpPr>
          <p:cNvPr id="98316" name="AutoShape 15"/>
          <p:cNvCxnSpPr>
            <a:cxnSpLocks noChangeShapeType="1"/>
            <a:stCxn id="98307" idx="1"/>
            <a:endCxn id="98315" idx="3"/>
          </p:cNvCxnSpPr>
          <p:nvPr/>
        </p:nvCxnSpPr>
        <p:spPr bwMode="auto">
          <a:xfrm flipH="1">
            <a:off x="3456484" y="6317288"/>
            <a:ext cx="2506764" cy="524540"/>
          </a:xfrm>
          <a:prstGeom prst="straightConnector1">
            <a:avLst/>
          </a:prstGeom>
          <a:ln>
            <a:headEnd/>
            <a:tailEnd type="triangle" w="med" len="med"/>
          </a:ln>
          <a:extLst/>
        </p:spPr>
        <p:style>
          <a:lnRef idx="1">
            <a:schemeClr val="accent6"/>
          </a:lnRef>
          <a:fillRef idx="2">
            <a:schemeClr val="accent6"/>
          </a:fillRef>
          <a:effectRef idx="1">
            <a:schemeClr val="accent6"/>
          </a:effectRef>
          <a:fontRef idx="minor">
            <a:schemeClr val="dk1"/>
          </a:fontRef>
        </p:style>
      </p:cxnSp>
      <p:cxnSp>
        <p:nvCxnSpPr>
          <p:cNvPr id="98317" name="AutoShape 16"/>
          <p:cNvCxnSpPr>
            <a:cxnSpLocks noChangeShapeType="1"/>
            <a:stCxn id="98307" idx="1"/>
            <a:endCxn id="98308" idx="3"/>
          </p:cNvCxnSpPr>
          <p:nvPr/>
        </p:nvCxnSpPr>
        <p:spPr bwMode="auto">
          <a:xfrm flipH="1" flipV="1">
            <a:off x="2982941" y="4867247"/>
            <a:ext cx="2980308" cy="1450040"/>
          </a:xfrm>
          <a:prstGeom prst="straightConnector1">
            <a:avLst/>
          </a:prstGeom>
          <a:ln>
            <a:headEnd/>
            <a:tailEnd type="triangle" w="med" len="med"/>
          </a:ln>
          <a:extLst/>
        </p:spPr>
        <p:style>
          <a:lnRef idx="1">
            <a:schemeClr val="accent6"/>
          </a:lnRef>
          <a:fillRef idx="2">
            <a:schemeClr val="accent6"/>
          </a:fillRef>
          <a:effectRef idx="1">
            <a:schemeClr val="accent6"/>
          </a:effectRef>
          <a:fontRef idx="minor">
            <a:schemeClr val="dk1"/>
          </a:fontRef>
        </p:style>
      </p:cxnSp>
      <p:cxnSp>
        <p:nvCxnSpPr>
          <p:cNvPr id="98318" name="AutoShape 17"/>
          <p:cNvCxnSpPr>
            <a:cxnSpLocks noChangeShapeType="1"/>
            <a:stCxn id="98307" idx="0"/>
            <a:endCxn id="98309" idx="2"/>
          </p:cNvCxnSpPr>
          <p:nvPr/>
        </p:nvCxnSpPr>
        <p:spPr bwMode="auto">
          <a:xfrm flipH="1" flipV="1">
            <a:off x="4428057" y="3727614"/>
            <a:ext cx="2716590" cy="1830645"/>
          </a:xfrm>
          <a:prstGeom prst="straightConnector1">
            <a:avLst/>
          </a:prstGeom>
          <a:ln>
            <a:headEnd/>
            <a:tailEnd type="triangle" w="med" len="med"/>
          </a:ln>
          <a:extLst/>
        </p:spPr>
        <p:style>
          <a:lnRef idx="1">
            <a:schemeClr val="accent6"/>
          </a:lnRef>
          <a:fillRef idx="2">
            <a:schemeClr val="accent6"/>
          </a:fillRef>
          <a:effectRef idx="1">
            <a:schemeClr val="accent6"/>
          </a:effectRef>
          <a:fontRef idx="minor">
            <a:schemeClr val="dk1"/>
          </a:fontRef>
        </p:style>
      </p:cxnSp>
      <p:cxnSp>
        <p:nvCxnSpPr>
          <p:cNvPr id="98319" name="AutoShape 18"/>
          <p:cNvCxnSpPr>
            <a:cxnSpLocks noChangeShapeType="1"/>
            <a:stCxn id="98307" idx="0"/>
            <a:endCxn id="98310" idx="2"/>
          </p:cNvCxnSpPr>
          <p:nvPr/>
        </p:nvCxnSpPr>
        <p:spPr bwMode="auto">
          <a:xfrm flipV="1">
            <a:off x="7144646" y="3939921"/>
            <a:ext cx="1828327" cy="1618338"/>
          </a:xfrm>
          <a:prstGeom prst="straightConnector1">
            <a:avLst/>
          </a:prstGeom>
          <a:ln>
            <a:headEnd/>
            <a:tailEnd type="triangle" w="med" len="med"/>
          </a:ln>
          <a:extLst/>
        </p:spPr>
        <p:style>
          <a:lnRef idx="1">
            <a:schemeClr val="accent6"/>
          </a:lnRef>
          <a:fillRef idx="2">
            <a:schemeClr val="accent6"/>
          </a:fillRef>
          <a:effectRef idx="1">
            <a:schemeClr val="accent6"/>
          </a:effectRef>
          <a:fontRef idx="minor">
            <a:schemeClr val="dk1"/>
          </a:fontRef>
        </p:style>
      </p:cxnSp>
      <p:cxnSp>
        <p:nvCxnSpPr>
          <p:cNvPr id="98320" name="AutoShape 19"/>
          <p:cNvCxnSpPr>
            <a:cxnSpLocks noChangeShapeType="1"/>
            <a:stCxn id="98307" idx="3"/>
            <a:endCxn id="98311" idx="1"/>
          </p:cNvCxnSpPr>
          <p:nvPr/>
        </p:nvCxnSpPr>
        <p:spPr bwMode="auto">
          <a:xfrm flipV="1">
            <a:off x="8326043" y="4955765"/>
            <a:ext cx="2203847" cy="1361523"/>
          </a:xfrm>
          <a:prstGeom prst="straightConnector1">
            <a:avLst/>
          </a:prstGeom>
          <a:ln>
            <a:headEnd/>
            <a:tailEnd type="triangle" w="med" len="med"/>
          </a:ln>
          <a:extLst/>
        </p:spPr>
        <p:style>
          <a:lnRef idx="1">
            <a:schemeClr val="accent6"/>
          </a:lnRef>
          <a:fillRef idx="2">
            <a:schemeClr val="accent6"/>
          </a:fillRef>
          <a:effectRef idx="1">
            <a:schemeClr val="accent6"/>
          </a:effectRef>
          <a:fontRef idx="minor">
            <a:schemeClr val="dk1"/>
          </a:fontRef>
        </p:style>
      </p:cxnSp>
      <p:cxnSp>
        <p:nvCxnSpPr>
          <p:cNvPr id="98321" name="AutoShape 20"/>
          <p:cNvCxnSpPr>
            <a:cxnSpLocks noChangeShapeType="1"/>
            <a:stCxn id="98307" idx="3"/>
            <a:endCxn id="98312" idx="1"/>
          </p:cNvCxnSpPr>
          <p:nvPr/>
        </p:nvCxnSpPr>
        <p:spPr bwMode="auto">
          <a:xfrm>
            <a:off x="8326043" y="6317288"/>
            <a:ext cx="2273514" cy="680269"/>
          </a:xfrm>
          <a:prstGeom prst="straightConnector1">
            <a:avLst/>
          </a:prstGeom>
          <a:ln>
            <a:headEnd/>
            <a:tailEnd type="triangle" w="med" len="med"/>
          </a:ln>
          <a:extLst/>
        </p:spPr>
        <p:style>
          <a:lnRef idx="1">
            <a:schemeClr val="accent6"/>
          </a:lnRef>
          <a:fillRef idx="2">
            <a:schemeClr val="accent6"/>
          </a:fillRef>
          <a:effectRef idx="1">
            <a:schemeClr val="accent6"/>
          </a:effectRef>
          <a:fontRef idx="minor">
            <a:schemeClr val="dk1"/>
          </a:fontRef>
        </p:style>
      </p:cxnSp>
      <p:cxnSp>
        <p:nvCxnSpPr>
          <p:cNvPr id="98322" name="AutoShape 23"/>
          <p:cNvCxnSpPr>
            <a:cxnSpLocks noChangeShapeType="1"/>
            <a:stCxn id="98307" idx="2"/>
            <a:endCxn id="98314" idx="0"/>
          </p:cNvCxnSpPr>
          <p:nvPr/>
        </p:nvCxnSpPr>
        <p:spPr bwMode="auto">
          <a:xfrm flipH="1">
            <a:off x="4096314" y="7076317"/>
            <a:ext cx="3048332" cy="832017"/>
          </a:xfrm>
          <a:prstGeom prst="straightConnector1">
            <a:avLst/>
          </a:prstGeom>
          <a:ln>
            <a:headEnd/>
            <a:tailEnd type="triangle" w="med" len="med"/>
          </a:ln>
          <a:extLst/>
        </p:spPr>
        <p:style>
          <a:lnRef idx="1">
            <a:schemeClr val="accent6"/>
          </a:lnRef>
          <a:fillRef idx="2">
            <a:schemeClr val="accent6"/>
          </a:fillRef>
          <a:effectRef idx="1">
            <a:schemeClr val="accent6"/>
          </a:effectRef>
          <a:fontRef idx="minor">
            <a:schemeClr val="dk1"/>
          </a:fontRef>
        </p:style>
      </p:cxnSp>
      <p:cxnSp>
        <p:nvCxnSpPr>
          <p:cNvPr id="98323" name="AutoShape 24"/>
          <p:cNvCxnSpPr>
            <a:cxnSpLocks noChangeShapeType="1"/>
            <a:stCxn id="98307" idx="2"/>
            <a:endCxn id="98313" idx="0"/>
          </p:cNvCxnSpPr>
          <p:nvPr/>
        </p:nvCxnSpPr>
        <p:spPr bwMode="auto">
          <a:xfrm>
            <a:off x="7144646" y="7076316"/>
            <a:ext cx="2188367" cy="881765"/>
          </a:xfrm>
          <a:prstGeom prst="straightConnector1">
            <a:avLst/>
          </a:prstGeom>
          <a:ln>
            <a:headEnd/>
            <a:tailEnd type="triangle" w="med" len="med"/>
          </a:ln>
          <a:extLst/>
        </p:spPr>
        <p:style>
          <a:lnRef idx="1">
            <a:schemeClr val="accent6"/>
          </a:lnRef>
          <a:fillRef idx="2">
            <a:schemeClr val="accent6"/>
          </a:fillRef>
          <a:effectRef idx="1">
            <a:schemeClr val="accent6"/>
          </a:effectRef>
          <a:fontRef idx="minor">
            <a:schemeClr val="dk1"/>
          </a:fontRef>
        </p:style>
      </p:cxnSp>
    </p:spTree>
    <p:extLst>
      <p:ext uri="{BB962C8B-B14F-4D97-AF65-F5344CB8AC3E}">
        <p14:creationId xmlns:p14="http://schemas.microsoft.com/office/powerpoint/2010/main" val="238002964"/>
      </p:ext>
    </p:extLst>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7" name="AutoShape 3">
            <a:hlinkClick r:id="rId2" action="ppaction://hlinksldjump"/>
          </p:cNvPr>
          <p:cNvSpPr>
            <a:spLocks noChangeArrowheads="1"/>
          </p:cNvSpPr>
          <p:nvPr/>
        </p:nvSpPr>
        <p:spPr bwMode="auto">
          <a:xfrm>
            <a:off x="4388049" y="3175700"/>
            <a:ext cx="3297911" cy="1994783"/>
          </a:xfrm>
          <a:prstGeom prst="flowChartAlternateProcess">
            <a:avLst/>
          </a:prstGeom>
          <a:gradFill rotWithShape="1">
            <a:gsLst>
              <a:gs pos="0">
                <a:schemeClr val="folHlink"/>
              </a:gs>
              <a:gs pos="50000">
                <a:schemeClr val="bg1"/>
              </a:gs>
              <a:gs pos="100000">
                <a:schemeClr val="folHlink"/>
              </a:gs>
            </a:gsLst>
            <a:lin ang="5400000" scaled="1"/>
          </a:gradFill>
          <a:ln w="9525" algn="ctr">
            <a:solidFill>
              <a:srgbClr val="969696"/>
            </a:solidFill>
            <a:miter lim="800000"/>
            <a:headEnd/>
            <a:tailEnd/>
          </a:ln>
          <a:effectLst/>
        </p:spPr>
        <p:txBody>
          <a:bodyPr lIns="139616" tIns="69807" rIns="139616" bIns="69807" anchor="ctr">
            <a:spAutoFit/>
          </a:bodyPr>
          <a:lstStyle/>
          <a:p>
            <a:pPr marL="409635" indent="-409635" algn="just" eaLnBrk="0" hangingPunct="0">
              <a:spcBef>
                <a:spcPct val="50000"/>
              </a:spcBef>
              <a:buClr>
                <a:srgbClr val="006582"/>
              </a:buClr>
              <a:buSzPct val="118000"/>
              <a:tabLst>
                <a:tab pos="409635" algn="l"/>
              </a:tabLst>
              <a:defRPr/>
            </a:pPr>
            <a:r>
              <a:rPr lang="es-ES" sz="2700" dirty="0">
                <a:latin typeface="Arial" pitchFamily="34" charset="0"/>
                <a:cs typeface="+mn-cs"/>
              </a:rPr>
              <a:t>4.	Sistema de Gestión de la Inocuidad de Alimentos </a:t>
            </a:r>
          </a:p>
        </p:txBody>
      </p:sp>
      <p:sp>
        <p:nvSpPr>
          <p:cNvPr id="236548" name="AutoShape 4">
            <a:hlinkClick r:id="rId3" action="ppaction://hlinksldjump"/>
          </p:cNvPr>
          <p:cNvSpPr>
            <a:spLocks noChangeArrowheads="1"/>
          </p:cNvSpPr>
          <p:nvPr/>
        </p:nvSpPr>
        <p:spPr bwMode="auto">
          <a:xfrm>
            <a:off x="9788725" y="2242430"/>
            <a:ext cx="3235404" cy="1075382"/>
          </a:xfrm>
          <a:prstGeom prst="flowChartAlternateProcess">
            <a:avLst/>
          </a:prstGeom>
          <a:gradFill rotWithShape="1">
            <a:gsLst>
              <a:gs pos="0">
                <a:schemeClr val="folHlink"/>
              </a:gs>
              <a:gs pos="50000">
                <a:schemeClr val="bg1"/>
              </a:gs>
              <a:gs pos="100000">
                <a:schemeClr val="folHlink"/>
              </a:gs>
            </a:gsLst>
            <a:lin ang="5400000" scaled="1"/>
          </a:gradFill>
          <a:ln w="9525" algn="ctr">
            <a:solidFill>
              <a:srgbClr val="969696"/>
            </a:solidFill>
            <a:miter lim="800000"/>
            <a:headEnd/>
            <a:tailEnd/>
          </a:ln>
          <a:effectLst/>
        </p:spPr>
        <p:txBody>
          <a:bodyPr lIns="139616" tIns="69807" rIns="139616" bIns="69807" anchor="ctr">
            <a:spAutoFit/>
          </a:bodyPr>
          <a:lstStyle/>
          <a:p>
            <a:pPr marL="523557" indent="-523557" eaLnBrk="0" hangingPunct="0">
              <a:spcBef>
                <a:spcPct val="50000"/>
              </a:spcBef>
              <a:buClr>
                <a:srgbClr val="006582"/>
              </a:buClr>
              <a:buSzPct val="118000"/>
              <a:defRPr/>
            </a:pPr>
            <a:r>
              <a:rPr lang="es-ES" sz="2700" dirty="0">
                <a:latin typeface="Arial" pitchFamily="34" charset="0"/>
                <a:cs typeface="+mn-cs"/>
              </a:rPr>
              <a:t>4.1 Requisitos Generales</a:t>
            </a:r>
          </a:p>
        </p:txBody>
      </p:sp>
      <p:sp>
        <p:nvSpPr>
          <p:cNvPr id="236549" name="AutoShape 5">
            <a:hlinkClick r:id="rId4" action="ppaction://hlinksldjump"/>
          </p:cNvPr>
          <p:cNvSpPr>
            <a:spLocks noChangeArrowheads="1"/>
          </p:cNvSpPr>
          <p:nvPr/>
        </p:nvSpPr>
        <p:spPr bwMode="auto">
          <a:xfrm>
            <a:off x="9788725" y="4982949"/>
            <a:ext cx="3825478" cy="1075382"/>
          </a:xfrm>
          <a:prstGeom prst="flowChartAlternateProcess">
            <a:avLst/>
          </a:prstGeom>
          <a:gradFill rotWithShape="1">
            <a:gsLst>
              <a:gs pos="0">
                <a:schemeClr val="folHlink"/>
              </a:gs>
              <a:gs pos="50000">
                <a:schemeClr val="bg1"/>
              </a:gs>
              <a:gs pos="100000">
                <a:schemeClr val="folHlink"/>
              </a:gs>
            </a:gsLst>
            <a:lin ang="5400000" scaled="1"/>
          </a:gradFill>
          <a:ln w="9525" algn="ctr">
            <a:solidFill>
              <a:srgbClr val="969696"/>
            </a:solidFill>
            <a:miter lim="800000"/>
            <a:headEnd/>
            <a:tailEnd/>
          </a:ln>
          <a:effectLst/>
        </p:spPr>
        <p:txBody>
          <a:bodyPr lIns="139616" tIns="69807" rIns="139616" bIns="69807" anchor="ctr">
            <a:spAutoFit/>
          </a:bodyPr>
          <a:lstStyle/>
          <a:p>
            <a:pPr marL="523557" indent="-523557" eaLnBrk="0" hangingPunct="0">
              <a:spcBef>
                <a:spcPct val="50000"/>
              </a:spcBef>
              <a:buClr>
                <a:srgbClr val="006582"/>
              </a:buClr>
              <a:buSzPct val="118000"/>
              <a:tabLst>
                <a:tab pos="552642" algn="l"/>
              </a:tabLst>
              <a:defRPr/>
            </a:pPr>
            <a:r>
              <a:rPr lang="es-ES" sz="2700" dirty="0">
                <a:latin typeface="Arial" pitchFamily="34" charset="0"/>
                <a:cs typeface="+mn-cs"/>
              </a:rPr>
              <a:t>4.2 Requisitos de la Documentación</a:t>
            </a:r>
          </a:p>
        </p:txBody>
      </p:sp>
      <p:cxnSp>
        <p:nvCxnSpPr>
          <p:cNvPr id="112645" name="AutoShape 6"/>
          <p:cNvCxnSpPr>
            <a:cxnSpLocks noChangeShapeType="1"/>
            <a:stCxn id="236547" idx="3"/>
            <a:endCxn id="236548" idx="1"/>
          </p:cNvCxnSpPr>
          <p:nvPr/>
        </p:nvCxnSpPr>
        <p:spPr bwMode="auto">
          <a:xfrm flipV="1">
            <a:off x="7685962" y="2780121"/>
            <a:ext cx="2102765" cy="1392971"/>
          </a:xfrm>
          <a:prstGeom prst="bentConnector3">
            <a:avLst>
              <a:gd name="adj1" fmla="val 50000"/>
            </a:avLst>
          </a:prstGeom>
          <a:noFill/>
          <a:ln w="38100">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112646" name="AutoShape 7"/>
          <p:cNvCxnSpPr>
            <a:cxnSpLocks noChangeShapeType="1"/>
            <a:stCxn id="236547" idx="3"/>
            <a:endCxn id="236549" idx="1"/>
          </p:cNvCxnSpPr>
          <p:nvPr/>
        </p:nvCxnSpPr>
        <p:spPr bwMode="auto">
          <a:xfrm>
            <a:off x="7685962" y="4173092"/>
            <a:ext cx="2102765" cy="1347548"/>
          </a:xfrm>
          <a:prstGeom prst="bentConnector3">
            <a:avLst>
              <a:gd name="adj1" fmla="val 50000"/>
            </a:avLst>
          </a:prstGeom>
          <a:noFill/>
          <a:ln w="38100">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112647" name="AutoShape 8"/>
          <p:cNvCxnSpPr>
            <a:cxnSpLocks noChangeShapeType="1"/>
          </p:cNvCxnSpPr>
          <p:nvPr/>
        </p:nvCxnSpPr>
        <p:spPr bwMode="auto">
          <a:xfrm>
            <a:off x="3685461" y="4174257"/>
            <a:ext cx="465058" cy="2329"/>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112648" name="Rectangle 51"/>
          <p:cNvSpPr>
            <a:spLocks noChangeArrowheads="1"/>
          </p:cNvSpPr>
          <p:nvPr/>
        </p:nvSpPr>
        <p:spPr bwMode="auto">
          <a:xfrm>
            <a:off x="2630330" y="386724"/>
            <a:ext cx="8776097" cy="1339396"/>
          </a:xfrm>
          <a:prstGeom prst="rect">
            <a:avLst/>
          </a:prstGeom>
          <a:ln>
            <a:headEnd/>
            <a:tailEnd/>
          </a:ln>
          <a:extLst/>
        </p:spPr>
        <p:style>
          <a:lnRef idx="1">
            <a:schemeClr val="accent5"/>
          </a:lnRef>
          <a:fillRef idx="2">
            <a:schemeClr val="accent5"/>
          </a:fillRef>
          <a:effectRef idx="1">
            <a:schemeClr val="accent5"/>
          </a:effectRef>
          <a:fontRef idx="minor">
            <a:schemeClr val="dk1"/>
          </a:fontRef>
        </p:style>
        <p:txBody>
          <a:bodyPr lIns="139616" tIns="69807" rIns="139616" bIns="69807" anchor="ctr"/>
          <a:lstStyle/>
          <a:p>
            <a:pPr algn="ctr" eaLnBrk="0" hangingPunct="0">
              <a:spcBef>
                <a:spcPct val="50000"/>
              </a:spcBef>
              <a:buClr>
                <a:srgbClr val="006582"/>
              </a:buClr>
              <a:buSzPct val="118000"/>
              <a:buFont typeface="Times" pitchFamily="18" charset="0"/>
              <a:buNone/>
            </a:pPr>
            <a:r>
              <a:rPr lang="es-ES_tradnl" sz="5500" b="1" dirty="0">
                <a:solidFill>
                  <a:schemeClr val="tx2"/>
                </a:solidFill>
                <a:latin typeface="Arial" pitchFamily="34" charset="0"/>
                <a:cs typeface="ヒラギノ角ゴ Pro W3"/>
              </a:rPr>
              <a:t>Estructura de la Norma </a:t>
            </a:r>
            <a:endParaRPr lang="es-ES" sz="5500" b="1" dirty="0">
              <a:solidFill>
                <a:schemeClr val="tx2"/>
              </a:solidFill>
              <a:latin typeface="Arial" pitchFamily="34" charset="0"/>
              <a:cs typeface="ヒラギノ角ゴ Pro W3"/>
            </a:endParaRPr>
          </a:p>
        </p:txBody>
      </p:sp>
      <p:grpSp>
        <p:nvGrpSpPr>
          <p:cNvPr id="112649" name="Group 52"/>
          <p:cNvGrpSpPr>
            <a:grpSpLocks/>
          </p:cNvGrpSpPr>
          <p:nvPr/>
        </p:nvGrpSpPr>
        <p:grpSpPr bwMode="auto">
          <a:xfrm>
            <a:off x="1912740" y="3272786"/>
            <a:ext cx="1570196" cy="1802942"/>
            <a:chOff x="1111" y="2296"/>
            <a:chExt cx="659" cy="771"/>
          </a:xfrm>
        </p:grpSpPr>
        <p:pic>
          <p:nvPicPr>
            <p:cNvPr id="112652" name="Picture 53" descr="iso"/>
            <p:cNvPicPr>
              <a:picLocks noChangeAspect="1" noChangeArrowheads="1"/>
            </p:cNvPicPr>
            <p:nvPr/>
          </p:nvPicPr>
          <p:blipFill>
            <a:blip r:embed="rId5">
              <a:lum bright="54000"/>
              <a:extLst>
                <a:ext uri="{28A0092B-C50C-407E-A947-70E740481C1C}">
                  <a14:useLocalDpi xmlns:a14="http://schemas.microsoft.com/office/drawing/2010/main" val="0"/>
                </a:ext>
              </a:extLst>
            </a:blip>
            <a:srcRect/>
            <a:stretch>
              <a:fillRect/>
            </a:stretch>
          </p:blipFill>
          <p:spPr bwMode="auto">
            <a:xfrm>
              <a:off x="1111" y="2296"/>
              <a:ext cx="659" cy="659"/>
            </a:xfrm>
            <a:prstGeom prst="rect">
              <a:avLst/>
            </a:prstGeom>
            <a:noFill/>
            <a:ln w="9525">
              <a:solidFill>
                <a:srgbClr val="FFFF99"/>
              </a:solidFill>
              <a:miter lim="800000"/>
              <a:headEnd/>
              <a:tailEnd/>
            </a:ln>
            <a:extLst>
              <a:ext uri="{909E8E84-426E-40DD-AFC4-6F175D3DCCD1}">
                <a14:hiddenFill xmlns:a14="http://schemas.microsoft.com/office/drawing/2010/main">
                  <a:solidFill>
                    <a:srgbClr val="FFFFFF"/>
                  </a:solidFill>
                </a14:hiddenFill>
              </a:ext>
            </a:extLst>
          </p:spPr>
        </p:pic>
        <p:sp>
          <p:nvSpPr>
            <p:cNvPr id="112653" name="Rectangle 54"/>
            <p:cNvSpPr>
              <a:spLocks noChangeArrowheads="1"/>
            </p:cNvSpPr>
            <p:nvPr/>
          </p:nvSpPr>
          <p:spPr bwMode="auto">
            <a:xfrm>
              <a:off x="1111" y="2840"/>
              <a:ext cx="659" cy="227"/>
            </a:xfrm>
            <a:prstGeom prst="rect">
              <a:avLst/>
            </a:prstGeom>
            <a:solidFill>
              <a:srgbClr val="7D99F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spcBef>
                  <a:spcPct val="50000"/>
                </a:spcBef>
                <a:buClr>
                  <a:srgbClr val="006582"/>
                </a:buClr>
                <a:buSzPct val="118000"/>
                <a:buFont typeface="Times" pitchFamily="18" charset="0"/>
                <a:buNone/>
              </a:pPr>
              <a:r>
                <a:rPr lang="es-ES" sz="3500">
                  <a:solidFill>
                    <a:schemeClr val="bg1"/>
                  </a:solidFill>
                  <a:latin typeface="Arial Black" pitchFamily="34" charset="0"/>
                  <a:cs typeface="ヒラギノ角ゴ Pro W3"/>
                </a:rPr>
                <a:t>22000</a:t>
              </a:r>
            </a:p>
          </p:txBody>
        </p:sp>
      </p:grpSp>
      <p:pic>
        <p:nvPicPr>
          <p:cNvPr id="112650" name="Picture 56" descr="documentos">
            <a:hlinkClick r:id="rId6"/>
          </p:cNvPr>
          <p:cNvPicPr>
            <a:picLocks noGrp="1" noChangeAspect="1" noChangeArrowheads="1"/>
          </p:cNvPicPr>
          <p:nvPr>
            <p:ph sz="half" idx="1"/>
          </p:nvPr>
        </p:nvPicPr>
        <p:blipFill>
          <a:blip r:embed="rId7">
            <a:extLst>
              <a:ext uri="{28A0092B-C50C-407E-A947-70E740481C1C}">
                <a14:useLocalDpi xmlns:a14="http://schemas.microsoft.com/office/drawing/2010/main" val="0"/>
              </a:ext>
            </a:extLst>
          </a:blip>
          <a:stretch>
            <a:fillRect/>
          </a:stretch>
        </p:blipFill>
        <p:spPr bwMode="auto">
          <a:xfrm>
            <a:off x="3562350" y="5154613"/>
            <a:ext cx="1171575" cy="10953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51" name="Picture 60" descr="documentacion">
            <a:hlinkClick r:id="rId8"/>
          </p:cNvPr>
          <p:cNvPicPr>
            <a:picLocks noGrp="1" noChangeAspect="1" noChangeArrowheads="1"/>
          </p:cNvPicPr>
          <p:nvPr>
            <p:ph sz="quarter" idx="2"/>
          </p:nvPr>
        </p:nvPicPr>
        <p:blipFill>
          <a:blip r:embed="rId9">
            <a:extLst>
              <a:ext uri="{28A0092B-C50C-407E-A947-70E740481C1C}">
                <a14:useLocalDpi xmlns:a14="http://schemas.microsoft.com/office/drawing/2010/main" val="0"/>
              </a:ext>
            </a:extLst>
          </a:blip>
          <a:srcRect/>
          <a:stretch>
            <a:fillRect/>
          </a:stretch>
        </p:blipFill>
        <p:spPr bwMode="auto">
          <a:xfrm>
            <a:off x="1417680" y="6596649"/>
            <a:ext cx="2970369" cy="298049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27235651"/>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a:xfrm>
            <a:off x="1090136" y="447242"/>
            <a:ext cx="12474060" cy="1209017"/>
          </a:xfrm>
        </p:spPr>
        <p:style>
          <a:lnRef idx="1">
            <a:schemeClr val="accent5"/>
          </a:lnRef>
          <a:fillRef idx="3">
            <a:schemeClr val="accent5"/>
          </a:fillRef>
          <a:effectRef idx="2">
            <a:schemeClr val="accent5"/>
          </a:effectRef>
          <a:fontRef idx="minor">
            <a:schemeClr val="lt1"/>
          </a:fontRef>
        </p:style>
        <p:txBody>
          <a:bodyPr>
            <a:normAutofit/>
          </a:bodyPr>
          <a:lstStyle/>
          <a:p>
            <a:r>
              <a:rPr lang="es-PE" sz="4800" b="1" dirty="0">
                <a:solidFill>
                  <a:srgbClr val="2C098F"/>
                </a:solidFill>
              </a:rPr>
              <a:t>Procedimientos Mandatorios</a:t>
            </a:r>
            <a:endParaRPr lang="en-GB" sz="4800" b="1" dirty="0">
              <a:solidFill>
                <a:srgbClr val="2C098F"/>
              </a:solidFill>
            </a:endParaRPr>
          </a:p>
        </p:txBody>
      </p:sp>
      <p:sp>
        <p:nvSpPr>
          <p:cNvPr id="114691" name="Rectangle 3"/>
          <p:cNvSpPr>
            <a:spLocks noGrp="1" noChangeArrowheads="1"/>
          </p:cNvSpPr>
          <p:nvPr>
            <p:ph sz="half" idx="1"/>
          </p:nvPr>
        </p:nvSpPr>
        <p:spPr>
          <a:xfrm>
            <a:off x="414336" y="1920207"/>
            <a:ext cx="6748344" cy="6485003"/>
          </a:xfrm>
        </p:spPr>
        <p:txBody>
          <a:bodyPr>
            <a:normAutofit/>
          </a:bodyPr>
          <a:lstStyle/>
          <a:p>
            <a:pPr marL="495284" indent="-495284">
              <a:lnSpc>
                <a:spcPct val="80000"/>
              </a:lnSpc>
              <a:buNone/>
            </a:pPr>
            <a:r>
              <a:rPr lang="es-PE" sz="3600" b="1" u="sng" dirty="0">
                <a:cs typeface="Arial" pitchFamily="34" charset="0"/>
              </a:rPr>
              <a:t>ISO </a:t>
            </a:r>
            <a:r>
              <a:rPr lang="es-PE" sz="3600" b="1" u="sng" dirty="0" smtClean="0">
                <a:cs typeface="Arial" pitchFamily="34" charset="0"/>
              </a:rPr>
              <a:t>9001</a:t>
            </a:r>
            <a:endParaRPr lang="es-PE" sz="3600" b="1" u="sng" dirty="0">
              <a:cs typeface="Arial" pitchFamily="34" charset="0"/>
            </a:endParaRPr>
          </a:p>
          <a:p>
            <a:pPr marL="495284" indent="-495284">
              <a:lnSpc>
                <a:spcPct val="80000"/>
              </a:lnSpc>
              <a:buFont typeface="Times" pitchFamily="18" charset="0"/>
              <a:buAutoNum type="arabicPeriod"/>
            </a:pPr>
            <a:r>
              <a:rPr lang="es-PE" sz="3600" dirty="0">
                <a:solidFill>
                  <a:srgbClr val="120270"/>
                </a:solidFill>
                <a:cs typeface="Arial" pitchFamily="34" charset="0"/>
              </a:rPr>
              <a:t>Control de Documentos</a:t>
            </a:r>
          </a:p>
          <a:p>
            <a:pPr marL="495284" indent="-495284">
              <a:lnSpc>
                <a:spcPct val="80000"/>
              </a:lnSpc>
              <a:buFont typeface="Times" pitchFamily="18" charset="0"/>
              <a:buAutoNum type="arabicPeriod"/>
            </a:pPr>
            <a:r>
              <a:rPr lang="es-PE" sz="3600" dirty="0">
                <a:solidFill>
                  <a:srgbClr val="120270"/>
                </a:solidFill>
                <a:cs typeface="Arial" pitchFamily="34" charset="0"/>
              </a:rPr>
              <a:t>Control de Registros</a:t>
            </a:r>
          </a:p>
          <a:p>
            <a:pPr marL="495284" indent="-495284">
              <a:lnSpc>
                <a:spcPct val="80000"/>
              </a:lnSpc>
              <a:buFont typeface="Times" pitchFamily="18" charset="0"/>
              <a:buAutoNum type="arabicPeriod"/>
            </a:pPr>
            <a:r>
              <a:rPr lang="es-PE" sz="3600" dirty="0">
                <a:solidFill>
                  <a:srgbClr val="120270"/>
                </a:solidFill>
                <a:cs typeface="Arial" pitchFamily="34" charset="0"/>
              </a:rPr>
              <a:t>Auditorias Internas</a:t>
            </a:r>
          </a:p>
          <a:p>
            <a:pPr marL="495284" indent="-495284">
              <a:lnSpc>
                <a:spcPct val="80000"/>
              </a:lnSpc>
              <a:buFont typeface="Times" pitchFamily="18" charset="0"/>
              <a:buAutoNum type="arabicPeriod"/>
            </a:pPr>
            <a:r>
              <a:rPr lang="es-PE" sz="3600" dirty="0">
                <a:solidFill>
                  <a:srgbClr val="120270"/>
                </a:solidFill>
                <a:cs typeface="Arial" pitchFamily="34" charset="0"/>
              </a:rPr>
              <a:t>Control de Productos No Conformes</a:t>
            </a:r>
          </a:p>
          <a:p>
            <a:pPr marL="495284" indent="-495284">
              <a:lnSpc>
                <a:spcPct val="80000"/>
              </a:lnSpc>
              <a:buFont typeface="Times" pitchFamily="18" charset="0"/>
              <a:buAutoNum type="arabicPeriod"/>
            </a:pPr>
            <a:r>
              <a:rPr lang="es-PE" sz="3600" dirty="0">
                <a:solidFill>
                  <a:srgbClr val="120270"/>
                </a:solidFill>
                <a:cs typeface="Arial" pitchFamily="34" charset="0"/>
              </a:rPr>
              <a:t>Acciones Correctivas</a:t>
            </a:r>
          </a:p>
          <a:p>
            <a:pPr marL="495284" indent="-495284">
              <a:lnSpc>
                <a:spcPct val="80000"/>
              </a:lnSpc>
              <a:buFont typeface="Times" pitchFamily="18" charset="0"/>
              <a:buAutoNum type="arabicPeriod"/>
            </a:pPr>
            <a:r>
              <a:rPr lang="es-PE" sz="3600" dirty="0">
                <a:solidFill>
                  <a:srgbClr val="120270"/>
                </a:solidFill>
                <a:cs typeface="Arial" pitchFamily="34" charset="0"/>
              </a:rPr>
              <a:t>Acciones Preventivas</a:t>
            </a:r>
          </a:p>
          <a:p>
            <a:pPr marL="495284" indent="-495284">
              <a:lnSpc>
                <a:spcPct val="80000"/>
              </a:lnSpc>
              <a:buNone/>
            </a:pPr>
            <a:endParaRPr lang="es-PE" sz="3600" dirty="0">
              <a:cs typeface="Arial" pitchFamily="34" charset="0"/>
            </a:endParaRPr>
          </a:p>
        </p:txBody>
      </p:sp>
      <p:sp>
        <p:nvSpPr>
          <p:cNvPr id="119812" name="Rectangle 4"/>
          <p:cNvSpPr>
            <a:spLocks noGrp="1" noChangeArrowheads="1"/>
          </p:cNvSpPr>
          <p:nvPr>
            <p:ph sz="half" idx="2"/>
          </p:nvPr>
        </p:nvSpPr>
        <p:spPr>
          <a:xfrm>
            <a:off x="6768852" y="1955875"/>
            <a:ext cx="7848872" cy="7591461"/>
          </a:xfrm>
          <a:extLst/>
        </p:spPr>
        <p:txBody>
          <a:bodyPr rtlCol="0">
            <a:noAutofit/>
          </a:bodyPr>
          <a:lstStyle/>
          <a:p>
            <a:pPr marL="495284" indent="-495284">
              <a:lnSpc>
                <a:spcPct val="80000"/>
              </a:lnSpc>
              <a:buNone/>
              <a:defRPr/>
            </a:pPr>
            <a:r>
              <a:rPr lang="es-PE" sz="3600" b="1" u="sng" dirty="0">
                <a:cs typeface="Arial" pitchFamily="34" charset="0"/>
              </a:rPr>
              <a:t>ISO 22000:2005</a:t>
            </a:r>
          </a:p>
          <a:p>
            <a:pPr marL="495284" indent="-495284">
              <a:lnSpc>
                <a:spcPct val="80000"/>
              </a:lnSpc>
              <a:buClr>
                <a:srgbClr val="FF0000"/>
              </a:buClr>
              <a:buFont typeface="Times" pitchFamily="18" charset="0"/>
              <a:buAutoNum type="arabicPeriod"/>
              <a:defRPr/>
            </a:pPr>
            <a:r>
              <a:rPr lang="es-PE" sz="3600" dirty="0">
                <a:solidFill>
                  <a:srgbClr val="120270"/>
                </a:solidFill>
                <a:cs typeface="Arial" pitchFamily="34" charset="0"/>
              </a:rPr>
              <a:t>Control de Documentos</a:t>
            </a:r>
          </a:p>
          <a:p>
            <a:pPr marL="495284" indent="-495284">
              <a:lnSpc>
                <a:spcPct val="80000"/>
              </a:lnSpc>
              <a:buClr>
                <a:srgbClr val="FF0000"/>
              </a:buClr>
              <a:buFont typeface="Times" pitchFamily="18" charset="0"/>
              <a:buAutoNum type="arabicPeriod"/>
              <a:defRPr/>
            </a:pPr>
            <a:r>
              <a:rPr lang="es-PE" sz="3600" dirty="0">
                <a:solidFill>
                  <a:srgbClr val="120270"/>
                </a:solidFill>
                <a:cs typeface="Arial" pitchFamily="34" charset="0"/>
              </a:rPr>
              <a:t>Control de Registros</a:t>
            </a:r>
          </a:p>
          <a:p>
            <a:pPr marL="495284" indent="-495284">
              <a:lnSpc>
                <a:spcPct val="80000"/>
              </a:lnSpc>
              <a:buClr>
                <a:srgbClr val="FF0000"/>
              </a:buClr>
              <a:buFont typeface="Times" pitchFamily="18" charset="0"/>
              <a:buAutoNum type="arabicPeriod"/>
              <a:defRPr/>
            </a:pPr>
            <a:r>
              <a:rPr lang="es-PE" sz="3600" dirty="0">
                <a:solidFill>
                  <a:srgbClr val="120270"/>
                </a:solidFill>
                <a:cs typeface="Arial" pitchFamily="34" charset="0"/>
              </a:rPr>
              <a:t>Auditorias Internas</a:t>
            </a:r>
          </a:p>
          <a:p>
            <a:pPr marL="495284" indent="-495284">
              <a:lnSpc>
                <a:spcPct val="80000"/>
              </a:lnSpc>
              <a:buClr>
                <a:srgbClr val="FF0000"/>
              </a:buClr>
              <a:buFont typeface="Times" pitchFamily="18" charset="0"/>
              <a:buAutoNum type="arabicPeriod"/>
              <a:defRPr/>
            </a:pPr>
            <a:r>
              <a:rPr lang="es-PE" sz="3600" dirty="0">
                <a:solidFill>
                  <a:srgbClr val="120270"/>
                </a:solidFill>
                <a:cs typeface="Arial" pitchFamily="34" charset="0"/>
              </a:rPr>
              <a:t>Control de Productos No Conformes</a:t>
            </a:r>
          </a:p>
          <a:p>
            <a:pPr marL="495284" indent="-495284">
              <a:lnSpc>
                <a:spcPct val="80000"/>
              </a:lnSpc>
              <a:buClr>
                <a:srgbClr val="FF0000"/>
              </a:buClr>
              <a:buFont typeface="Times" pitchFamily="18" charset="0"/>
              <a:buAutoNum type="arabicPeriod"/>
              <a:defRPr/>
            </a:pPr>
            <a:r>
              <a:rPr lang="es-PE" sz="3600" dirty="0">
                <a:solidFill>
                  <a:srgbClr val="120270"/>
                </a:solidFill>
                <a:cs typeface="Arial" pitchFamily="34" charset="0"/>
              </a:rPr>
              <a:t>Acciones Correctivas</a:t>
            </a:r>
          </a:p>
          <a:p>
            <a:pPr marL="495284" indent="-495284">
              <a:lnSpc>
                <a:spcPct val="80000"/>
              </a:lnSpc>
              <a:buClr>
                <a:srgbClr val="FF0000"/>
              </a:buClr>
              <a:buFont typeface="Times" pitchFamily="18" charset="0"/>
              <a:buAutoNum type="arabicPeriod"/>
              <a:defRPr/>
            </a:pPr>
            <a:r>
              <a:rPr lang="es-PE" sz="3600" dirty="0">
                <a:solidFill>
                  <a:srgbClr val="FF0000"/>
                </a:solidFill>
                <a:cs typeface="Arial" pitchFamily="34" charset="0"/>
              </a:rPr>
              <a:t>Preparación y Respuesta Ante emergencias</a:t>
            </a:r>
          </a:p>
          <a:p>
            <a:pPr marL="495284" indent="-495284">
              <a:lnSpc>
                <a:spcPct val="80000"/>
              </a:lnSpc>
              <a:buClr>
                <a:srgbClr val="FF0000"/>
              </a:buClr>
              <a:buFont typeface="Times" pitchFamily="18" charset="0"/>
              <a:buAutoNum type="arabicPeriod"/>
              <a:defRPr/>
            </a:pPr>
            <a:r>
              <a:rPr lang="es-PE" sz="3600" dirty="0">
                <a:solidFill>
                  <a:srgbClr val="FF0000"/>
                </a:solidFill>
                <a:cs typeface="Arial" pitchFamily="34" charset="0"/>
              </a:rPr>
              <a:t>Retiro del Mercado</a:t>
            </a:r>
            <a:endParaRPr lang="en-GB" sz="3600" dirty="0">
              <a:solidFill>
                <a:srgbClr val="FF0000"/>
              </a:solidFill>
              <a:cs typeface="Arial" pitchFamily="34" charset="0"/>
            </a:endParaRPr>
          </a:p>
          <a:p>
            <a:pPr marL="0" indent="0">
              <a:lnSpc>
                <a:spcPct val="80000"/>
              </a:lnSpc>
              <a:buClr>
                <a:srgbClr val="FF0000"/>
              </a:buClr>
              <a:buNone/>
              <a:defRPr/>
            </a:pPr>
            <a:r>
              <a:rPr lang="es-PE" sz="3600" dirty="0">
                <a:solidFill>
                  <a:srgbClr val="FF0000"/>
                </a:solidFill>
                <a:cs typeface="Arial" pitchFamily="34" charset="0"/>
              </a:rPr>
              <a:t>8.   Programas de Prerrequisitos </a:t>
            </a:r>
          </a:p>
          <a:p>
            <a:pPr marL="0" indent="0">
              <a:lnSpc>
                <a:spcPct val="80000"/>
              </a:lnSpc>
              <a:buClr>
                <a:srgbClr val="FF0000"/>
              </a:buClr>
              <a:buNone/>
              <a:defRPr/>
            </a:pPr>
            <a:r>
              <a:rPr lang="es-PE" sz="3600" dirty="0">
                <a:solidFill>
                  <a:srgbClr val="FF0000"/>
                </a:solidFill>
                <a:cs typeface="Arial" pitchFamily="34" charset="0"/>
              </a:rPr>
              <a:t>9.  Programas de Prerrequisitos Operacionales</a:t>
            </a:r>
          </a:p>
          <a:p>
            <a:pPr marL="0" indent="0">
              <a:lnSpc>
                <a:spcPct val="80000"/>
              </a:lnSpc>
              <a:buClr>
                <a:srgbClr val="FF0000"/>
              </a:buClr>
              <a:buNone/>
              <a:defRPr/>
            </a:pPr>
            <a:r>
              <a:rPr lang="es-PE" sz="3600" dirty="0">
                <a:solidFill>
                  <a:srgbClr val="FF0000"/>
                </a:solidFill>
                <a:cs typeface="Arial" pitchFamily="34" charset="0"/>
              </a:rPr>
              <a:t>10.Plan HACCP</a:t>
            </a:r>
          </a:p>
        </p:txBody>
      </p:sp>
    </p:spTree>
    <p:extLst>
      <p:ext uri="{BB962C8B-B14F-4D97-AF65-F5344CB8AC3E}">
        <p14:creationId xmlns:p14="http://schemas.microsoft.com/office/powerpoint/2010/main" val="40305449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1858" name="Picture 23" descr="111201negocios1">
            <a:hlinkClick r:id="rId2"/>
          </p:cNvPr>
          <p:cNvPicPr>
            <a:picLocks noGrp="1" noChangeAspect="1" noChangeArrowheads="1"/>
          </p:cNvPicPr>
          <p:nvPr>
            <p:ph/>
          </p:nvPr>
        </p:nvPicPr>
        <p:blipFill>
          <a:blip r:embed="rId3">
            <a:lum bright="-12000" contrast="24000"/>
            <a:extLst>
              <a:ext uri="{28A0092B-C50C-407E-A947-70E740481C1C}">
                <a14:useLocalDpi xmlns:a14="http://schemas.microsoft.com/office/drawing/2010/main" val="0"/>
              </a:ext>
            </a:extLst>
          </a:blip>
          <a:srcRect/>
          <a:stretch>
            <a:fillRect/>
          </a:stretch>
        </p:blipFill>
        <p:spPr bwMode="auto">
          <a:xfrm>
            <a:off x="619281" y="6915319"/>
            <a:ext cx="2261139" cy="244579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1859" name="AutoShape 2">
            <a:hlinkClick r:id="rId4" action="ppaction://hlinksldjump"/>
          </p:cNvPr>
          <p:cNvSpPr>
            <a:spLocks noChangeArrowheads="1"/>
          </p:cNvSpPr>
          <p:nvPr/>
        </p:nvSpPr>
        <p:spPr bwMode="auto">
          <a:xfrm>
            <a:off x="3187902" y="4698718"/>
            <a:ext cx="4353043" cy="1518057"/>
          </a:xfrm>
          <a:prstGeom prst="flowChartAlternateProcess">
            <a:avLst/>
          </a:prstGeom>
          <a:gradFill rotWithShape="1">
            <a:gsLst>
              <a:gs pos="0">
                <a:schemeClr val="folHlink"/>
              </a:gs>
              <a:gs pos="100000">
                <a:schemeClr val="bg1"/>
              </a:gs>
            </a:gsLst>
            <a:path path="rect">
              <a:fillToRect t="100000" r="100000"/>
            </a:path>
          </a:gradFill>
          <a:ln w="9525" algn="ctr">
            <a:solidFill>
              <a:srgbClr val="969696"/>
            </a:solidFill>
            <a:miter lim="800000"/>
            <a:headEnd/>
            <a:tailEnd/>
          </a:ln>
        </p:spPr>
        <p:txBody>
          <a:bodyPr lIns="139616" tIns="69807" rIns="139616" bIns="69807" anchor="ctr">
            <a:spAutoFit/>
          </a:bodyPr>
          <a:lstStyle/>
          <a:p>
            <a:pPr marL="523557" indent="-523557" algn="ctr" eaLnBrk="0" hangingPunct="0">
              <a:spcBef>
                <a:spcPct val="50000"/>
              </a:spcBef>
              <a:buClr>
                <a:srgbClr val="006582"/>
              </a:buClr>
              <a:buSzPct val="118000"/>
            </a:pPr>
            <a:r>
              <a:rPr lang="es-ES">
                <a:cs typeface="ヒラギノ角ゴ Pro W3"/>
              </a:rPr>
              <a:t>5. Responsabilidad</a:t>
            </a:r>
          </a:p>
          <a:p>
            <a:pPr marL="523557" indent="-523557" algn="ctr" eaLnBrk="0" hangingPunct="0">
              <a:spcBef>
                <a:spcPct val="50000"/>
              </a:spcBef>
              <a:buClr>
                <a:srgbClr val="006582"/>
              </a:buClr>
              <a:buSzPct val="118000"/>
            </a:pPr>
            <a:r>
              <a:rPr lang="es-ES">
                <a:cs typeface="ヒラギノ角ゴ Pro W3"/>
              </a:rPr>
              <a:t>de la Dirección</a:t>
            </a:r>
          </a:p>
        </p:txBody>
      </p:sp>
      <p:sp>
        <p:nvSpPr>
          <p:cNvPr id="121860" name="AutoShape 3">
            <a:hlinkClick r:id="rId5" action="ppaction://hlinksldjump"/>
          </p:cNvPr>
          <p:cNvSpPr>
            <a:spLocks noChangeArrowheads="1"/>
          </p:cNvSpPr>
          <p:nvPr/>
        </p:nvSpPr>
        <p:spPr bwMode="auto">
          <a:xfrm>
            <a:off x="9001100" y="2331267"/>
            <a:ext cx="3680318" cy="564604"/>
          </a:xfrm>
          <a:prstGeom prst="flowChartAlternateProcess">
            <a:avLst/>
          </a:prstGeom>
          <a:gradFill rotWithShape="1">
            <a:gsLst>
              <a:gs pos="0">
                <a:schemeClr val="folHlink"/>
              </a:gs>
              <a:gs pos="100000">
                <a:schemeClr val="bg1"/>
              </a:gs>
            </a:gsLst>
            <a:path path="rect">
              <a:fillToRect t="100000" r="100000"/>
            </a:path>
          </a:gradFill>
          <a:ln w="9525">
            <a:solidFill>
              <a:srgbClr val="969696"/>
            </a:solidFill>
            <a:miter lim="800000"/>
            <a:headEnd/>
            <a:tailEnd/>
          </a:ln>
        </p:spPr>
        <p:txBody>
          <a:bodyPr wrap="none" lIns="139616" tIns="69807" rIns="139616" bIns="69807" anchor="ctr">
            <a:spAutoFit/>
          </a:bodyPr>
          <a:lstStyle/>
          <a:p>
            <a:pPr marL="523557" indent="-523557" algn="ctr" eaLnBrk="0" hangingPunct="0">
              <a:spcBef>
                <a:spcPct val="50000"/>
              </a:spcBef>
              <a:buClr>
                <a:srgbClr val="006582"/>
              </a:buClr>
              <a:buSzPct val="118000"/>
            </a:pPr>
            <a:r>
              <a:rPr lang="es-ES" sz="2400">
                <a:cs typeface="ヒラギノ角ゴ Pro W3"/>
              </a:rPr>
              <a:t>5.1 Compromiso de la Dirección </a:t>
            </a:r>
          </a:p>
        </p:txBody>
      </p:sp>
      <p:sp>
        <p:nvSpPr>
          <p:cNvPr id="121861" name="AutoShape 4">
            <a:hlinkClick r:id="rId5" action="ppaction://hlinksldjump"/>
          </p:cNvPr>
          <p:cNvSpPr>
            <a:spLocks noChangeArrowheads="1"/>
          </p:cNvSpPr>
          <p:nvPr/>
        </p:nvSpPr>
        <p:spPr bwMode="auto">
          <a:xfrm>
            <a:off x="9001100" y="3223421"/>
            <a:ext cx="2664903" cy="564604"/>
          </a:xfrm>
          <a:prstGeom prst="flowChartAlternateProcess">
            <a:avLst/>
          </a:prstGeom>
          <a:gradFill rotWithShape="1">
            <a:gsLst>
              <a:gs pos="0">
                <a:schemeClr val="folHlink"/>
              </a:gs>
              <a:gs pos="100000">
                <a:schemeClr val="bg1"/>
              </a:gs>
            </a:gsLst>
            <a:path path="rect">
              <a:fillToRect t="100000" r="100000"/>
            </a:path>
          </a:gradFill>
          <a:ln w="9525">
            <a:solidFill>
              <a:srgbClr val="969696"/>
            </a:solidFill>
            <a:miter lim="800000"/>
            <a:headEnd/>
            <a:tailEnd/>
          </a:ln>
        </p:spPr>
        <p:txBody>
          <a:bodyPr wrap="none" lIns="139616" tIns="69807" rIns="139616" bIns="69807" anchor="ctr">
            <a:spAutoFit/>
          </a:bodyPr>
          <a:lstStyle/>
          <a:p>
            <a:pPr marL="523557" indent="-523557" algn="ctr" eaLnBrk="0" hangingPunct="0">
              <a:spcBef>
                <a:spcPct val="50000"/>
              </a:spcBef>
              <a:buClr>
                <a:srgbClr val="006582"/>
              </a:buClr>
              <a:buSzPct val="118000"/>
            </a:pPr>
            <a:r>
              <a:rPr lang="es-ES" sz="2400">
                <a:cs typeface="ヒラギノ角ゴ Pro W3"/>
              </a:rPr>
              <a:t>5.2 Política Inocuidad </a:t>
            </a:r>
          </a:p>
        </p:txBody>
      </p:sp>
      <p:sp>
        <p:nvSpPr>
          <p:cNvPr id="121862" name="AutoShape 5">
            <a:hlinkClick r:id="rId6" action="ppaction://hlinksldjump"/>
          </p:cNvPr>
          <p:cNvSpPr>
            <a:spLocks noChangeArrowheads="1"/>
          </p:cNvSpPr>
          <p:nvPr/>
        </p:nvSpPr>
        <p:spPr bwMode="auto">
          <a:xfrm>
            <a:off x="9013627" y="4229715"/>
            <a:ext cx="5050631" cy="564604"/>
          </a:xfrm>
          <a:prstGeom prst="flowChartAlternateProcess">
            <a:avLst/>
          </a:prstGeom>
          <a:gradFill rotWithShape="1">
            <a:gsLst>
              <a:gs pos="0">
                <a:schemeClr val="folHlink"/>
              </a:gs>
              <a:gs pos="100000">
                <a:schemeClr val="bg1"/>
              </a:gs>
            </a:gsLst>
            <a:path path="rect">
              <a:fillToRect t="100000" r="100000"/>
            </a:path>
          </a:gradFill>
          <a:ln w="9525">
            <a:solidFill>
              <a:srgbClr val="969696"/>
            </a:solidFill>
            <a:miter lim="800000"/>
            <a:headEnd/>
            <a:tailEnd/>
          </a:ln>
        </p:spPr>
        <p:txBody>
          <a:bodyPr lIns="139616" tIns="69807" rIns="139616" bIns="69807" anchor="ctr">
            <a:spAutoFit/>
          </a:bodyPr>
          <a:lstStyle/>
          <a:p>
            <a:pPr marL="523557" indent="-523557" algn="ctr" eaLnBrk="0" hangingPunct="0">
              <a:spcBef>
                <a:spcPct val="50000"/>
              </a:spcBef>
              <a:buClr>
                <a:srgbClr val="006582"/>
              </a:buClr>
              <a:buSzPct val="118000"/>
            </a:pPr>
            <a:r>
              <a:rPr lang="es-ES" sz="2400">
                <a:cs typeface="ヒラギノ角ゴ Pro W3"/>
              </a:rPr>
              <a:t>5.3 Planificación del Sistema de Gestión</a:t>
            </a:r>
          </a:p>
        </p:txBody>
      </p:sp>
      <p:sp>
        <p:nvSpPr>
          <p:cNvPr id="121863" name="AutoShape 6">
            <a:hlinkClick r:id="rId6" action="ppaction://hlinksldjump"/>
          </p:cNvPr>
          <p:cNvSpPr>
            <a:spLocks noChangeArrowheads="1"/>
          </p:cNvSpPr>
          <p:nvPr/>
        </p:nvSpPr>
        <p:spPr bwMode="auto">
          <a:xfrm>
            <a:off x="9073108" y="5038010"/>
            <a:ext cx="3728874" cy="564604"/>
          </a:xfrm>
          <a:prstGeom prst="flowChartAlternateProcess">
            <a:avLst/>
          </a:prstGeom>
          <a:gradFill rotWithShape="1">
            <a:gsLst>
              <a:gs pos="0">
                <a:schemeClr val="folHlink"/>
              </a:gs>
              <a:gs pos="100000">
                <a:schemeClr val="bg1"/>
              </a:gs>
            </a:gsLst>
            <a:path path="rect">
              <a:fillToRect t="100000" r="100000"/>
            </a:path>
          </a:gradFill>
          <a:ln w="9525">
            <a:solidFill>
              <a:srgbClr val="969696"/>
            </a:solidFill>
            <a:miter lim="800000"/>
            <a:headEnd/>
            <a:tailEnd/>
          </a:ln>
        </p:spPr>
        <p:txBody>
          <a:bodyPr wrap="none" lIns="139616" tIns="69807" rIns="139616" bIns="69807" anchor="ctr">
            <a:spAutoFit/>
          </a:bodyPr>
          <a:lstStyle/>
          <a:p>
            <a:pPr marL="523557" indent="-523557" algn="ctr" eaLnBrk="0" hangingPunct="0">
              <a:spcBef>
                <a:spcPct val="50000"/>
              </a:spcBef>
              <a:buClr>
                <a:srgbClr val="006582"/>
              </a:buClr>
              <a:buSzPct val="118000"/>
            </a:pPr>
            <a:r>
              <a:rPr lang="es-ES" sz="2400">
                <a:cs typeface="ヒラギノ角ゴ Pro W3"/>
              </a:rPr>
              <a:t>5.4 Responsabilidad y Autoridad</a:t>
            </a:r>
          </a:p>
        </p:txBody>
      </p:sp>
      <p:sp>
        <p:nvSpPr>
          <p:cNvPr id="121864" name="AutoShape 7">
            <a:hlinkClick r:id="rId7" action="ppaction://hlinksldjump"/>
          </p:cNvPr>
          <p:cNvSpPr>
            <a:spLocks noChangeArrowheads="1"/>
          </p:cNvSpPr>
          <p:nvPr/>
        </p:nvSpPr>
        <p:spPr bwMode="auto">
          <a:xfrm>
            <a:off x="9145116" y="5946469"/>
            <a:ext cx="3816274" cy="564604"/>
          </a:xfrm>
          <a:prstGeom prst="flowChartAlternateProcess">
            <a:avLst/>
          </a:prstGeom>
          <a:gradFill rotWithShape="1">
            <a:gsLst>
              <a:gs pos="0">
                <a:schemeClr val="folHlink"/>
              </a:gs>
              <a:gs pos="100000">
                <a:schemeClr val="bg1"/>
              </a:gs>
            </a:gsLst>
            <a:path path="rect">
              <a:fillToRect t="100000" r="100000"/>
            </a:path>
          </a:gradFill>
          <a:ln w="9525">
            <a:solidFill>
              <a:srgbClr val="969696"/>
            </a:solidFill>
            <a:miter lim="800000"/>
            <a:headEnd/>
            <a:tailEnd/>
          </a:ln>
        </p:spPr>
        <p:txBody>
          <a:bodyPr wrap="none" lIns="139616" tIns="69807" rIns="139616" bIns="69807" anchor="ctr">
            <a:spAutoFit/>
          </a:bodyPr>
          <a:lstStyle/>
          <a:p>
            <a:pPr marL="523557" indent="-523557" algn="ctr" eaLnBrk="0" hangingPunct="0">
              <a:spcBef>
                <a:spcPct val="50000"/>
              </a:spcBef>
              <a:buClr>
                <a:srgbClr val="006582"/>
              </a:buClr>
              <a:buSzPct val="118000"/>
            </a:pPr>
            <a:r>
              <a:rPr lang="es-ES" sz="2400">
                <a:cs typeface="ヒラギノ角ゴ Pro W3"/>
              </a:rPr>
              <a:t>5.5 Líder del Equipo de Inocuidad</a:t>
            </a:r>
          </a:p>
        </p:txBody>
      </p:sp>
      <p:sp>
        <p:nvSpPr>
          <p:cNvPr id="121865" name="AutoShape 8">
            <a:hlinkClick r:id="rId6" action="ppaction://hlinksldjump"/>
          </p:cNvPr>
          <p:cNvSpPr>
            <a:spLocks noChangeArrowheads="1"/>
          </p:cNvSpPr>
          <p:nvPr/>
        </p:nvSpPr>
        <p:spPr bwMode="auto">
          <a:xfrm>
            <a:off x="9217124" y="6852599"/>
            <a:ext cx="2169799" cy="564604"/>
          </a:xfrm>
          <a:prstGeom prst="flowChartAlternateProcess">
            <a:avLst/>
          </a:prstGeom>
          <a:gradFill rotWithShape="1">
            <a:gsLst>
              <a:gs pos="0">
                <a:schemeClr val="folHlink"/>
              </a:gs>
              <a:gs pos="100000">
                <a:schemeClr val="bg1"/>
              </a:gs>
            </a:gsLst>
            <a:path path="rect">
              <a:fillToRect t="100000" r="100000"/>
            </a:path>
          </a:gradFill>
          <a:ln w="9525">
            <a:solidFill>
              <a:srgbClr val="969696"/>
            </a:solidFill>
            <a:miter lim="800000"/>
            <a:headEnd/>
            <a:tailEnd/>
          </a:ln>
        </p:spPr>
        <p:txBody>
          <a:bodyPr wrap="none" lIns="139616" tIns="69807" rIns="139616" bIns="69807" anchor="ctr">
            <a:spAutoFit/>
          </a:bodyPr>
          <a:lstStyle/>
          <a:p>
            <a:pPr marL="523557" indent="-523557" algn="ctr" eaLnBrk="0" hangingPunct="0">
              <a:spcBef>
                <a:spcPct val="50000"/>
              </a:spcBef>
              <a:buClr>
                <a:srgbClr val="006582"/>
              </a:buClr>
              <a:buSzPct val="118000"/>
            </a:pPr>
            <a:r>
              <a:rPr lang="es-ES" sz="2400">
                <a:cs typeface="ヒラギノ角ゴ Pro W3"/>
              </a:rPr>
              <a:t>5.6 Comunicación</a:t>
            </a:r>
          </a:p>
        </p:txBody>
      </p:sp>
      <p:sp>
        <p:nvSpPr>
          <p:cNvPr id="121866" name="AutoShape 9">
            <a:hlinkClick r:id="rId5" action="ppaction://hlinksldjump"/>
          </p:cNvPr>
          <p:cNvSpPr>
            <a:spLocks noChangeArrowheads="1"/>
          </p:cNvSpPr>
          <p:nvPr/>
        </p:nvSpPr>
        <p:spPr bwMode="auto">
          <a:xfrm>
            <a:off x="9217124" y="7794684"/>
            <a:ext cx="4763095" cy="1177538"/>
          </a:xfrm>
          <a:prstGeom prst="flowChartAlternateProcess">
            <a:avLst/>
          </a:prstGeom>
          <a:gradFill rotWithShape="1">
            <a:gsLst>
              <a:gs pos="0">
                <a:schemeClr val="folHlink"/>
              </a:gs>
              <a:gs pos="100000">
                <a:schemeClr val="bg1"/>
              </a:gs>
            </a:gsLst>
            <a:path path="rect">
              <a:fillToRect t="100000" r="100000"/>
            </a:path>
          </a:gradFill>
          <a:ln w="9525">
            <a:solidFill>
              <a:srgbClr val="969696"/>
            </a:solidFill>
            <a:miter lim="800000"/>
            <a:headEnd/>
            <a:tailEnd/>
          </a:ln>
        </p:spPr>
        <p:txBody>
          <a:bodyPr lIns="139616" tIns="69807" rIns="139616" bIns="69807" anchor="ctr">
            <a:spAutoFit/>
          </a:bodyPr>
          <a:lstStyle/>
          <a:p>
            <a:pPr marL="523557" indent="-523557" eaLnBrk="0" hangingPunct="0">
              <a:spcBef>
                <a:spcPct val="50000"/>
              </a:spcBef>
              <a:buClr>
                <a:srgbClr val="006582"/>
              </a:buClr>
              <a:buSzPct val="118000"/>
            </a:pPr>
            <a:r>
              <a:rPr lang="es-ES" sz="2400">
                <a:cs typeface="ヒラギノ角ゴ Pro W3"/>
              </a:rPr>
              <a:t>5.7 Preparación y Respuesta ante </a:t>
            </a:r>
          </a:p>
          <a:p>
            <a:pPr marL="523557" indent="-523557" eaLnBrk="0" hangingPunct="0">
              <a:spcBef>
                <a:spcPct val="50000"/>
              </a:spcBef>
              <a:buClr>
                <a:srgbClr val="006582"/>
              </a:buClr>
              <a:buSzPct val="118000"/>
            </a:pPr>
            <a:r>
              <a:rPr lang="es-ES" sz="2400">
                <a:cs typeface="ヒラギノ角ゴ Pro W3"/>
              </a:rPr>
              <a:t>Emergencias</a:t>
            </a:r>
          </a:p>
        </p:txBody>
      </p:sp>
      <p:sp>
        <p:nvSpPr>
          <p:cNvPr id="121867" name="AutoShape 10">
            <a:hlinkClick r:id="rId6" action="ppaction://hlinksldjump"/>
          </p:cNvPr>
          <p:cNvSpPr>
            <a:spLocks noChangeArrowheads="1"/>
          </p:cNvSpPr>
          <p:nvPr/>
        </p:nvSpPr>
        <p:spPr bwMode="auto">
          <a:xfrm>
            <a:off x="9289132" y="9121418"/>
            <a:ext cx="3265981" cy="564604"/>
          </a:xfrm>
          <a:prstGeom prst="flowChartAlternateProcess">
            <a:avLst/>
          </a:prstGeom>
          <a:gradFill rotWithShape="1">
            <a:gsLst>
              <a:gs pos="0">
                <a:schemeClr val="folHlink"/>
              </a:gs>
              <a:gs pos="100000">
                <a:schemeClr val="bg1"/>
              </a:gs>
            </a:gsLst>
            <a:path path="rect">
              <a:fillToRect t="100000" r="100000"/>
            </a:path>
          </a:gradFill>
          <a:ln w="9525">
            <a:solidFill>
              <a:srgbClr val="969696"/>
            </a:solidFill>
            <a:miter lim="800000"/>
            <a:headEnd/>
            <a:tailEnd/>
          </a:ln>
        </p:spPr>
        <p:txBody>
          <a:bodyPr wrap="none" lIns="139616" tIns="69807" rIns="139616" bIns="69807" anchor="ctr">
            <a:spAutoFit/>
          </a:bodyPr>
          <a:lstStyle/>
          <a:p>
            <a:pPr marL="523557" indent="-523557" algn="ctr" eaLnBrk="0" hangingPunct="0">
              <a:spcBef>
                <a:spcPct val="50000"/>
              </a:spcBef>
              <a:buClr>
                <a:srgbClr val="006582"/>
              </a:buClr>
              <a:buSzPct val="118000"/>
            </a:pPr>
            <a:r>
              <a:rPr lang="es-ES" sz="2400">
                <a:cs typeface="ヒラギノ角ゴ Pro W3"/>
              </a:rPr>
              <a:t>5.8 Revisión por la dirección</a:t>
            </a:r>
          </a:p>
        </p:txBody>
      </p:sp>
      <p:cxnSp>
        <p:nvCxnSpPr>
          <p:cNvPr id="121868" name="AutoShape 11"/>
          <p:cNvCxnSpPr>
            <a:cxnSpLocks noChangeShapeType="1"/>
            <a:stCxn id="121881" idx="3"/>
            <a:endCxn id="121859" idx="1"/>
          </p:cNvCxnSpPr>
          <p:nvPr/>
        </p:nvCxnSpPr>
        <p:spPr bwMode="auto">
          <a:xfrm>
            <a:off x="2660333" y="5457419"/>
            <a:ext cx="527568" cy="328"/>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121869" name="Line 12"/>
          <p:cNvSpPr>
            <a:spLocks noChangeShapeType="1"/>
          </p:cNvSpPr>
          <p:nvPr/>
        </p:nvSpPr>
        <p:spPr bwMode="auto">
          <a:xfrm>
            <a:off x="8108514" y="2564653"/>
            <a:ext cx="0" cy="6806457"/>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lIns="139616" tIns="69807" rIns="139616" bIns="69807"/>
          <a:lstStyle/>
          <a:p>
            <a:endParaRPr lang="es-CO"/>
          </a:p>
        </p:txBody>
      </p:sp>
      <p:sp>
        <p:nvSpPr>
          <p:cNvPr id="121870" name="Line 13"/>
          <p:cNvSpPr>
            <a:spLocks noChangeShapeType="1"/>
          </p:cNvSpPr>
          <p:nvPr/>
        </p:nvSpPr>
        <p:spPr bwMode="auto">
          <a:xfrm>
            <a:off x="8108514" y="9371108"/>
            <a:ext cx="680085"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lIns="139616" tIns="69807" rIns="139616" bIns="69807"/>
          <a:lstStyle/>
          <a:p>
            <a:endParaRPr lang="es-CO"/>
          </a:p>
        </p:txBody>
      </p:sp>
      <p:sp>
        <p:nvSpPr>
          <p:cNvPr id="121871" name="Line 14"/>
          <p:cNvSpPr>
            <a:spLocks noChangeShapeType="1"/>
          </p:cNvSpPr>
          <p:nvPr/>
        </p:nvSpPr>
        <p:spPr bwMode="auto">
          <a:xfrm>
            <a:off x="8108514" y="8348510"/>
            <a:ext cx="680085"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lIns="139616" tIns="69807" rIns="139616" bIns="69807"/>
          <a:lstStyle/>
          <a:p>
            <a:endParaRPr lang="es-CO"/>
          </a:p>
        </p:txBody>
      </p:sp>
      <p:sp>
        <p:nvSpPr>
          <p:cNvPr id="121872" name="Line 15"/>
          <p:cNvSpPr>
            <a:spLocks noChangeShapeType="1"/>
          </p:cNvSpPr>
          <p:nvPr/>
        </p:nvSpPr>
        <p:spPr bwMode="auto">
          <a:xfrm>
            <a:off x="8108514" y="7216429"/>
            <a:ext cx="680085"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lIns="139616" tIns="69807" rIns="139616" bIns="69807"/>
          <a:lstStyle/>
          <a:p>
            <a:endParaRPr lang="es-CO"/>
          </a:p>
        </p:txBody>
      </p:sp>
      <p:sp>
        <p:nvSpPr>
          <p:cNvPr id="121873" name="Line 16"/>
          <p:cNvSpPr>
            <a:spLocks noChangeShapeType="1"/>
          </p:cNvSpPr>
          <p:nvPr/>
        </p:nvSpPr>
        <p:spPr bwMode="auto">
          <a:xfrm>
            <a:off x="8108514" y="6196159"/>
            <a:ext cx="680085"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lIns="139616" tIns="69807" rIns="139616" bIns="69807"/>
          <a:lstStyle/>
          <a:p>
            <a:endParaRPr lang="es-CO"/>
          </a:p>
        </p:txBody>
      </p:sp>
      <p:sp>
        <p:nvSpPr>
          <p:cNvPr id="121874" name="Line 17"/>
          <p:cNvSpPr>
            <a:spLocks noChangeShapeType="1"/>
          </p:cNvSpPr>
          <p:nvPr/>
        </p:nvSpPr>
        <p:spPr bwMode="auto">
          <a:xfrm>
            <a:off x="8108514" y="5287700"/>
            <a:ext cx="680085"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lIns="139616" tIns="69807" rIns="139616" bIns="69807"/>
          <a:lstStyle/>
          <a:p>
            <a:endParaRPr lang="es-CO"/>
          </a:p>
        </p:txBody>
      </p:sp>
      <p:sp>
        <p:nvSpPr>
          <p:cNvPr id="121875" name="Line 18"/>
          <p:cNvSpPr>
            <a:spLocks noChangeShapeType="1"/>
          </p:cNvSpPr>
          <p:nvPr/>
        </p:nvSpPr>
        <p:spPr bwMode="auto">
          <a:xfrm>
            <a:off x="8108514" y="4418840"/>
            <a:ext cx="667583"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lIns="139616" tIns="69807" rIns="139616" bIns="69807"/>
          <a:lstStyle/>
          <a:p>
            <a:endParaRPr lang="es-CO"/>
          </a:p>
        </p:txBody>
      </p:sp>
      <p:sp>
        <p:nvSpPr>
          <p:cNvPr id="121876" name="Line 19"/>
          <p:cNvSpPr>
            <a:spLocks noChangeShapeType="1"/>
          </p:cNvSpPr>
          <p:nvPr/>
        </p:nvSpPr>
        <p:spPr bwMode="auto">
          <a:xfrm>
            <a:off x="8108514" y="3584921"/>
            <a:ext cx="680085"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lIns="139616" tIns="69807" rIns="139616" bIns="69807"/>
          <a:lstStyle/>
          <a:p>
            <a:endParaRPr lang="es-CO"/>
          </a:p>
        </p:txBody>
      </p:sp>
      <p:sp>
        <p:nvSpPr>
          <p:cNvPr id="121877" name="Line 20"/>
          <p:cNvSpPr>
            <a:spLocks noChangeShapeType="1"/>
          </p:cNvSpPr>
          <p:nvPr/>
        </p:nvSpPr>
        <p:spPr bwMode="auto">
          <a:xfrm>
            <a:off x="8108514" y="2564651"/>
            <a:ext cx="680085"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lIns="139616" tIns="69807" rIns="139616" bIns="69807"/>
          <a:lstStyle/>
          <a:p>
            <a:endParaRPr lang="es-CO"/>
          </a:p>
        </p:txBody>
      </p:sp>
      <p:sp>
        <p:nvSpPr>
          <p:cNvPr id="121878" name="Line 21"/>
          <p:cNvSpPr>
            <a:spLocks noChangeShapeType="1"/>
          </p:cNvSpPr>
          <p:nvPr/>
        </p:nvSpPr>
        <p:spPr bwMode="auto">
          <a:xfrm>
            <a:off x="7540943" y="5478708"/>
            <a:ext cx="567572"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lIns="139616" tIns="69807" rIns="139616" bIns="69807"/>
          <a:lstStyle/>
          <a:p>
            <a:endParaRPr lang="es-CO"/>
          </a:p>
        </p:txBody>
      </p:sp>
      <p:sp>
        <p:nvSpPr>
          <p:cNvPr id="121879" name="Rectangle 22"/>
          <p:cNvSpPr>
            <a:spLocks noChangeArrowheads="1"/>
          </p:cNvSpPr>
          <p:nvPr/>
        </p:nvSpPr>
        <p:spPr bwMode="auto">
          <a:xfrm>
            <a:off x="2875362" y="328445"/>
            <a:ext cx="8296037" cy="1341725"/>
          </a:xfrm>
          <a:prstGeom prst="rect">
            <a:avLst/>
          </a:prstGeom>
          <a:ln>
            <a:headEnd/>
            <a:tailEnd/>
          </a:ln>
          <a:extLst/>
        </p:spPr>
        <p:style>
          <a:lnRef idx="1">
            <a:schemeClr val="accent5"/>
          </a:lnRef>
          <a:fillRef idx="3">
            <a:schemeClr val="accent5"/>
          </a:fillRef>
          <a:effectRef idx="2">
            <a:schemeClr val="accent5"/>
          </a:effectRef>
          <a:fontRef idx="minor">
            <a:schemeClr val="lt1"/>
          </a:fontRef>
        </p:style>
        <p:txBody>
          <a:bodyPr lIns="139616" tIns="69807" rIns="139616" bIns="69807" anchor="ctr"/>
          <a:lstStyle/>
          <a:p>
            <a:pPr algn="ctr" eaLnBrk="0" hangingPunct="0">
              <a:spcBef>
                <a:spcPct val="50000"/>
              </a:spcBef>
              <a:buClr>
                <a:srgbClr val="006582"/>
              </a:buClr>
              <a:buSzPct val="118000"/>
              <a:buFont typeface="Times" pitchFamily="18" charset="0"/>
              <a:buNone/>
            </a:pPr>
            <a:r>
              <a:rPr lang="es-ES_tradnl" sz="6100" b="1" dirty="0">
                <a:solidFill>
                  <a:srgbClr val="2C098F"/>
                </a:solidFill>
                <a:latin typeface="Arial Narrow" pitchFamily="34" charset="0"/>
                <a:cs typeface="ヒラギノ角ゴ Pro W3"/>
              </a:rPr>
              <a:t>Estructura de la Norma</a:t>
            </a:r>
            <a:r>
              <a:rPr lang="es-ES_tradnl" sz="7200" b="1" dirty="0">
                <a:solidFill>
                  <a:srgbClr val="2C098F"/>
                </a:solidFill>
                <a:latin typeface="Arial Narrow" pitchFamily="34" charset="0"/>
                <a:cs typeface="ヒラギノ角ゴ Pro W3"/>
              </a:rPr>
              <a:t> </a:t>
            </a:r>
            <a:endParaRPr lang="es-ES" sz="7200" b="1" dirty="0">
              <a:solidFill>
                <a:srgbClr val="2C098F"/>
              </a:solidFill>
              <a:latin typeface="Arial Narrow" pitchFamily="34" charset="0"/>
              <a:cs typeface="ヒラギノ角ゴ Pro W3"/>
            </a:endParaRPr>
          </a:p>
        </p:txBody>
      </p:sp>
      <p:grpSp>
        <p:nvGrpSpPr>
          <p:cNvPr id="121880" name="Group 24"/>
          <p:cNvGrpSpPr>
            <a:grpSpLocks/>
          </p:cNvGrpSpPr>
          <p:nvPr/>
        </p:nvGrpSpPr>
        <p:grpSpPr bwMode="auto">
          <a:xfrm>
            <a:off x="1012627" y="4633145"/>
            <a:ext cx="1647705" cy="1928729"/>
            <a:chOff x="1111" y="2296"/>
            <a:chExt cx="659" cy="771"/>
          </a:xfrm>
        </p:grpSpPr>
        <p:pic>
          <p:nvPicPr>
            <p:cNvPr id="121881" name="Picture 25" descr="iso"/>
            <p:cNvPicPr>
              <a:picLocks noChangeAspect="1" noChangeArrowheads="1"/>
            </p:cNvPicPr>
            <p:nvPr/>
          </p:nvPicPr>
          <p:blipFill>
            <a:blip r:embed="rId8">
              <a:lum bright="54000"/>
              <a:extLst>
                <a:ext uri="{28A0092B-C50C-407E-A947-70E740481C1C}">
                  <a14:useLocalDpi xmlns:a14="http://schemas.microsoft.com/office/drawing/2010/main" val="0"/>
                </a:ext>
              </a:extLst>
            </a:blip>
            <a:srcRect/>
            <a:stretch>
              <a:fillRect/>
            </a:stretch>
          </p:blipFill>
          <p:spPr bwMode="auto">
            <a:xfrm>
              <a:off x="1111" y="2296"/>
              <a:ext cx="659" cy="659"/>
            </a:xfrm>
            <a:prstGeom prst="rect">
              <a:avLst/>
            </a:prstGeom>
            <a:noFill/>
            <a:ln w="9525">
              <a:solidFill>
                <a:srgbClr val="FFFF99"/>
              </a:solidFill>
              <a:miter lim="800000"/>
              <a:headEnd/>
              <a:tailEnd/>
            </a:ln>
            <a:extLst>
              <a:ext uri="{909E8E84-426E-40DD-AFC4-6F175D3DCCD1}">
                <a14:hiddenFill xmlns:a14="http://schemas.microsoft.com/office/drawing/2010/main">
                  <a:solidFill>
                    <a:srgbClr val="FFFFFF"/>
                  </a:solidFill>
                </a14:hiddenFill>
              </a:ext>
            </a:extLst>
          </p:spPr>
        </p:pic>
        <p:sp>
          <p:nvSpPr>
            <p:cNvPr id="121882" name="Rectangle 26"/>
            <p:cNvSpPr>
              <a:spLocks noChangeArrowheads="1"/>
            </p:cNvSpPr>
            <p:nvPr/>
          </p:nvSpPr>
          <p:spPr bwMode="auto">
            <a:xfrm>
              <a:off x="1111" y="2840"/>
              <a:ext cx="659" cy="227"/>
            </a:xfrm>
            <a:prstGeom prst="rect">
              <a:avLst/>
            </a:prstGeom>
            <a:solidFill>
              <a:srgbClr val="7D99F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spcBef>
                  <a:spcPct val="50000"/>
                </a:spcBef>
                <a:buClr>
                  <a:srgbClr val="006582"/>
                </a:buClr>
                <a:buSzPct val="118000"/>
                <a:buFont typeface="Times" pitchFamily="18" charset="0"/>
                <a:buChar char="•"/>
              </a:pPr>
              <a:r>
                <a:rPr lang="es-ES" sz="3500">
                  <a:solidFill>
                    <a:schemeClr val="bg1"/>
                  </a:solidFill>
                  <a:latin typeface="Arial Black" pitchFamily="34" charset="0"/>
                  <a:cs typeface="ヒラギノ角ゴ Pro W3"/>
                </a:rPr>
                <a:t>22000</a:t>
              </a:r>
            </a:p>
          </p:txBody>
        </p:sp>
      </p:grpSp>
    </p:spTree>
    <p:extLst>
      <p:ext uri="{BB962C8B-B14F-4D97-AF65-F5344CB8AC3E}">
        <p14:creationId xmlns:p14="http://schemas.microsoft.com/office/powerpoint/2010/main" val="3903492377"/>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AutoShape 12">
            <a:hlinkClick r:id="rId3" action="ppaction://hlinksldjump"/>
          </p:cNvPr>
          <p:cNvSpPr>
            <a:spLocks noChangeArrowheads="1"/>
          </p:cNvSpPr>
          <p:nvPr/>
        </p:nvSpPr>
        <p:spPr bwMode="auto">
          <a:xfrm>
            <a:off x="864196" y="632423"/>
            <a:ext cx="11731466" cy="953453"/>
          </a:xfrm>
          <a:prstGeom prst="flowChartAlternateProcess">
            <a:avLst/>
          </a:prstGeom>
          <a:ln>
            <a:headEnd/>
            <a:tailEnd/>
          </a:ln>
          <a:extLst/>
        </p:spPr>
        <p:style>
          <a:lnRef idx="1">
            <a:schemeClr val="accent5"/>
          </a:lnRef>
          <a:fillRef idx="3">
            <a:schemeClr val="accent5"/>
          </a:fillRef>
          <a:effectRef idx="2">
            <a:schemeClr val="accent5"/>
          </a:effectRef>
          <a:fontRef idx="minor">
            <a:schemeClr val="lt1"/>
          </a:fontRef>
        </p:style>
        <p:txBody>
          <a:bodyPr lIns="91437" tIns="45719" rIns="91437" bIns="45719" anchor="ctr">
            <a:spAutoFit/>
          </a:bodyPr>
          <a:lstStyle/>
          <a:p>
            <a:pPr marL="342889" indent="-342889"/>
            <a:r>
              <a:rPr lang="es-ES" sz="5000" b="1" dirty="0">
                <a:solidFill>
                  <a:srgbClr val="2C098F"/>
                </a:solidFill>
                <a:latin typeface="Arial Narrow" pitchFamily="34" charset="0"/>
                <a:ea typeface="ヒラギノ角ゴ Pro W3"/>
                <a:cs typeface="ヒラギノ角ゴ Pro W3"/>
              </a:rPr>
              <a:t>5. Responsabilidad de la Dirección</a:t>
            </a:r>
          </a:p>
        </p:txBody>
      </p:sp>
      <p:sp>
        <p:nvSpPr>
          <p:cNvPr id="117763" name="Rectangle 4"/>
          <p:cNvSpPr>
            <a:spLocks noGrp="1" noChangeArrowheads="1"/>
          </p:cNvSpPr>
          <p:nvPr>
            <p:ph type="body" sz="half" idx="1"/>
          </p:nvPr>
        </p:nvSpPr>
        <p:spPr>
          <a:xfrm>
            <a:off x="886949" y="3321710"/>
            <a:ext cx="12349044" cy="6517613"/>
          </a:xfrm>
        </p:spPr>
        <p:txBody>
          <a:bodyPr/>
          <a:lstStyle/>
          <a:p>
            <a:pPr algn="just"/>
            <a:r>
              <a:rPr lang="es-ES" sz="4400" dirty="0">
                <a:cs typeface="Arial" pitchFamily="34" charset="0"/>
              </a:rPr>
              <a:t>Es </a:t>
            </a:r>
            <a:r>
              <a:rPr lang="es-ES" sz="4400" b="1" dirty="0">
                <a:cs typeface="Arial" pitchFamily="34" charset="0"/>
              </a:rPr>
              <a:t>Apropiada para el rol </a:t>
            </a:r>
            <a:r>
              <a:rPr lang="es-ES" sz="4400" dirty="0">
                <a:cs typeface="Arial" pitchFamily="34" charset="0"/>
              </a:rPr>
              <a:t>de la </a:t>
            </a:r>
            <a:r>
              <a:rPr lang="es-ES" sz="4400" dirty="0" smtClean="0">
                <a:cs typeface="Arial" pitchFamily="34" charset="0"/>
              </a:rPr>
              <a:t>organización.</a:t>
            </a:r>
            <a:endParaRPr lang="es-ES" sz="4400" dirty="0">
              <a:cs typeface="Arial" pitchFamily="34" charset="0"/>
            </a:endParaRPr>
          </a:p>
          <a:p>
            <a:pPr algn="just"/>
            <a:r>
              <a:rPr lang="es-ES" sz="4400" dirty="0">
                <a:cs typeface="Arial" pitchFamily="34" charset="0"/>
              </a:rPr>
              <a:t>Es </a:t>
            </a:r>
            <a:r>
              <a:rPr lang="es-ES" sz="4400" b="1" dirty="0">
                <a:cs typeface="Arial" pitchFamily="34" charset="0"/>
              </a:rPr>
              <a:t>Conforme con requisitos legales</a:t>
            </a:r>
            <a:r>
              <a:rPr lang="es-ES" sz="4400" dirty="0">
                <a:cs typeface="Arial" pitchFamily="34" charset="0"/>
              </a:rPr>
              <a:t>, reglamentarios y del </a:t>
            </a:r>
            <a:r>
              <a:rPr lang="es-ES" sz="4400" dirty="0" smtClean="0">
                <a:cs typeface="Arial" pitchFamily="34" charset="0"/>
              </a:rPr>
              <a:t>cliente.</a:t>
            </a:r>
            <a:endParaRPr lang="es-ES" sz="4400" dirty="0">
              <a:cs typeface="Arial" pitchFamily="34" charset="0"/>
            </a:endParaRPr>
          </a:p>
          <a:p>
            <a:pPr algn="just"/>
            <a:r>
              <a:rPr lang="es-ES" sz="4400" b="1" dirty="0">
                <a:cs typeface="Arial" pitchFamily="34" charset="0"/>
              </a:rPr>
              <a:t>Se Comunica</a:t>
            </a:r>
            <a:r>
              <a:rPr lang="es-ES" sz="4400" dirty="0">
                <a:cs typeface="Arial" pitchFamily="34" charset="0"/>
              </a:rPr>
              <a:t>, implementa y </a:t>
            </a:r>
            <a:r>
              <a:rPr lang="es-ES" sz="4400" dirty="0" smtClean="0">
                <a:cs typeface="Arial" pitchFamily="34" charset="0"/>
              </a:rPr>
              <a:t>mantiene.</a:t>
            </a:r>
            <a:endParaRPr lang="es-ES" sz="4400" dirty="0">
              <a:cs typeface="Arial" pitchFamily="34" charset="0"/>
            </a:endParaRPr>
          </a:p>
          <a:p>
            <a:pPr algn="just"/>
            <a:r>
              <a:rPr lang="es-ES" sz="4400" dirty="0">
                <a:cs typeface="Arial" pitchFamily="34" charset="0"/>
              </a:rPr>
              <a:t>Se revisa y adecua </a:t>
            </a:r>
            <a:r>
              <a:rPr lang="es-ES" sz="4400" dirty="0" smtClean="0">
                <a:cs typeface="Arial" pitchFamily="34" charset="0"/>
              </a:rPr>
              <a:t>continuamente.</a:t>
            </a:r>
            <a:endParaRPr lang="es-ES" sz="4400" dirty="0">
              <a:cs typeface="Arial" pitchFamily="34" charset="0"/>
            </a:endParaRPr>
          </a:p>
          <a:p>
            <a:pPr algn="just"/>
            <a:r>
              <a:rPr lang="es-ES" sz="4400" b="1" dirty="0">
                <a:cs typeface="Arial" pitchFamily="34" charset="0"/>
              </a:rPr>
              <a:t>Trata la </a:t>
            </a:r>
            <a:r>
              <a:rPr lang="es-ES" sz="4400" b="1" dirty="0" smtClean="0">
                <a:cs typeface="Arial" pitchFamily="34" charset="0"/>
              </a:rPr>
              <a:t>Comunicación.</a:t>
            </a:r>
            <a:endParaRPr lang="es-ES" sz="4400" b="1" dirty="0">
              <a:cs typeface="Arial" pitchFamily="34" charset="0"/>
            </a:endParaRPr>
          </a:p>
          <a:p>
            <a:pPr algn="just"/>
            <a:r>
              <a:rPr lang="es-ES" sz="4400" dirty="0">
                <a:cs typeface="Arial" pitchFamily="34" charset="0"/>
              </a:rPr>
              <a:t>Respaldada por </a:t>
            </a:r>
            <a:r>
              <a:rPr lang="es-ES" sz="4400" b="1" dirty="0">
                <a:cs typeface="Arial" pitchFamily="34" charset="0"/>
              </a:rPr>
              <a:t>Objetivos </a:t>
            </a:r>
            <a:r>
              <a:rPr lang="es-ES" sz="4400" b="1" dirty="0" smtClean="0">
                <a:cs typeface="Arial" pitchFamily="34" charset="0"/>
              </a:rPr>
              <a:t>mesurables.</a:t>
            </a:r>
            <a:endParaRPr lang="es-ES" sz="4400" b="1" dirty="0">
              <a:cs typeface="Arial" pitchFamily="34" charset="0"/>
            </a:endParaRPr>
          </a:p>
        </p:txBody>
      </p:sp>
      <p:sp>
        <p:nvSpPr>
          <p:cNvPr id="117764" name="AutoShape 5">
            <a:hlinkClick r:id="rId4" action="ppaction://hlinksldjump"/>
          </p:cNvPr>
          <p:cNvSpPr>
            <a:spLocks noChangeArrowheads="1"/>
          </p:cNvSpPr>
          <p:nvPr/>
        </p:nvSpPr>
        <p:spPr bwMode="auto">
          <a:xfrm>
            <a:off x="813465" y="2045602"/>
            <a:ext cx="11427995" cy="851295"/>
          </a:xfrm>
          <a:prstGeom prst="flowChartAlternateProcess">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7" tIns="45719" rIns="91437" bIns="45719" anchor="ctr">
            <a:spAutoFit/>
          </a:bodyPr>
          <a:lstStyle/>
          <a:p>
            <a:pPr marL="342889" indent="-342889" algn="ctr"/>
            <a:r>
              <a:rPr lang="es-ES" sz="4400" b="1" dirty="0">
                <a:solidFill>
                  <a:srgbClr val="120270"/>
                </a:solidFill>
                <a:latin typeface="+mn-lt"/>
                <a:ea typeface="ヒラギノ角ゴ Pro W3"/>
                <a:cs typeface="ヒラギノ角ゴ Pro W3"/>
              </a:rPr>
              <a:t>5.2 Política de Inocuidad de los Alimentos</a:t>
            </a:r>
          </a:p>
        </p:txBody>
      </p:sp>
    </p:spTree>
    <p:extLst>
      <p:ext uri="{BB962C8B-B14F-4D97-AF65-F5344CB8AC3E}">
        <p14:creationId xmlns:p14="http://schemas.microsoft.com/office/powerpoint/2010/main" val="286538796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AutoShape 3">
            <a:hlinkClick r:id="rId3" action="ppaction://hlinksldjump"/>
          </p:cNvPr>
          <p:cNvSpPr>
            <a:spLocks noChangeArrowheads="1"/>
          </p:cNvSpPr>
          <p:nvPr/>
        </p:nvSpPr>
        <p:spPr bwMode="auto">
          <a:xfrm>
            <a:off x="2362798" y="2949350"/>
            <a:ext cx="4163020" cy="1518057"/>
          </a:xfrm>
          <a:prstGeom prst="flowChartAlternateProcess">
            <a:avLst/>
          </a:prstGeom>
          <a:gradFill rotWithShape="1">
            <a:gsLst>
              <a:gs pos="0">
                <a:schemeClr val="folHlink"/>
              </a:gs>
              <a:gs pos="100000">
                <a:schemeClr val="bg1"/>
              </a:gs>
            </a:gsLst>
            <a:path path="rect">
              <a:fillToRect t="100000" r="100000"/>
            </a:path>
          </a:gradFill>
          <a:ln w="9525">
            <a:solidFill>
              <a:schemeClr val="tx1"/>
            </a:solidFill>
            <a:miter lim="800000"/>
            <a:headEnd/>
            <a:tailEnd/>
          </a:ln>
        </p:spPr>
        <p:txBody>
          <a:bodyPr lIns="139616" tIns="69807" rIns="139616" bIns="69807" anchor="ctr">
            <a:spAutoFit/>
          </a:bodyPr>
          <a:lstStyle/>
          <a:p>
            <a:pPr marL="523557" indent="-523557" algn="ctr" eaLnBrk="0" hangingPunct="0">
              <a:spcBef>
                <a:spcPct val="50000"/>
              </a:spcBef>
              <a:buClr>
                <a:srgbClr val="006582"/>
              </a:buClr>
              <a:buSzPct val="118000"/>
            </a:pPr>
            <a:r>
              <a:rPr lang="es-ES">
                <a:solidFill>
                  <a:schemeClr val="tx2"/>
                </a:solidFill>
                <a:cs typeface="ヒラギノ角ゴ Pro W3"/>
              </a:rPr>
              <a:t>6. Gestión de los</a:t>
            </a:r>
          </a:p>
          <a:p>
            <a:pPr marL="523557" indent="-523557" algn="ctr" eaLnBrk="0" hangingPunct="0">
              <a:spcBef>
                <a:spcPct val="50000"/>
              </a:spcBef>
              <a:buClr>
                <a:srgbClr val="006582"/>
              </a:buClr>
              <a:buSzPct val="118000"/>
            </a:pPr>
            <a:r>
              <a:rPr lang="es-ES">
                <a:solidFill>
                  <a:schemeClr val="tx2"/>
                </a:solidFill>
                <a:cs typeface="ヒラギノ角ゴ Pro W3"/>
              </a:rPr>
              <a:t>Recursos </a:t>
            </a:r>
          </a:p>
        </p:txBody>
      </p:sp>
      <p:sp>
        <p:nvSpPr>
          <p:cNvPr id="142339" name="AutoShape 4"/>
          <p:cNvSpPr>
            <a:spLocks noChangeArrowheads="1"/>
          </p:cNvSpPr>
          <p:nvPr/>
        </p:nvSpPr>
        <p:spPr bwMode="auto">
          <a:xfrm>
            <a:off x="8749480" y="2179305"/>
            <a:ext cx="4376278" cy="700812"/>
          </a:xfrm>
          <a:prstGeom prst="flowChartAlternateProcess">
            <a:avLst/>
          </a:prstGeom>
          <a:gradFill rotWithShape="1">
            <a:gsLst>
              <a:gs pos="0">
                <a:schemeClr val="folHlink"/>
              </a:gs>
              <a:gs pos="100000">
                <a:srgbClr val="FFFFFF"/>
              </a:gs>
            </a:gsLst>
            <a:path path="rect">
              <a:fillToRect t="100000" r="100000"/>
            </a:path>
          </a:gradFill>
          <a:ln w="9525">
            <a:solidFill>
              <a:schemeClr val="tx1"/>
            </a:solidFill>
            <a:miter lim="800000"/>
            <a:headEnd/>
            <a:tailEnd/>
          </a:ln>
        </p:spPr>
        <p:txBody>
          <a:bodyPr wrap="none" lIns="139616" tIns="69807" rIns="139616" bIns="69807" anchor="ctr">
            <a:spAutoFit/>
          </a:bodyPr>
          <a:lstStyle/>
          <a:p>
            <a:pPr marL="523557" indent="-523557" algn="ctr" eaLnBrk="0" hangingPunct="0">
              <a:spcBef>
                <a:spcPct val="50000"/>
              </a:spcBef>
              <a:buClr>
                <a:srgbClr val="006582"/>
              </a:buClr>
              <a:buSzPct val="118000"/>
            </a:pPr>
            <a:r>
              <a:rPr lang="es-ES">
                <a:solidFill>
                  <a:srgbClr val="006666"/>
                </a:solidFill>
                <a:cs typeface="ヒラギノ角ゴ Pro W3"/>
              </a:rPr>
              <a:t>6.1 Provisión de los Recursos</a:t>
            </a:r>
          </a:p>
        </p:txBody>
      </p:sp>
      <p:sp>
        <p:nvSpPr>
          <p:cNvPr id="142340" name="AutoShape 5">
            <a:hlinkClick r:id="rId4" action="ppaction://hlinksldjump"/>
          </p:cNvPr>
          <p:cNvSpPr>
            <a:spLocks noChangeArrowheads="1"/>
          </p:cNvSpPr>
          <p:nvPr/>
        </p:nvSpPr>
        <p:spPr bwMode="auto">
          <a:xfrm>
            <a:off x="8805415" y="3723684"/>
            <a:ext cx="3508053" cy="700812"/>
          </a:xfrm>
          <a:prstGeom prst="flowChartAlternateProcess">
            <a:avLst/>
          </a:prstGeom>
          <a:gradFill rotWithShape="1">
            <a:gsLst>
              <a:gs pos="0">
                <a:schemeClr val="folHlink"/>
              </a:gs>
              <a:gs pos="100000">
                <a:srgbClr val="FFFFFF"/>
              </a:gs>
            </a:gsLst>
            <a:path path="rect">
              <a:fillToRect t="100000" r="100000"/>
            </a:path>
          </a:gradFill>
          <a:ln w="9525">
            <a:solidFill>
              <a:schemeClr val="tx1"/>
            </a:solidFill>
            <a:miter lim="800000"/>
            <a:headEnd/>
            <a:tailEnd/>
          </a:ln>
        </p:spPr>
        <p:txBody>
          <a:bodyPr wrap="none" lIns="139616" tIns="69807" rIns="139616" bIns="69807" anchor="ctr">
            <a:spAutoFit/>
          </a:bodyPr>
          <a:lstStyle/>
          <a:p>
            <a:pPr marL="523557" indent="-523557" algn="ctr" eaLnBrk="0" hangingPunct="0">
              <a:spcBef>
                <a:spcPct val="50000"/>
              </a:spcBef>
              <a:buClr>
                <a:srgbClr val="006582"/>
              </a:buClr>
              <a:buSzPct val="118000"/>
            </a:pPr>
            <a:r>
              <a:rPr lang="es-ES">
                <a:solidFill>
                  <a:srgbClr val="006666"/>
                </a:solidFill>
                <a:cs typeface="ヒラギノ角ゴ Pro W3"/>
              </a:rPr>
              <a:t>6.2 Recursos Humanos</a:t>
            </a:r>
          </a:p>
        </p:txBody>
      </p:sp>
      <p:cxnSp>
        <p:nvCxnSpPr>
          <p:cNvPr id="142341" name="AutoShape 6"/>
          <p:cNvCxnSpPr>
            <a:cxnSpLocks noChangeShapeType="1"/>
            <a:stCxn id="142338" idx="3"/>
            <a:endCxn id="142339" idx="1"/>
          </p:cNvCxnSpPr>
          <p:nvPr/>
        </p:nvCxnSpPr>
        <p:spPr bwMode="auto">
          <a:xfrm flipV="1">
            <a:off x="6525818" y="2529711"/>
            <a:ext cx="2223662" cy="1178667"/>
          </a:xfrm>
          <a:prstGeom prst="bentConnector3">
            <a:avLst>
              <a:gd name="adj1" fmla="val 50000"/>
            </a:avLst>
          </a:prstGeom>
          <a:noFill/>
          <a:ln w="38100">
            <a:solidFill>
              <a:srgbClr val="333399"/>
            </a:solidFill>
            <a:miter lim="800000"/>
            <a:headEnd/>
            <a:tailEnd type="triangle" w="med" len="med"/>
          </a:ln>
          <a:extLst>
            <a:ext uri="{909E8E84-426E-40DD-AFC4-6F175D3DCCD1}">
              <a14:hiddenFill xmlns:a14="http://schemas.microsoft.com/office/drawing/2010/main">
                <a:noFill/>
              </a14:hiddenFill>
            </a:ext>
          </a:extLst>
        </p:spPr>
      </p:cxnSp>
      <p:cxnSp>
        <p:nvCxnSpPr>
          <p:cNvPr id="142342" name="AutoShape 7"/>
          <p:cNvCxnSpPr>
            <a:cxnSpLocks noChangeShapeType="1"/>
          </p:cNvCxnSpPr>
          <p:nvPr/>
        </p:nvCxnSpPr>
        <p:spPr bwMode="auto">
          <a:xfrm>
            <a:off x="6620864" y="3708379"/>
            <a:ext cx="2020196" cy="365713"/>
          </a:xfrm>
          <a:prstGeom prst="bentConnector3">
            <a:avLst>
              <a:gd name="adj1" fmla="val 50000"/>
            </a:avLst>
          </a:prstGeom>
          <a:noFill/>
          <a:ln w="38100">
            <a:solidFill>
              <a:srgbClr val="333399"/>
            </a:solidFill>
            <a:miter lim="800000"/>
            <a:headEnd/>
            <a:tailEnd type="triangle" w="med" len="med"/>
          </a:ln>
          <a:extLst>
            <a:ext uri="{909E8E84-426E-40DD-AFC4-6F175D3DCCD1}">
              <a14:hiddenFill xmlns:a14="http://schemas.microsoft.com/office/drawing/2010/main">
                <a:noFill/>
              </a14:hiddenFill>
            </a:ext>
          </a:extLst>
        </p:spPr>
      </p:cxnSp>
      <p:sp>
        <p:nvSpPr>
          <p:cNvPr id="142343" name="AutoShape 8">
            <a:hlinkClick r:id="rId5" action="ppaction://hlinksldjump"/>
          </p:cNvPr>
          <p:cNvSpPr>
            <a:spLocks noChangeArrowheads="1"/>
          </p:cNvSpPr>
          <p:nvPr/>
        </p:nvSpPr>
        <p:spPr bwMode="auto">
          <a:xfrm>
            <a:off x="8696454" y="5838764"/>
            <a:ext cx="2896934" cy="700812"/>
          </a:xfrm>
          <a:prstGeom prst="flowChartAlternateProcess">
            <a:avLst/>
          </a:prstGeom>
          <a:gradFill rotWithShape="1">
            <a:gsLst>
              <a:gs pos="0">
                <a:schemeClr val="folHlink"/>
              </a:gs>
              <a:gs pos="100000">
                <a:srgbClr val="FFFFFF"/>
              </a:gs>
            </a:gsLst>
            <a:path path="rect">
              <a:fillToRect t="100000" r="100000"/>
            </a:path>
          </a:gradFill>
          <a:ln w="9525">
            <a:solidFill>
              <a:schemeClr val="tx1"/>
            </a:solidFill>
            <a:miter lim="800000"/>
            <a:headEnd/>
            <a:tailEnd/>
          </a:ln>
        </p:spPr>
        <p:txBody>
          <a:bodyPr wrap="none" lIns="139616" tIns="69807" rIns="139616" bIns="69807" anchor="ctr">
            <a:spAutoFit/>
          </a:bodyPr>
          <a:lstStyle/>
          <a:p>
            <a:pPr marL="523557" indent="-523557" algn="ctr" eaLnBrk="0" hangingPunct="0">
              <a:spcBef>
                <a:spcPct val="50000"/>
              </a:spcBef>
              <a:buClr>
                <a:srgbClr val="006582"/>
              </a:buClr>
              <a:buSzPct val="118000"/>
            </a:pPr>
            <a:r>
              <a:rPr lang="es-ES">
                <a:solidFill>
                  <a:srgbClr val="006666"/>
                </a:solidFill>
                <a:cs typeface="ヒラギノ角ゴ Pro W3"/>
              </a:rPr>
              <a:t>6.3 Infraestructura</a:t>
            </a:r>
          </a:p>
        </p:txBody>
      </p:sp>
      <p:sp>
        <p:nvSpPr>
          <p:cNvPr id="142344" name="AutoShape 9">
            <a:hlinkClick r:id="rId5" action="ppaction://hlinksldjump"/>
          </p:cNvPr>
          <p:cNvSpPr>
            <a:spLocks noChangeArrowheads="1"/>
          </p:cNvSpPr>
          <p:nvPr/>
        </p:nvSpPr>
        <p:spPr bwMode="auto">
          <a:xfrm>
            <a:off x="8822451" y="7592791"/>
            <a:ext cx="3779049" cy="700812"/>
          </a:xfrm>
          <a:prstGeom prst="flowChartAlternateProcess">
            <a:avLst/>
          </a:prstGeom>
          <a:gradFill rotWithShape="1">
            <a:gsLst>
              <a:gs pos="0">
                <a:schemeClr val="folHlink"/>
              </a:gs>
              <a:gs pos="100000">
                <a:srgbClr val="FFFFFF"/>
              </a:gs>
            </a:gsLst>
            <a:path path="rect">
              <a:fillToRect t="100000" r="100000"/>
            </a:path>
          </a:gradFill>
          <a:ln w="9525">
            <a:solidFill>
              <a:schemeClr val="tx1"/>
            </a:solidFill>
            <a:miter lim="800000"/>
            <a:headEnd/>
            <a:tailEnd/>
          </a:ln>
        </p:spPr>
        <p:txBody>
          <a:bodyPr wrap="none" lIns="139616" tIns="69807" rIns="139616" bIns="69807" anchor="ctr">
            <a:spAutoFit/>
          </a:bodyPr>
          <a:lstStyle/>
          <a:p>
            <a:pPr marL="523557" indent="-523557" algn="ctr" eaLnBrk="0" hangingPunct="0">
              <a:spcBef>
                <a:spcPct val="50000"/>
              </a:spcBef>
              <a:buClr>
                <a:srgbClr val="006582"/>
              </a:buClr>
              <a:buSzPct val="118000"/>
            </a:pPr>
            <a:r>
              <a:rPr lang="es-ES">
                <a:solidFill>
                  <a:srgbClr val="006666"/>
                </a:solidFill>
                <a:cs typeface="ヒラギノ角ゴ Pro W3"/>
              </a:rPr>
              <a:t>6.4 Ambiente de Trabajo</a:t>
            </a:r>
          </a:p>
        </p:txBody>
      </p:sp>
      <p:cxnSp>
        <p:nvCxnSpPr>
          <p:cNvPr id="142345" name="AutoShape 10"/>
          <p:cNvCxnSpPr>
            <a:cxnSpLocks noChangeShapeType="1"/>
          </p:cNvCxnSpPr>
          <p:nvPr/>
        </p:nvCxnSpPr>
        <p:spPr bwMode="auto">
          <a:xfrm>
            <a:off x="6697103" y="3708379"/>
            <a:ext cx="1871949" cy="2480794"/>
          </a:xfrm>
          <a:prstGeom prst="bentConnector3">
            <a:avLst>
              <a:gd name="adj1" fmla="val 50000"/>
            </a:avLst>
          </a:prstGeom>
          <a:noFill/>
          <a:ln w="38100">
            <a:solidFill>
              <a:srgbClr val="333399"/>
            </a:solidFill>
            <a:miter lim="800000"/>
            <a:headEnd/>
            <a:tailEnd type="triangle" w="med" len="med"/>
          </a:ln>
          <a:extLst>
            <a:ext uri="{909E8E84-426E-40DD-AFC4-6F175D3DCCD1}">
              <a14:hiddenFill xmlns:a14="http://schemas.microsoft.com/office/drawing/2010/main">
                <a:noFill/>
              </a14:hiddenFill>
            </a:ext>
          </a:extLst>
        </p:spPr>
      </p:cxnSp>
      <p:cxnSp>
        <p:nvCxnSpPr>
          <p:cNvPr id="142346" name="AutoShape 11"/>
          <p:cNvCxnSpPr>
            <a:cxnSpLocks noChangeShapeType="1"/>
          </p:cNvCxnSpPr>
          <p:nvPr/>
        </p:nvCxnSpPr>
        <p:spPr bwMode="auto">
          <a:xfrm>
            <a:off x="6675102" y="3708378"/>
            <a:ext cx="1965958" cy="4234819"/>
          </a:xfrm>
          <a:prstGeom prst="bentConnector3">
            <a:avLst>
              <a:gd name="adj1" fmla="val 50000"/>
            </a:avLst>
          </a:prstGeom>
          <a:noFill/>
          <a:ln w="38100">
            <a:solidFill>
              <a:srgbClr val="333399"/>
            </a:solidFill>
            <a:miter lim="800000"/>
            <a:headEnd/>
            <a:tailEnd type="triangle" w="med" len="med"/>
          </a:ln>
          <a:extLst>
            <a:ext uri="{909E8E84-426E-40DD-AFC4-6F175D3DCCD1}">
              <a14:hiddenFill xmlns:a14="http://schemas.microsoft.com/office/drawing/2010/main">
                <a:noFill/>
              </a14:hiddenFill>
            </a:ext>
          </a:extLst>
        </p:spPr>
      </p:cxnSp>
      <p:cxnSp>
        <p:nvCxnSpPr>
          <p:cNvPr id="142347" name="AutoShape 12"/>
          <p:cNvCxnSpPr>
            <a:cxnSpLocks noChangeShapeType="1"/>
            <a:endCxn id="142338" idx="1"/>
          </p:cNvCxnSpPr>
          <p:nvPr/>
        </p:nvCxnSpPr>
        <p:spPr bwMode="auto">
          <a:xfrm>
            <a:off x="1935244" y="3708378"/>
            <a:ext cx="427554" cy="0"/>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142348" name="Rectangle 14"/>
          <p:cNvSpPr>
            <a:spLocks noChangeArrowheads="1"/>
          </p:cNvSpPr>
          <p:nvPr/>
        </p:nvSpPr>
        <p:spPr bwMode="auto">
          <a:xfrm>
            <a:off x="2792887" y="328444"/>
            <a:ext cx="8296037" cy="1339396"/>
          </a:xfrm>
          <a:prstGeom prst="rect">
            <a:avLst/>
          </a:prstGeom>
          <a:ln>
            <a:headEnd/>
            <a:tailEnd/>
          </a:ln>
          <a:extLst/>
        </p:spPr>
        <p:style>
          <a:lnRef idx="1">
            <a:schemeClr val="accent5"/>
          </a:lnRef>
          <a:fillRef idx="3">
            <a:schemeClr val="accent5"/>
          </a:fillRef>
          <a:effectRef idx="2">
            <a:schemeClr val="accent5"/>
          </a:effectRef>
          <a:fontRef idx="minor">
            <a:schemeClr val="lt1"/>
          </a:fontRef>
        </p:style>
        <p:txBody>
          <a:bodyPr lIns="139616" tIns="69807" rIns="139616" bIns="69807" anchor="ctr"/>
          <a:lstStyle/>
          <a:p>
            <a:pPr eaLnBrk="0" hangingPunct="0">
              <a:spcBef>
                <a:spcPct val="50000"/>
              </a:spcBef>
              <a:buClr>
                <a:srgbClr val="006582"/>
              </a:buClr>
              <a:buSzPct val="118000"/>
              <a:buFont typeface="Times" pitchFamily="18" charset="0"/>
              <a:buNone/>
            </a:pPr>
            <a:r>
              <a:rPr lang="es-ES_tradnl" sz="5500" b="1" dirty="0">
                <a:solidFill>
                  <a:srgbClr val="2C098F"/>
                </a:solidFill>
                <a:latin typeface="Arial" pitchFamily="34" charset="0"/>
                <a:cs typeface="ヒラギノ角ゴ Pro W3"/>
              </a:rPr>
              <a:t>Estructura de la Norma</a:t>
            </a:r>
            <a:r>
              <a:rPr lang="es-ES_tradnl" sz="6800" b="1" dirty="0">
                <a:solidFill>
                  <a:srgbClr val="2C098F"/>
                </a:solidFill>
                <a:latin typeface="Arial" pitchFamily="34" charset="0"/>
                <a:cs typeface="ヒラギノ角ゴ Pro W3"/>
              </a:rPr>
              <a:t> </a:t>
            </a:r>
            <a:endParaRPr lang="es-ES" sz="6800" b="1" dirty="0">
              <a:solidFill>
                <a:srgbClr val="2C098F"/>
              </a:solidFill>
              <a:latin typeface="Arial" pitchFamily="34" charset="0"/>
              <a:cs typeface="ヒラギノ角ゴ Pro W3"/>
            </a:endParaRPr>
          </a:p>
        </p:txBody>
      </p:sp>
      <p:grpSp>
        <p:nvGrpSpPr>
          <p:cNvPr id="142349" name="Group 15"/>
          <p:cNvGrpSpPr>
            <a:grpSpLocks/>
          </p:cNvGrpSpPr>
          <p:nvPr/>
        </p:nvGrpSpPr>
        <p:grpSpPr bwMode="auto">
          <a:xfrm>
            <a:off x="395050" y="2760322"/>
            <a:ext cx="1570196" cy="1802942"/>
            <a:chOff x="1111" y="2296"/>
            <a:chExt cx="659" cy="771"/>
          </a:xfrm>
        </p:grpSpPr>
        <p:pic>
          <p:nvPicPr>
            <p:cNvPr id="142351" name="Picture 16" descr="iso"/>
            <p:cNvPicPr>
              <a:picLocks noChangeAspect="1" noChangeArrowheads="1"/>
            </p:cNvPicPr>
            <p:nvPr/>
          </p:nvPicPr>
          <p:blipFill>
            <a:blip r:embed="rId6">
              <a:lum bright="54000"/>
              <a:extLst>
                <a:ext uri="{28A0092B-C50C-407E-A947-70E740481C1C}">
                  <a14:useLocalDpi xmlns:a14="http://schemas.microsoft.com/office/drawing/2010/main" val="0"/>
                </a:ext>
              </a:extLst>
            </a:blip>
            <a:srcRect/>
            <a:stretch>
              <a:fillRect/>
            </a:stretch>
          </p:blipFill>
          <p:spPr bwMode="auto">
            <a:xfrm>
              <a:off x="1111" y="2296"/>
              <a:ext cx="659" cy="659"/>
            </a:xfrm>
            <a:prstGeom prst="rect">
              <a:avLst/>
            </a:prstGeom>
            <a:noFill/>
            <a:ln w="9525">
              <a:solidFill>
                <a:srgbClr val="FFFF99"/>
              </a:solidFill>
              <a:miter lim="800000"/>
              <a:headEnd/>
              <a:tailEnd/>
            </a:ln>
            <a:extLst>
              <a:ext uri="{909E8E84-426E-40DD-AFC4-6F175D3DCCD1}">
                <a14:hiddenFill xmlns:a14="http://schemas.microsoft.com/office/drawing/2010/main">
                  <a:solidFill>
                    <a:srgbClr val="FFFFFF"/>
                  </a:solidFill>
                </a14:hiddenFill>
              </a:ext>
            </a:extLst>
          </p:spPr>
        </p:pic>
        <p:sp>
          <p:nvSpPr>
            <p:cNvPr id="142352" name="Rectangle 17"/>
            <p:cNvSpPr>
              <a:spLocks noChangeArrowheads="1"/>
            </p:cNvSpPr>
            <p:nvPr/>
          </p:nvSpPr>
          <p:spPr bwMode="auto">
            <a:xfrm>
              <a:off x="1111" y="2840"/>
              <a:ext cx="659" cy="227"/>
            </a:xfrm>
            <a:prstGeom prst="rect">
              <a:avLst/>
            </a:prstGeom>
            <a:solidFill>
              <a:srgbClr val="7D99F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spcBef>
                  <a:spcPct val="50000"/>
                </a:spcBef>
                <a:buClr>
                  <a:srgbClr val="006582"/>
                </a:buClr>
                <a:buSzPct val="118000"/>
                <a:buFont typeface="Times" pitchFamily="18" charset="0"/>
                <a:buNone/>
              </a:pPr>
              <a:r>
                <a:rPr lang="es-ES" sz="3500">
                  <a:solidFill>
                    <a:schemeClr val="bg1"/>
                  </a:solidFill>
                  <a:latin typeface="Arial Black" pitchFamily="34" charset="0"/>
                  <a:cs typeface="ヒラギノ角ゴ Pro W3"/>
                </a:rPr>
                <a:t>22000</a:t>
              </a:r>
            </a:p>
          </p:txBody>
        </p:sp>
      </p:grpSp>
      <p:graphicFrame>
        <p:nvGraphicFramePr>
          <p:cNvPr id="142350" name="Object 2"/>
          <p:cNvGraphicFramePr>
            <a:graphicFrameLocks noGrp="1" noChangeAspect="1"/>
          </p:cNvGraphicFramePr>
          <p:nvPr>
            <p:ph sz="half" idx="1"/>
            <p:extLst/>
          </p:nvPr>
        </p:nvGraphicFramePr>
        <p:xfrm>
          <a:off x="1258889" y="5472683"/>
          <a:ext cx="3573024" cy="3528021"/>
        </p:xfrm>
        <a:graphic>
          <a:graphicData uri="http://schemas.openxmlformats.org/presentationml/2006/ole">
            <mc:AlternateContent xmlns:mc="http://schemas.openxmlformats.org/markup-compatibility/2006">
              <mc:Choice xmlns:v="urn:schemas-microsoft-com:vml" Requires="v">
                <p:oleObj spid="_x0000_s10250" name="Fotografía de Photo Editor" r:id="rId7" imgW="2276793" imgH="2247619" progId="MSPhotoEd.3">
                  <p:embed/>
                </p:oleObj>
              </mc:Choice>
              <mc:Fallback>
                <p:oleObj name="Fotografía de Photo Editor" r:id="rId7" imgW="2276793" imgH="2247619" progId="MSPhotoEd.3">
                  <p:embed/>
                  <p:pic>
                    <p:nvPicPr>
                      <p:cNvPr id="0" name=""/>
                      <p:cNvPicPr>
                        <a:picLocks noGrp="1"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58889" y="5472683"/>
                        <a:ext cx="3573024" cy="3528021"/>
                      </a:xfrm>
                      <a:prstGeom prst="rect">
                        <a:avLst/>
                      </a:prstGeom>
                      <a:noFill/>
                      <a:ln>
                        <a:noFill/>
                      </a:ln>
                      <a:extLst/>
                    </p:spPr>
                  </p:pic>
                </p:oleObj>
              </mc:Fallback>
            </mc:AlternateContent>
          </a:graphicData>
        </a:graphic>
      </p:graphicFrame>
    </p:spTree>
    <p:extLst>
      <p:ext uri="{BB962C8B-B14F-4D97-AF65-F5344CB8AC3E}">
        <p14:creationId xmlns:p14="http://schemas.microsoft.com/office/powerpoint/2010/main" val="1648131726"/>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906" name="AutoShape 2"/>
          <p:cNvSpPr>
            <a:spLocks noChangeArrowheads="1"/>
          </p:cNvSpPr>
          <p:nvPr/>
        </p:nvSpPr>
        <p:spPr bwMode="auto">
          <a:xfrm>
            <a:off x="8006249" y="2247412"/>
            <a:ext cx="2827359" cy="564598"/>
          </a:xfrm>
          <a:prstGeom prst="flowChartAlternateProcess">
            <a:avLst/>
          </a:prstGeom>
          <a:gradFill rotWithShape="1">
            <a:gsLst>
              <a:gs pos="0">
                <a:schemeClr val="folHlink"/>
              </a:gs>
              <a:gs pos="50000">
                <a:srgbClr val="FFFFFF"/>
              </a:gs>
              <a:gs pos="100000">
                <a:schemeClr val="folHlink"/>
              </a:gs>
            </a:gsLst>
            <a:lin ang="18900000" scaled="1"/>
          </a:gradFill>
          <a:ln w="9525">
            <a:solidFill>
              <a:srgbClr val="969696"/>
            </a:solidFill>
            <a:miter lim="800000"/>
            <a:headEnd/>
            <a:tailEnd/>
          </a:ln>
          <a:effectLst/>
        </p:spPr>
        <p:txBody>
          <a:bodyPr wrap="none" lIns="139616" tIns="69807" rIns="139616" bIns="69807" anchor="ctr">
            <a:spAutoFit/>
          </a:bodyPr>
          <a:lstStyle/>
          <a:p>
            <a:pPr marL="523557" indent="-523557" algn="ctr" eaLnBrk="0" hangingPunct="0">
              <a:spcBef>
                <a:spcPct val="50000"/>
              </a:spcBef>
              <a:buClr>
                <a:srgbClr val="006582"/>
              </a:buClr>
              <a:buSzPct val="118000"/>
              <a:defRPr/>
            </a:pPr>
            <a:r>
              <a:rPr lang="es-ES" sz="2400">
                <a:latin typeface="Arial" pitchFamily="34" charset="0"/>
                <a:cs typeface="+mn-cs"/>
              </a:rPr>
              <a:t>7.1 Generalidades</a:t>
            </a:r>
          </a:p>
        </p:txBody>
      </p:sp>
      <p:sp>
        <p:nvSpPr>
          <p:cNvPr id="379907" name="AutoShape 3"/>
          <p:cNvSpPr>
            <a:spLocks noChangeArrowheads="1"/>
          </p:cNvSpPr>
          <p:nvPr/>
        </p:nvSpPr>
        <p:spPr bwMode="auto">
          <a:xfrm>
            <a:off x="7875389" y="3190809"/>
            <a:ext cx="6238279" cy="564604"/>
          </a:xfrm>
          <a:prstGeom prst="flowChartAlternateProcess">
            <a:avLst/>
          </a:prstGeom>
          <a:gradFill rotWithShape="1">
            <a:gsLst>
              <a:gs pos="0">
                <a:schemeClr val="folHlink"/>
              </a:gs>
              <a:gs pos="50000">
                <a:srgbClr val="FFFFFF"/>
              </a:gs>
              <a:gs pos="100000">
                <a:schemeClr val="folHlink"/>
              </a:gs>
            </a:gsLst>
            <a:lin ang="18900000" scaled="1"/>
          </a:gradFill>
          <a:ln w="9525">
            <a:solidFill>
              <a:srgbClr val="969696"/>
            </a:solidFill>
            <a:miter lim="800000"/>
            <a:headEnd/>
            <a:tailEnd/>
          </a:ln>
          <a:effectLst/>
        </p:spPr>
        <p:txBody>
          <a:bodyPr lIns="139616" tIns="69807" rIns="139616" bIns="69807" anchor="ctr">
            <a:spAutoFit/>
          </a:bodyPr>
          <a:lstStyle/>
          <a:p>
            <a:pPr marL="523557" indent="-523557" algn="ctr" eaLnBrk="0" hangingPunct="0">
              <a:spcBef>
                <a:spcPct val="50000"/>
              </a:spcBef>
              <a:buClr>
                <a:srgbClr val="006582"/>
              </a:buClr>
              <a:buSzPct val="118000"/>
              <a:defRPr/>
            </a:pPr>
            <a:r>
              <a:rPr lang="es-ES" sz="2400">
                <a:latin typeface="Arial" pitchFamily="34" charset="0"/>
                <a:cs typeface="+mn-cs"/>
              </a:rPr>
              <a:t>7.2 Programas pre requisitos (PPRs)</a:t>
            </a:r>
          </a:p>
        </p:txBody>
      </p:sp>
      <p:sp>
        <p:nvSpPr>
          <p:cNvPr id="379908" name="AutoShape 4"/>
          <p:cNvSpPr>
            <a:spLocks noChangeArrowheads="1"/>
          </p:cNvSpPr>
          <p:nvPr/>
        </p:nvSpPr>
        <p:spPr bwMode="auto">
          <a:xfrm>
            <a:off x="8064996" y="6120755"/>
            <a:ext cx="3467325" cy="564604"/>
          </a:xfrm>
          <a:prstGeom prst="flowChartAlternateProcess">
            <a:avLst/>
          </a:prstGeom>
          <a:gradFill rotWithShape="1">
            <a:gsLst>
              <a:gs pos="0">
                <a:schemeClr val="folHlink"/>
              </a:gs>
              <a:gs pos="50000">
                <a:srgbClr val="FFFFFF"/>
              </a:gs>
              <a:gs pos="100000">
                <a:schemeClr val="folHlink"/>
              </a:gs>
            </a:gsLst>
            <a:lin ang="18900000" scaled="1"/>
          </a:gradFill>
          <a:ln w="9525">
            <a:solidFill>
              <a:srgbClr val="969696"/>
            </a:solidFill>
            <a:miter lim="800000"/>
            <a:headEnd/>
            <a:tailEnd/>
          </a:ln>
          <a:effectLst/>
        </p:spPr>
        <p:txBody>
          <a:bodyPr wrap="none" lIns="139616" tIns="69807" rIns="139616" bIns="69807" anchor="ctr">
            <a:spAutoFit/>
          </a:bodyPr>
          <a:lstStyle/>
          <a:p>
            <a:pPr marL="523557" indent="-523557" algn="ctr" eaLnBrk="0" hangingPunct="0">
              <a:spcBef>
                <a:spcPct val="50000"/>
              </a:spcBef>
              <a:buClr>
                <a:srgbClr val="006582"/>
              </a:buClr>
              <a:buSzPct val="118000"/>
              <a:defRPr/>
            </a:pPr>
            <a:r>
              <a:rPr lang="es-ES" sz="2400">
                <a:latin typeface="Arial" pitchFamily="34" charset="0"/>
                <a:cs typeface="+mn-cs"/>
              </a:rPr>
              <a:t>7.4 Análisis de peligros</a:t>
            </a:r>
          </a:p>
        </p:txBody>
      </p:sp>
      <p:sp>
        <p:nvSpPr>
          <p:cNvPr id="379909" name="AutoShape 5">
            <a:hlinkClick r:id="rId2" action="ppaction://hlinksldjump"/>
          </p:cNvPr>
          <p:cNvSpPr>
            <a:spLocks noChangeArrowheads="1"/>
          </p:cNvSpPr>
          <p:nvPr/>
        </p:nvSpPr>
        <p:spPr bwMode="auto">
          <a:xfrm>
            <a:off x="2587827" y="4124163"/>
            <a:ext cx="4295537" cy="1535083"/>
          </a:xfrm>
          <a:prstGeom prst="flowChartAlternateProcess">
            <a:avLst/>
          </a:prstGeom>
          <a:gradFill rotWithShape="1">
            <a:gsLst>
              <a:gs pos="0">
                <a:schemeClr val="folHlink"/>
              </a:gs>
              <a:gs pos="50000">
                <a:schemeClr val="bg1"/>
              </a:gs>
              <a:gs pos="100000">
                <a:schemeClr val="folHlink"/>
              </a:gs>
            </a:gsLst>
            <a:lin ang="18900000" scaled="1"/>
          </a:gradFill>
          <a:ln w="9525">
            <a:solidFill>
              <a:srgbClr val="969696"/>
            </a:solidFill>
            <a:miter lim="800000"/>
            <a:headEnd/>
            <a:tailEnd/>
          </a:ln>
          <a:effectLst/>
        </p:spPr>
        <p:txBody>
          <a:bodyPr lIns="139616" tIns="69807" rIns="139616" bIns="69807" anchor="ctr">
            <a:spAutoFit/>
          </a:bodyPr>
          <a:lstStyle/>
          <a:p>
            <a:pPr marL="523557" indent="-523557" eaLnBrk="0" hangingPunct="0">
              <a:spcBef>
                <a:spcPct val="50000"/>
              </a:spcBef>
              <a:buClr>
                <a:srgbClr val="006582"/>
              </a:buClr>
              <a:buSzPct val="118000"/>
              <a:defRPr/>
            </a:pPr>
            <a:r>
              <a:rPr lang="es-ES" sz="2700" dirty="0">
                <a:solidFill>
                  <a:schemeClr val="tx2"/>
                </a:solidFill>
                <a:latin typeface="Arial" pitchFamily="34" charset="0"/>
                <a:cs typeface="+mn-cs"/>
              </a:rPr>
              <a:t>7.  Planificación y Realización de Productos Inocuos</a:t>
            </a:r>
          </a:p>
        </p:txBody>
      </p:sp>
      <p:sp>
        <p:nvSpPr>
          <p:cNvPr id="379910" name="AutoShape 6"/>
          <p:cNvSpPr>
            <a:spLocks noChangeArrowheads="1"/>
          </p:cNvSpPr>
          <p:nvPr/>
        </p:nvSpPr>
        <p:spPr bwMode="auto">
          <a:xfrm>
            <a:off x="7918395" y="6971398"/>
            <a:ext cx="6123265" cy="564604"/>
          </a:xfrm>
          <a:prstGeom prst="flowChartAlternateProcess">
            <a:avLst/>
          </a:prstGeom>
          <a:gradFill rotWithShape="1">
            <a:gsLst>
              <a:gs pos="0">
                <a:schemeClr val="folHlink"/>
              </a:gs>
              <a:gs pos="50000">
                <a:srgbClr val="FFFFFF"/>
              </a:gs>
              <a:gs pos="100000">
                <a:schemeClr val="folHlink"/>
              </a:gs>
            </a:gsLst>
            <a:lin ang="18900000" scaled="1"/>
          </a:gradFill>
          <a:ln w="9525">
            <a:solidFill>
              <a:srgbClr val="969696"/>
            </a:solidFill>
            <a:miter lim="800000"/>
            <a:headEnd/>
            <a:tailEnd/>
          </a:ln>
          <a:effectLst/>
        </p:spPr>
        <p:txBody>
          <a:bodyPr lIns="139616" tIns="69807" rIns="139616" bIns="69807" anchor="ctr">
            <a:spAutoFit/>
          </a:bodyPr>
          <a:lstStyle/>
          <a:p>
            <a:pPr marL="523557" indent="-523557" algn="ctr" eaLnBrk="0" hangingPunct="0">
              <a:spcBef>
                <a:spcPct val="50000"/>
              </a:spcBef>
              <a:buClr>
                <a:srgbClr val="006582"/>
              </a:buClr>
              <a:buSzPct val="118000"/>
              <a:defRPr/>
            </a:pPr>
            <a:r>
              <a:rPr lang="es-ES" sz="2400">
                <a:latin typeface="Arial" pitchFamily="34" charset="0"/>
                <a:cs typeface="+mn-cs"/>
              </a:rPr>
              <a:t>7.5 Establecimiento de los PPR Oper.</a:t>
            </a:r>
          </a:p>
        </p:txBody>
      </p:sp>
      <p:cxnSp>
        <p:nvCxnSpPr>
          <p:cNvPr id="152583" name="AutoShape 11"/>
          <p:cNvCxnSpPr>
            <a:cxnSpLocks noChangeShapeType="1"/>
            <a:stCxn id="379909" idx="3"/>
            <a:endCxn id="379906" idx="1"/>
          </p:cNvCxnSpPr>
          <p:nvPr/>
        </p:nvCxnSpPr>
        <p:spPr bwMode="auto">
          <a:xfrm flipV="1">
            <a:off x="6883364" y="2529711"/>
            <a:ext cx="1122885" cy="2361994"/>
          </a:xfrm>
          <a:prstGeom prst="bentConnector3">
            <a:avLst>
              <a:gd name="adj1" fmla="val 50000"/>
            </a:avLst>
          </a:prstGeom>
          <a:noFill/>
          <a:ln w="38100">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152584" name="AutoShape 12"/>
          <p:cNvCxnSpPr>
            <a:cxnSpLocks noChangeShapeType="1"/>
          </p:cNvCxnSpPr>
          <p:nvPr/>
        </p:nvCxnSpPr>
        <p:spPr bwMode="auto">
          <a:xfrm flipV="1">
            <a:off x="7121884" y="3478024"/>
            <a:ext cx="655080" cy="1418595"/>
          </a:xfrm>
          <a:prstGeom prst="bentConnector3">
            <a:avLst>
              <a:gd name="adj1" fmla="val 50000"/>
            </a:avLst>
          </a:prstGeom>
          <a:noFill/>
          <a:ln w="38100">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152585" name="AutoShape 13"/>
          <p:cNvCxnSpPr>
            <a:cxnSpLocks noChangeShapeType="1"/>
            <a:stCxn id="379909" idx="3"/>
            <a:endCxn id="379926" idx="1"/>
          </p:cNvCxnSpPr>
          <p:nvPr/>
        </p:nvCxnSpPr>
        <p:spPr bwMode="auto">
          <a:xfrm flipV="1">
            <a:off x="6883364" y="4883914"/>
            <a:ext cx="1366580" cy="7791"/>
          </a:xfrm>
          <a:prstGeom prst="bentConnector3">
            <a:avLst>
              <a:gd name="adj1" fmla="val 50000"/>
            </a:avLst>
          </a:prstGeom>
          <a:noFill/>
          <a:ln w="38100">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152586" name="AutoShape 14"/>
          <p:cNvCxnSpPr>
            <a:cxnSpLocks noChangeShapeType="1"/>
          </p:cNvCxnSpPr>
          <p:nvPr/>
        </p:nvCxnSpPr>
        <p:spPr bwMode="auto">
          <a:xfrm>
            <a:off x="6916803" y="4891704"/>
            <a:ext cx="1004177" cy="1570004"/>
          </a:xfrm>
          <a:prstGeom prst="bentConnector3">
            <a:avLst>
              <a:gd name="adj1" fmla="val 50000"/>
            </a:avLst>
          </a:prstGeom>
          <a:noFill/>
          <a:ln w="38100">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152587" name="AutoShape 15"/>
          <p:cNvCxnSpPr>
            <a:cxnSpLocks noChangeShapeType="1"/>
          </p:cNvCxnSpPr>
          <p:nvPr/>
        </p:nvCxnSpPr>
        <p:spPr bwMode="auto">
          <a:xfrm>
            <a:off x="7056884" y="4891705"/>
            <a:ext cx="770096" cy="2361994"/>
          </a:xfrm>
          <a:prstGeom prst="bentConnector3">
            <a:avLst>
              <a:gd name="adj1" fmla="val 50000"/>
            </a:avLst>
          </a:prstGeom>
          <a:noFill/>
          <a:ln w="38100">
            <a:solidFill>
              <a:schemeClr val="tx1"/>
            </a:solidFill>
            <a:miter lim="800000"/>
            <a:headEnd/>
            <a:tailEnd type="triangle" w="med" len="med"/>
          </a:ln>
          <a:extLst>
            <a:ext uri="{909E8E84-426E-40DD-AFC4-6F175D3DCCD1}">
              <a14:hiddenFill xmlns:a14="http://schemas.microsoft.com/office/drawing/2010/main">
                <a:noFill/>
              </a14:hiddenFill>
            </a:ext>
          </a:extLst>
        </p:spPr>
      </p:cxnSp>
      <p:sp>
        <p:nvSpPr>
          <p:cNvPr id="379926" name="AutoShape 22"/>
          <p:cNvSpPr>
            <a:spLocks noChangeArrowheads="1"/>
          </p:cNvSpPr>
          <p:nvPr/>
        </p:nvSpPr>
        <p:spPr bwMode="auto">
          <a:xfrm>
            <a:off x="8249944" y="4295145"/>
            <a:ext cx="5215652" cy="1177538"/>
          </a:xfrm>
          <a:prstGeom prst="flowChartAlternateProcess">
            <a:avLst/>
          </a:prstGeom>
          <a:gradFill rotWithShape="1">
            <a:gsLst>
              <a:gs pos="0">
                <a:schemeClr val="folHlink"/>
              </a:gs>
              <a:gs pos="50000">
                <a:srgbClr val="FFFFFF"/>
              </a:gs>
              <a:gs pos="100000">
                <a:schemeClr val="folHlink"/>
              </a:gs>
            </a:gsLst>
            <a:lin ang="18900000" scaled="1"/>
          </a:gradFill>
          <a:ln w="9525">
            <a:solidFill>
              <a:srgbClr val="969696"/>
            </a:solidFill>
            <a:miter lim="800000"/>
            <a:headEnd/>
            <a:tailEnd/>
          </a:ln>
          <a:effectLst/>
        </p:spPr>
        <p:txBody>
          <a:bodyPr lIns="139616" tIns="69807" rIns="139616" bIns="69807" anchor="ctr">
            <a:spAutoFit/>
          </a:bodyPr>
          <a:lstStyle/>
          <a:p>
            <a:pPr marL="523557" indent="-523557" eaLnBrk="0" hangingPunct="0">
              <a:spcBef>
                <a:spcPct val="50000"/>
              </a:spcBef>
              <a:buClr>
                <a:srgbClr val="006582"/>
              </a:buClr>
              <a:buSzPct val="118000"/>
              <a:defRPr/>
            </a:pPr>
            <a:r>
              <a:rPr lang="es-ES" sz="2400" b="1" dirty="0">
                <a:solidFill>
                  <a:schemeClr val="accent2"/>
                </a:solidFill>
                <a:latin typeface="Arial" pitchFamily="34" charset="0"/>
                <a:cs typeface="+mn-cs"/>
              </a:rPr>
              <a:t>7.3 Fases preliminares para</a:t>
            </a:r>
          </a:p>
          <a:p>
            <a:pPr marL="523557" indent="-523557" eaLnBrk="0" hangingPunct="0">
              <a:spcBef>
                <a:spcPct val="50000"/>
              </a:spcBef>
              <a:buClr>
                <a:srgbClr val="006582"/>
              </a:buClr>
              <a:buSzPct val="118000"/>
              <a:defRPr/>
            </a:pPr>
            <a:r>
              <a:rPr lang="es-ES" sz="2400" b="1" dirty="0">
                <a:solidFill>
                  <a:schemeClr val="accent2"/>
                </a:solidFill>
                <a:latin typeface="Arial" pitchFamily="34" charset="0"/>
                <a:cs typeface="+mn-cs"/>
              </a:rPr>
              <a:t>realizar el análisis de peligros</a:t>
            </a:r>
          </a:p>
        </p:txBody>
      </p:sp>
      <p:cxnSp>
        <p:nvCxnSpPr>
          <p:cNvPr id="152589" name="AutoShape 23"/>
          <p:cNvCxnSpPr>
            <a:cxnSpLocks noChangeShapeType="1"/>
            <a:endCxn id="379909" idx="1"/>
          </p:cNvCxnSpPr>
          <p:nvPr/>
        </p:nvCxnSpPr>
        <p:spPr bwMode="auto">
          <a:xfrm flipV="1">
            <a:off x="1910241" y="4891706"/>
            <a:ext cx="677585" cy="18635"/>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cxnSp>
      <p:grpSp>
        <p:nvGrpSpPr>
          <p:cNvPr id="152590" name="Group 24"/>
          <p:cNvGrpSpPr>
            <a:grpSpLocks/>
          </p:cNvGrpSpPr>
          <p:nvPr/>
        </p:nvGrpSpPr>
        <p:grpSpPr bwMode="auto">
          <a:xfrm>
            <a:off x="3722968" y="6780835"/>
            <a:ext cx="2405301" cy="915447"/>
            <a:chOff x="1489" y="1870"/>
            <a:chExt cx="1534" cy="584"/>
          </a:xfrm>
        </p:grpSpPr>
        <p:sp>
          <p:nvSpPr>
            <p:cNvPr id="152631" name="AutoShape 25"/>
            <p:cNvSpPr>
              <a:spLocks noChangeArrowheads="1"/>
            </p:cNvSpPr>
            <p:nvPr/>
          </p:nvSpPr>
          <p:spPr bwMode="auto">
            <a:xfrm>
              <a:off x="1489" y="2035"/>
              <a:ext cx="1206" cy="419"/>
            </a:xfrm>
            <a:prstGeom prst="roundRect">
              <a:avLst>
                <a:gd name="adj" fmla="val 236"/>
              </a:avLst>
            </a:prstGeom>
            <a:solidFill>
              <a:srgbClr val="66FFFF"/>
            </a:solidFill>
            <a:ln w="9360">
              <a:solidFill>
                <a:srgbClr val="333333"/>
              </a:solidFill>
              <a:round/>
              <a:headEnd/>
              <a:tailEnd/>
            </a:ln>
          </p:spPr>
          <p:txBody>
            <a:bodyPr wrap="none" anchor="ctr"/>
            <a:lstStyle/>
            <a:p>
              <a:pPr eaLnBrk="0" hangingPunct="0">
                <a:spcBef>
                  <a:spcPct val="50000"/>
                </a:spcBef>
                <a:buClr>
                  <a:srgbClr val="006582"/>
                </a:buClr>
                <a:buSzPct val="118000"/>
                <a:buFont typeface="Times" pitchFamily="18" charset="0"/>
                <a:buChar char="•"/>
              </a:pPr>
              <a:endParaRPr lang="es-PE">
                <a:cs typeface="ヒラギノ角ゴ Pro W3"/>
              </a:endParaRPr>
            </a:p>
          </p:txBody>
        </p:sp>
        <p:sp>
          <p:nvSpPr>
            <p:cNvPr id="152632" name="AutoShape 26"/>
            <p:cNvSpPr>
              <a:spLocks noChangeArrowheads="1"/>
            </p:cNvSpPr>
            <p:nvPr/>
          </p:nvSpPr>
          <p:spPr bwMode="auto">
            <a:xfrm>
              <a:off x="1489" y="2168"/>
              <a:ext cx="1206" cy="157"/>
            </a:xfrm>
            <a:prstGeom prst="roundRect">
              <a:avLst>
                <a:gd name="adj" fmla="val 630"/>
              </a:avLst>
            </a:prstGeom>
            <a:solidFill>
              <a:srgbClr val="66FFFF"/>
            </a:solidFill>
            <a:ln w="9360">
              <a:solidFill>
                <a:srgbClr val="333333"/>
              </a:solidFill>
              <a:round/>
              <a:headEnd/>
              <a:tailEnd/>
            </a:ln>
          </p:spPr>
          <p:txBody>
            <a:bodyPr wrap="none" anchor="ctr"/>
            <a:lstStyle/>
            <a:p>
              <a:pPr eaLnBrk="0" hangingPunct="0">
                <a:spcBef>
                  <a:spcPct val="50000"/>
                </a:spcBef>
                <a:buClr>
                  <a:srgbClr val="006582"/>
                </a:buClr>
                <a:buSzPct val="118000"/>
                <a:buFont typeface="Times" pitchFamily="18" charset="0"/>
                <a:buChar char="•"/>
              </a:pPr>
              <a:endParaRPr lang="es-PE">
                <a:cs typeface="ヒラギノ角ゴ Pro W3"/>
              </a:endParaRPr>
            </a:p>
          </p:txBody>
        </p:sp>
        <p:sp>
          <p:nvSpPr>
            <p:cNvPr id="152633" name="Freeform 27"/>
            <p:cNvSpPr>
              <a:spLocks noChangeArrowheads="1"/>
            </p:cNvSpPr>
            <p:nvPr/>
          </p:nvSpPr>
          <p:spPr bwMode="auto">
            <a:xfrm>
              <a:off x="1489" y="1870"/>
              <a:ext cx="344" cy="288"/>
            </a:xfrm>
            <a:custGeom>
              <a:avLst/>
              <a:gdLst>
                <a:gd name="T0" fmla="*/ 0 w 1520"/>
                <a:gd name="T1" fmla="*/ 0 h 1274"/>
                <a:gd name="T2" fmla="*/ 0 w 1520"/>
                <a:gd name="T3" fmla="*/ 0 h 1274"/>
                <a:gd name="T4" fmla="*/ 0 w 1520"/>
                <a:gd name="T5" fmla="*/ 0 h 1274"/>
                <a:gd name="T6" fmla="*/ 0 w 1520"/>
                <a:gd name="T7" fmla="*/ 0 h 1274"/>
                <a:gd name="T8" fmla="*/ 0 w 1520"/>
                <a:gd name="T9" fmla="*/ 0 h 1274"/>
                <a:gd name="T10" fmla="*/ 0 60000 65536"/>
                <a:gd name="T11" fmla="*/ 0 60000 65536"/>
                <a:gd name="T12" fmla="*/ 0 60000 65536"/>
                <a:gd name="T13" fmla="*/ 0 60000 65536"/>
                <a:gd name="T14" fmla="*/ 0 60000 65536"/>
                <a:gd name="T15" fmla="*/ 0 w 1520"/>
                <a:gd name="T16" fmla="*/ 0 h 1274"/>
                <a:gd name="T17" fmla="*/ 1520 w 1520"/>
                <a:gd name="T18" fmla="*/ 1274 h 1274"/>
              </a:gdLst>
              <a:ahLst/>
              <a:cxnLst>
                <a:cxn ang="T10">
                  <a:pos x="T0" y="T1"/>
                </a:cxn>
                <a:cxn ang="T11">
                  <a:pos x="T2" y="T3"/>
                </a:cxn>
                <a:cxn ang="T12">
                  <a:pos x="T4" y="T5"/>
                </a:cxn>
                <a:cxn ang="T13">
                  <a:pos x="T6" y="T7"/>
                </a:cxn>
                <a:cxn ang="T14">
                  <a:pos x="T8" y="T9"/>
                </a:cxn>
              </a:cxnLst>
              <a:rect l="T15" t="T16" r="T17" b="T18"/>
              <a:pathLst>
                <a:path w="1520" h="1274">
                  <a:moveTo>
                    <a:pt x="0" y="0"/>
                  </a:moveTo>
                  <a:lnTo>
                    <a:pt x="1519" y="0"/>
                  </a:lnTo>
                  <a:lnTo>
                    <a:pt x="1085" y="1273"/>
                  </a:lnTo>
                  <a:lnTo>
                    <a:pt x="434" y="1273"/>
                  </a:lnTo>
                  <a:lnTo>
                    <a:pt x="0" y="0"/>
                  </a:lnTo>
                </a:path>
              </a:pathLst>
            </a:custGeom>
            <a:solidFill>
              <a:srgbClr val="66FFFF"/>
            </a:solidFill>
            <a:ln w="9360">
              <a:solidFill>
                <a:srgbClr val="333333"/>
              </a:solidFill>
              <a:round/>
              <a:headEnd/>
              <a:tailEnd/>
            </a:ln>
          </p:spPr>
          <p:txBody>
            <a:bodyPr wrap="none" anchor="ctr"/>
            <a:lstStyle/>
            <a:p>
              <a:endParaRPr lang="es-CO"/>
            </a:p>
          </p:txBody>
        </p:sp>
        <p:sp>
          <p:nvSpPr>
            <p:cNvPr id="152634" name="Freeform 28"/>
            <p:cNvSpPr>
              <a:spLocks noChangeArrowheads="1"/>
            </p:cNvSpPr>
            <p:nvPr/>
          </p:nvSpPr>
          <p:spPr bwMode="auto">
            <a:xfrm>
              <a:off x="2707" y="2142"/>
              <a:ext cx="143" cy="209"/>
            </a:xfrm>
            <a:custGeom>
              <a:avLst/>
              <a:gdLst>
                <a:gd name="T0" fmla="*/ 0 w 636"/>
                <a:gd name="T1" fmla="*/ 0 h 928"/>
                <a:gd name="T2" fmla="*/ 0 w 636"/>
                <a:gd name="T3" fmla="*/ 0 h 928"/>
                <a:gd name="T4" fmla="*/ 0 w 636"/>
                <a:gd name="T5" fmla="*/ 0 h 928"/>
                <a:gd name="T6" fmla="*/ 0 w 636"/>
                <a:gd name="T7" fmla="*/ 0 h 928"/>
                <a:gd name="T8" fmla="*/ 0 60000 65536"/>
                <a:gd name="T9" fmla="*/ 0 60000 65536"/>
                <a:gd name="T10" fmla="*/ 0 60000 65536"/>
                <a:gd name="T11" fmla="*/ 0 60000 65536"/>
                <a:gd name="T12" fmla="*/ 0 w 636"/>
                <a:gd name="T13" fmla="*/ 0 h 928"/>
                <a:gd name="T14" fmla="*/ 636 w 636"/>
                <a:gd name="T15" fmla="*/ 928 h 928"/>
              </a:gdLst>
              <a:ahLst/>
              <a:cxnLst>
                <a:cxn ang="T8">
                  <a:pos x="T0" y="T1"/>
                </a:cxn>
                <a:cxn ang="T9">
                  <a:pos x="T2" y="T3"/>
                </a:cxn>
                <a:cxn ang="T10">
                  <a:pos x="T4" y="T5"/>
                </a:cxn>
                <a:cxn ang="T11">
                  <a:pos x="T6" y="T7"/>
                </a:cxn>
              </a:cxnLst>
              <a:rect l="T12" t="T13" r="T14" b="T15"/>
              <a:pathLst>
                <a:path w="636" h="928">
                  <a:moveTo>
                    <a:pt x="0" y="0"/>
                  </a:moveTo>
                  <a:cubicBezTo>
                    <a:pt x="318" y="156"/>
                    <a:pt x="635" y="310"/>
                    <a:pt x="635" y="465"/>
                  </a:cubicBezTo>
                  <a:cubicBezTo>
                    <a:pt x="635" y="619"/>
                    <a:pt x="318" y="773"/>
                    <a:pt x="0" y="927"/>
                  </a:cubicBezTo>
                  <a:lnTo>
                    <a:pt x="0" y="0"/>
                  </a:lnTo>
                </a:path>
              </a:pathLst>
            </a:custGeom>
            <a:solidFill>
              <a:srgbClr val="66FFFF"/>
            </a:solidFill>
            <a:ln w="9360">
              <a:solidFill>
                <a:srgbClr val="333333"/>
              </a:solidFill>
              <a:round/>
              <a:headEnd/>
              <a:tailEnd/>
            </a:ln>
          </p:spPr>
          <p:txBody>
            <a:bodyPr wrap="none" anchor="ctr"/>
            <a:lstStyle/>
            <a:p>
              <a:endParaRPr lang="es-CO"/>
            </a:p>
          </p:txBody>
        </p:sp>
        <p:sp>
          <p:nvSpPr>
            <p:cNvPr id="152635" name="Freeform 29"/>
            <p:cNvSpPr>
              <a:spLocks noChangeArrowheads="1"/>
            </p:cNvSpPr>
            <p:nvPr/>
          </p:nvSpPr>
          <p:spPr bwMode="auto">
            <a:xfrm>
              <a:off x="1489" y="2175"/>
              <a:ext cx="1205" cy="157"/>
            </a:xfrm>
            <a:custGeom>
              <a:avLst/>
              <a:gdLst>
                <a:gd name="T0" fmla="*/ 0 w 5319"/>
                <a:gd name="T1" fmla="*/ 0 h 695"/>
                <a:gd name="T2" fmla="*/ 0 w 5319"/>
                <a:gd name="T3" fmla="*/ 0 h 695"/>
                <a:gd name="T4" fmla="*/ 0 w 5319"/>
                <a:gd name="T5" fmla="*/ 0 h 695"/>
                <a:gd name="T6" fmla="*/ 0 w 5319"/>
                <a:gd name="T7" fmla="*/ 0 h 695"/>
                <a:gd name="T8" fmla="*/ 0 w 5319"/>
                <a:gd name="T9" fmla="*/ 0 h 695"/>
                <a:gd name="T10" fmla="*/ 0 w 5319"/>
                <a:gd name="T11" fmla="*/ 0 h 695"/>
                <a:gd name="T12" fmla="*/ 0 w 5319"/>
                <a:gd name="T13" fmla="*/ 0 h 695"/>
                <a:gd name="T14" fmla="*/ 0 w 5319"/>
                <a:gd name="T15" fmla="*/ 0 h 695"/>
                <a:gd name="T16" fmla="*/ 0 w 5319"/>
                <a:gd name="T17" fmla="*/ 0 h 695"/>
                <a:gd name="T18" fmla="*/ 0 w 5319"/>
                <a:gd name="T19" fmla="*/ 0 h 695"/>
                <a:gd name="T20" fmla="*/ 0 w 5319"/>
                <a:gd name="T21" fmla="*/ 0 h 695"/>
                <a:gd name="T22" fmla="*/ 0 w 5319"/>
                <a:gd name="T23" fmla="*/ 0 h 695"/>
                <a:gd name="T24" fmla="*/ 0 w 5319"/>
                <a:gd name="T25" fmla="*/ 0 h 695"/>
                <a:gd name="T26" fmla="*/ 0 w 5319"/>
                <a:gd name="T27" fmla="*/ 0 h 695"/>
                <a:gd name="T28" fmla="*/ 0 w 5319"/>
                <a:gd name="T29" fmla="*/ 0 h 695"/>
                <a:gd name="T30" fmla="*/ 0 w 5319"/>
                <a:gd name="T31" fmla="*/ 0 h 695"/>
                <a:gd name="T32" fmla="*/ 0 w 5319"/>
                <a:gd name="T33" fmla="*/ 0 h 695"/>
                <a:gd name="T34" fmla="*/ 0 w 5319"/>
                <a:gd name="T35" fmla="*/ 0 h 695"/>
                <a:gd name="T36" fmla="*/ 0 w 5319"/>
                <a:gd name="T37" fmla="*/ 0 h 69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319"/>
                <a:gd name="T58" fmla="*/ 0 h 695"/>
                <a:gd name="T59" fmla="*/ 5319 w 5319"/>
                <a:gd name="T60" fmla="*/ 695 h 69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319" h="695">
                  <a:moveTo>
                    <a:pt x="5318" y="0"/>
                  </a:moveTo>
                  <a:cubicBezTo>
                    <a:pt x="5113" y="349"/>
                    <a:pt x="4907" y="694"/>
                    <a:pt x="4800" y="694"/>
                  </a:cubicBezTo>
                  <a:cubicBezTo>
                    <a:pt x="4691" y="694"/>
                    <a:pt x="4756" y="0"/>
                    <a:pt x="4669" y="0"/>
                  </a:cubicBezTo>
                  <a:cubicBezTo>
                    <a:pt x="4584" y="0"/>
                    <a:pt x="4368" y="694"/>
                    <a:pt x="4280" y="694"/>
                  </a:cubicBezTo>
                  <a:cubicBezTo>
                    <a:pt x="4195" y="694"/>
                    <a:pt x="4259" y="0"/>
                    <a:pt x="4151" y="0"/>
                  </a:cubicBezTo>
                  <a:cubicBezTo>
                    <a:pt x="4042" y="0"/>
                    <a:pt x="3741" y="694"/>
                    <a:pt x="3632" y="694"/>
                  </a:cubicBezTo>
                  <a:cubicBezTo>
                    <a:pt x="3525" y="694"/>
                    <a:pt x="3610" y="0"/>
                    <a:pt x="3503" y="0"/>
                  </a:cubicBezTo>
                  <a:cubicBezTo>
                    <a:pt x="3394" y="0"/>
                    <a:pt x="3092" y="694"/>
                    <a:pt x="2983" y="694"/>
                  </a:cubicBezTo>
                  <a:cubicBezTo>
                    <a:pt x="2876" y="694"/>
                    <a:pt x="2961" y="0"/>
                    <a:pt x="2854" y="0"/>
                  </a:cubicBezTo>
                  <a:cubicBezTo>
                    <a:pt x="2745" y="0"/>
                    <a:pt x="2443" y="694"/>
                    <a:pt x="2335" y="694"/>
                  </a:cubicBezTo>
                  <a:cubicBezTo>
                    <a:pt x="2227" y="694"/>
                    <a:pt x="2313" y="0"/>
                    <a:pt x="2205" y="0"/>
                  </a:cubicBezTo>
                  <a:cubicBezTo>
                    <a:pt x="2097" y="0"/>
                    <a:pt x="1795" y="694"/>
                    <a:pt x="1686" y="694"/>
                  </a:cubicBezTo>
                  <a:cubicBezTo>
                    <a:pt x="1579" y="694"/>
                    <a:pt x="1664" y="0"/>
                    <a:pt x="1557" y="0"/>
                  </a:cubicBezTo>
                  <a:cubicBezTo>
                    <a:pt x="1448" y="0"/>
                    <a:pt x="1146" y="694"/>
                    <a:pt x="1037" y="694"/>
                  </a:cubicBezTo>
                  <a:cubicBezTo>
                    <a:pt x="930" y="694"/>
                    <a:pt x="1015" y="0"/>
                    <a:pt x="908" y="0"/>
                  </a:cubicBezTo>
                  <a:cubicBezTo>
                    <a:pt x="799" y="0"/>
                    <a:pt x="497" y="694"/>
                    <a:pt x="389" y="694"/>
                  </a:cubicBezTo>
                  <a:cubicBezTo>
                    <a:pt x="281" y="694"/>
                    <a:pt x="325" y="0"/>
                    <a:pt x="259" y="0"/>
                  </a:cubicBezTo>
                  <a:cubicBezTo>
                    <a:pt x="194" y="0"/>
                    <a:pt x="43" y="579"/>
                    <a:pt x="0" y="694"/>
                  </a:cubicBezTo>
                  <a:lnTo>
                    <a:pt x="5318" y="0"/>
                  </a:lnTo>
                </a:path>
              </a:pathLst>
            </a:custGeom>
            <a:solidFill>
              <a:srgbClr val="66FFFF"/>
            </a:solidFill>
            <a:ln w="9360">
              <a:solidFill>
                <a:srgbClr val="333333"/>
              </a:solidFill>
              <a:round/>
              <a:headEnd/>
              <a:tailEnd/>
            </a:ln>
          </p:spPr>
          <p:txBody>
            <a:bodyPr wrap="none" anchor="ctr"/>
            <a:lstStyle/>
            <a:p>
              <a:endParaRPr lang="es-CO"/>
            </a:p>
          </p:txBody>
        </p:sp>
        <p:grpSp>
          <p:nvGrpSpPr>
            <p:cNvPr id="152636" name="Group 30"/>
            <p:cNvGrpSpPr>
              <a:grpSpLocks/>
            </p:cNvGrpSpPr>
            <p:nvPr/>
          </p:nvGrpSpPr>
          <p:grpSpPr bwMode="auto">
            <a:xfrm>
              <a:off x="2852" y="2136"/>
              <a:ext cx="171" cy="236"/>
              <a:chOff x="2852" y="2136"/>
              <a:chExt cx="171" cy="236"/>
            </a:xfrm>
          </p:grpSpPr>
          <p:sp>
            <p:nvSpPr>
              <p:cNvPr id="152637" name="AutoShape 31"/>
              <p:cNvSpPr>
                <a:spLocks noChangeArrowheads="1"/>
              </p:cNvSpPr>
              <p:nvPr/>
            </p:nvSpPr>
            <p:spPr bwMode="auto">
              <a:xfrm>
                <a:off x="2852" y="2136"/>
                <a:ext cx="85" cy="236"/>
              </a:xfrm>
              <a:prstGeom prst="roundRect">
                <a:avLst>
                  <a:gd name="adj" fmla="val 1162"/>
                </a:avLst>
              </a:prstGeom>
              <a:solidFill>
                <a:srgbClr val="66FFFF"/>
              </a:solidFill>
              <a:ln w="9360">
                <a:solidFill>
                  <a:srgbClr val="333333"/>
                </a:solidFill>
                <a:round/>
                <a:headEnd/>
                <a:tailEnd/>
              </a:ln>
            </p:spPr>
            <p:txBody>
              <a:bodyPr wrap="none" anchor="ctr"/>
              <a:lstStyle/>
              <a:p>
                <a:pPr eaLnBrk="0" hangingPunct="0">
                  <a:spcBef>
                    <a:spcPct val="50000"/>
                  </a:spcBef>
                  <a:buClr>
                    <a:srgbClr val="006582"/>
                  </a:buClr>
                  <a:buSzPct val="118000"/>
                  <a:buFont typeface="Times" pitchFamily="18" charset="0"/>
                  <a:buChar char="•"/>
                </a:pPr>
                <a:endParaRPr lang="es-PE">
                  <a:cs typeface="ヒラギノ角ゴ Pro W3"/>
                </a:endParaRPr>
              </a:p>
            </p:txBody>
          </p:sp>
          <p:sp>
            <p:nvSpPr>
              <p:cNvPr id="152638" name="AutoShape 32"/>
              <p:cNvSpPr>
                <a:spLocks noChangeArrowheads="1"/>
              </p:cNvSpPr>
              <p:nvPr/>
            </p:nvSpPr>
            <p:spPr bwMode="auto">
              <a:xfrm>
                <a:off x="2938" y="2136"/>
                <a:ext cx="85" cy="236"/>
              </a:xfrm>
              <a:prstGeom prst="roundRect">
                <a:avLst>
                  <a:gd name="adj" fmla="val 1162"/>
                </a:avLst>
              </a:prstGeom>
              <a:solidFill>
                <a:srgbClr val="66FFFF"/>
              </a:solidFill>
              <a:ln w="9360">
                <a:solidFill>
                  <a:srgbClr val="333333"/>
                </a:solidFill>
                <a:round/>
                <a:headEnd/>
                <a:tailEnd/>
              </a:ln>
            </p:spPr>
            <p:txBody>
              <a:bodyPr wrap="none" anchor="ctr"/>
              <a:lstStyle/>
              <a:p>
                <a:pPr eaLnBrk="0" hangingPunct="0">
                  <a:spcBef>
                    <a:spcPct val="50000"/>
                  </a:spcBef>
                  <a:buClr>
                    <a:srgbClr val="006582"/>
                  </a:buClr>
                  <a:buSzPct val="118000"/>
                  <a:buFont typeface="Times" pitchFamily="18" charset="0"/>
                  <a:buChar char="•"/>
                </a:pPr>
                <a:endParaRPr lang="es-PE">
                  <a:cs typeface="ヒラギノ角ゴ Pro W3"/>
                </a:endParaRPr>
              </a:p>
            </p:txBody>
          </p:sp>
        </p:grpSp>
      </p:grpSp>
      <p:grpSp>
        <p:nvGrpSpPr>
          <p:cNvPr id="152591" name="Group 33"/>
          <p:cNvGrpSpPr>
            <a:grpSpLocks/>
          </p:cNvGrpSpPr>
          <p:nvPr/>
        </p:nvGrpSpPr>
        <p:grpSpPr bwMode="auto">
          <a:xfrm>
            <a:off x="3722966" y="6366205"/>
            <a:ext cx="280035" cy="377361"/>
            <a:chOff x="1489" y="1604"/>
            <a:chExt cx="178" cy="241"/>
          </a:xfrm>
        </p:grpSpPr>
        <p:grpSp>
          <p:nvGrpSpPr>
            <p:cNvPr id="152607" name="Group 34"/>
            <p:cNvGrpSpPr>
              <a:grpSpLocks/>
            </p:cNvGrpSpPr>
            <p:nvPr/>
          </p:nvGrpSpPr>
          <p:grpSpPr bwMode="auto">
            <a:xfrm>
              <a:off x="1547" y="1748"/>
              <a:ext cx="120" cy="97"/>
              <a:chOff x="1547" y="1748"/>
              <a:chExt cx="120" cy="97"/>
            </a:xfrm>
          </p:grpSpPr>
          <p:sp>
            <p:nvSpPr>
              <p:cNvPr id="152626" name="Oval 35"/>
              <p:cNvSpPr>
                <a:spLocks noChangeArrowheads="1"/>
              </p:cNvSpPr>
              <p:nvPr/>
            </p:nvSpPr>
            <p:spPr bwMode="auto">
              <a:xfrm rot="10800000">
                <a:off x="1634" y="1811"/>
                <a:ext cx="33" cy="36"/>
              </a:xfrm>
              <a:prstGeom prst="ellipse">
                <a:avLst/>
              </a:prstGeom>
              <a:solidFill>
                <a:srgbClr val="FFCC00"/>
              </a:solidFill>
              <a:ln w="9360">
                <a:solidFill>
                  <a:srgbClr val="000000"/>
                </a:solidFill>
                <a:round/>
                <a:headEnd/>
                <a:tailEnd/>
              </a:ln>
            </p:spPr>
            <p:txBody>
              <a:bodyPr wrap="none" anchor="ctr"/>
              <a:lstStyle/>
              <a:p>
                <a:pPr eaLnBrk="0" hangingPunct="0">
                  <a:spcBef>
                    <a:spcPct val="50000"/>
                  </a:spcBef>
                  <a:buClr>
                    <a:srgbClr val="006582"/>
                  </a:buClr>
                  <a:buSzPct val="118000"/>
                  <a:buFont typeface="Times" pitchFamily="18" charset="0"/>
                  <a:buChar char="•"/>
                </a:pPr>
                <a:endParaRPr lang="es-PE">
                  <a:cs typeface="ヒラギノ角ゴ Pro W3"/>
                </a:endParaRPr>
              </a:p>
            </p:txBody>
          </p:sp>
          <p:sp>
            <p:nvSpPr>
              <p:cNvPr id="152627" name="Oval 36"/>
              <p:cNvSpPr>
                <a:spLocks noChangeArrowheads="1"/>
              </p:cNvSpPr>
              <p:nvPr/>
            </p:nvSpPr>
            <p:spPr bwMode="auto">
              <a:xfrm rot="10800000">
                <a:off x="1577" y="1811"/>
                <a:ext cx="33" cy="36"/>
              </a:xfrm>
              <a:prstGeom prst="ellipse">
                <a:avLst/>
              </a:prstGeom>
              <a:solidFill>
                <a:srgbClr val="FFCC00"/>
              </a:solidFill>
              <a:ln w="9360">
                <a:solidFill>
                  <a:srgbClr val="000000"/>
                </a:solidFill>
                <a:round/>
                <a:headEnd/>
                <a:tailEnd/>
              </a:ln>
            </p:spPr>
            <p:txBody>
              <a:bodyPr wrap="none" anchor="ctr"/>
              <a:lstStyle/>
              <a:p>
                <a:pPr eaLnBrk="0" hangingPunct="0">
                  <a:spcBef>
                    <a:spcPct val="50000"/>
                  </a:spcBef>
                  <a:buClr>
                    <a:srgbClr val="006582"/>
                  </a:buClr>
                  <a:buSzPct val="118000"/>
                  <a:buFont typeface="Times" pitchFamily="18" charset="0"/>
                  <a:buChar char="•"/>
                </a:pPr>
                <a:endParaRPr lang="es-PE">
                  <a:cs typeface="ヒラギノ角ゴ Pro W3"/>
                </a:endParaRPr>
              </a:p>
            </p:txBody>
          </p:sp>
          <p:sp>
            <p:nvSpPr>
              <p:cNvPr id="152628" name="Oval 37"/>
              <p:cNvSpPr>
                <a:spLocks noChangeArrowheads="1"/>
              </p:cNvSpPr>
              <p:nvPr/>
            </p:nvSpPr>
            <p:spPr bwMode="auto">
              <a:xfrm rot="10800000">
                <a:off x="1614" y="1768"/>
                <a:ext cx="33" cy="35"/>
              </a:xfrm>
              <a:prstGeom prst="ellipse">
                <a:avLst/>
              </a:prstGeom>
              <a:solidFill>
                <a:srgbClr val="FFCC00"/>
              </a:solidFill>
              <a:ln w="9360">
                <a:solidFill>
                  <a:srgbClr val="000000"/>
                </a:solidFill>
                <a:round/>
                <a:headEnd/>
                <a:tailEnd/>
              </a:ln>
            </p:spPr>
            <p:txBody>
              <a:bodyPr wrap="none" anchor="ctr"/>
              <a:lstStyle/>
              <a:p>
                <a:pPr eaLnBrk="0" hangingPunct="0">
                  <a:spcBef>
                    <a:spcPct val="50000"/>
                  </a:spcBef>
                  <a:buClr>
                    <a:srgbClr val="006582"/>
                  </a:buClr>
                  <a:buSzPct val="118000"/>
                  <a:buFont typeface="Times" pitchFamily="18" charset="0"/>
                  <a:buChar char="•"/>
                </a:pPr>
                <a:endParaRPr lang="es-PE">
                  <a:cs typeface="ヒラギノ角ゴ Pro W3"/>
                </a:endParaRPr>
              </a:p>
            </p:txBody>
          </p:sp>
          <p:sp>
            <p:nvSpPr>
              <p:cNvPr id="152629" name="Oval 38"/>
              <p:cNvSpPr>
                <a:spLocks noChangeArrowheads="1"/>
              </p:cNvSpPr>
              <p:nvPr/>
            </p:nvSpPr>
            <p:spPr bwMode="auto">
              <a:xfrm rot="10800000">
                <a:off x="1547" y="1792"/>
                <a:ext cx="33" cy="36"/>
              </a:xfrm>
              <a:prstGeom prst="ellipse">
                <a:avLst/>
              </a:prstGeom>
              <a:solidFill>
                <a:srgbClr val="FFCC00"/>
              </a:solidFill>
              <a:ln w="9360">
                <a:solidFill>
                  <a:srgbClr val="000000"/>
                </a:solidFill>
                <a:round/>
                <a:headEnd/>
                <a:tailEnd/>
              </a:ln>
            </p:spPr>
            <p:txBody>
              <a:bodyPr wrap="none" anchor="ctr"/>
              <a:lstStyle/>
              <a:p>
                <a:pPr eaLnBrk="0" hangingPunct="0">
                  <a:spcBef>
                    <a:spcPct val="50000"/>
                  </a:spcBef>
                  <a:buClr>
                    <a:srgbClr val="006582"/>
                  </a:buClr>
                  <a:buSzPct val="118000"/>
                  <a:buFont typeface="Times" pitchFamily="18" charset="0"/>
                  <a:buChar char="•"/>
                </a:pPr>
                <a:endParaRPr lang="es-PE">
                  <a:cs typeface="ヒラギノ角ゴ Pro W3"/>
                </a:endParaRPr>
              </a:p>
            </p:txBody>
          </p:sp>
          <p:sp>
            <p:nvSpPr>
              <p:cNvPr id="152630" name="Oval 39"/>
              <p:cNvSpPr>
                <a:spLocks noChangeArrowheads="1"/>
              </p:cNvSpPr>
              <p:nvPr/>
            </p:nvSpPr>
            <p:spPr bwMode="auto">
              <a:xfrm rot="10800000">
                <a:off x="1577" y="1749"/>
                <a:ext cx="33" cy="35"/>
              </a:xfrm>
              <a:prstGeom prst="ellipse">
                <a:avLst/>
              </a:prstGeom>
              <a:solidFill>
                <a:srgbClr val="FFCC00"/>
              </a:solidFill>
              <a:ln w="9360">
                <a:solidFill>
                  <a:srgbClr val="000000"/>
                </a:solidFill>
                <a:round/>
                <a:headEnd/>
                <a:tailEnd/>
              </a:ln>
            </p:spPr>
            <p:txBody>
              <a:bodyPr wrap="none" anchor="ctr"/>
              <a:lstStyle/>
              <a:p>
                <a:pPr eaLnBrk="0" hangingPunct="0">
                  <a:spcBef>
                    <a:spcPct val="50000"/>
                  </a:spcBef>
                  <a:buClr>
                    <a:srgbClr val="006582"/>
                  </a:buClr>
                  <a:buSzPct val="118000"/>
                  <a:buFont typeface="Times" pitchFamily="18" charset="0"/>
                  <a:buChar char="•"/>
                </a:pPr>
                <a:endParaRPr lang="es-PE">
                  <a:cs typeface="ヒラギノ角ゴ Pro W3"/>
                </a:endParaRPr>
              </a:p>
            </p:txBody>
          </p:sp>
        </p:grpSp>
        <p:grpSp>
          <p:nvGrpSpPr>
            <p:cNvPr id="152608" name="Group 40"/>
            <p:cNvGrpSpPr>
              <a:grpSpLocks/>
            </p:cNvGrpSpPr>
            <p:nvPr/>
          </p:nvGrpSpPr>
          <p:grpSpPr bwMode="auto">
            <a:xfrm>
              <a:off x="1546" y="1666"/>
              <a:ext cx="120" cy="97"/>
              <a:chOff x="1546" y="1666"/>
              <a:chExt cx="120" cy="97"/>
            </a:xfrm>
          </p:grpSpPr>
          <p:sp>
            <p:nvSpPr>
              <p:cNvPr id="152621" name="Oval 41"/>
              <p:cNvSpPr>
                <a:spLocks noChangeArrowheads="1"/>
              </p:cNvSpPr>
              <p:nvPr/>
            </p:nvSpPr>
            <p:spPr bwMode="auto">
              <a:xfrm rot="10800000">
                <a:off x="1632" y="1728"/>
                <a:ext cx="33" cy="36"/>
              </a:xfrm>
              <a:prstGeom prst="ellipse">
                <a:avLst/>
              </a:prstGeom>
              <a:solidFill>
                <a:srgbClr val="FFCC00"/>
              </a:solidFill>
              <a:ln w="9360">
                <a:solidFill>
                  <a:srgbClr val="000000"/>
                </a:solidFill>
                <a:round/>
                <a:headEnd/>
                <a:tailEnd/>
              </a:ln>
            </p:spPr>
            <p:txBody>
              <a:bodyPr wrap="none" anchor="ctr"/>
              <a:lstStyle/>
              <a:p>
                <a:pPr eaLnBrk="0" hangingPunct="0">
                  <a:spcBef>
                    <a:spcPct val="50000"/>
                  </a:spcBef>
                  <a:buClr>
                    <a:srgbClr val="006582"/>
                  </a:buClr>
                  <a:buSzPct val="118000"/>
                  <a:buFont typeface="Times" pitchFamily="18" charset="0"/>
                  <a:buChar char="•"/>
                </a:pPr>
                <a:endParaRPr lang="es-PE">
                  <a:cs typeface="ヒラギノ角ゴ Pro W3"/>
                </a:endParaRPr>
              </a:p>
            </p:txBody>
          </p:sp>
          <p:sp>
            <p:nvSpPr>
              <p:cNvPr id="152622" name="Oval 42"/>
              <p:cNvSpPr>
                <a:spLocks noChangeArrowheads="1"/>
              </p:cNvSpPr>
              <p:nvPr/>
            </p:nvSpPr>
            <p:spPr bwMode="auto">
              <a:xfrm rot="10800000">
                <a:off x="1576" y="1728"/>
                <a:ext cx="33" cy="36"/>
              </a:xfrm>
              <a:prstGeom prst="ellipse">
                <a:avLst/>
              </a:prstGeom>
              <a:solidFill>
                <a:srgbClr val="FFCC00"/>
              </a:solidFill>
              <a:ln w="9360">
                <a:solidFill>
                  <a:srgbClr val="000000"/>
                </a:solidFill>
                <a:round/>
                <a:headEnd/>
                <a:tailEnd/>
              </a:ln>
            </p:spPr>
            <p:txBody>
              <a:bodyPr wrap="none" anchor="ctr"/>
              <a:lstStyle/>
              <a:p>
                <a:pPr eaLnBrk="0" hangingPunct="0">
                  <a:spcBef>
                    <a:spcPct val="50000"/>
                  </a:spcBef>
                  <a:buClr>
                    <a:srgbClr val="006582"/>
                  </a:buClr>
                  <a:buSzPct val="118000"/>
                  <a:buFont typeface="Times" pitchFamily="18" charset="0"/>
                  <a:buChar char="•"/>
                </a:pPr>
                <a:endParaRPr lang="es-PE">
                  <a:cs typeface="ヒラギノ角ゴ Pro W3"/>
                </a:endParaRPr>
              </a:p>
            </p:txBody>
          </p:sp>
          <p:sp>
            <p:nvSpPr>
              <p:cNvPr id="152623" name="Oval 43"/>
              <p:cNvSpPr>
                <a:spLocks noChangeArrowheads="1"/>
              </p:cNvSpPr>
              <p:nvPr/>
            </p:nvSpPr>
            <p:spPr bwMode="auto">
              <a:xfrm rot="10800000">
                <a:off x="1612" y="1685"/>
                <a:ext cx="33" cy="35"/>
              </a:xfrm>
              <a:prstGeom prst="ellipse">
                <a:avLst/>
              </a:prstGeom>
              <a:solidFill>
                <a:srgbClr val="FFCC00"/>
              </a:solidFill>
              <a:ln w="9360">
                <a:solidFill>
                  <a:srgbClr val="000000"/>
                </a:solidFill>
                <a:round/>
                <a:headEnd/>
                <a:tailEnd/>
              </a:ln>
            </p:spPr>
            <p:txBody>
              <a:bodyPr wrap="none" anchor="ctr"/>
              <a:lstStyle/>
              <a:p>
                <a:pPr eaLnBrk="0" hangingPunct="0">
                  <a:spcBef>
                    <a:spcPct val="50000"/>
                  </a:spcBef>
                  <a:buClr>
                    <a:srgbClr val="006582"/>
                  </a:buClr>
                  <a:buSzPct val="118000"/>
                  <a:buFont typeface="Times" pitchFamily="18" charset="0"/>
                  <a:buChar char="•"/>
                </a:pPr>
                <a:endParaRPr lang="es-PE">
                  <a:cs typeface="ヒラギノ角ゴ Pro W3"/>
                </a:endParaRPr>
              </a:p>
            </p:txBody>
          </p:sp>
          <p:sp>
            <p:nvSpPr>
              <p:cNvPr id="152624" name="Oval 44"/>
              <p:cNvSpPr>
                <a:spLocks noChangeArrowheads="1"/>
              </p:cNvSpPr>
              <p:nvPr/>
            </p:nvSpPr>
            <p:spPr bwMode="auto">
              <a:xfrm rot="10800000">
                <a:off x="1545" y="1710"/>
                <a:ext cx="33" cy="36"/>
              </a:xfrm>
              <a:prstGeom prst="ellipse">
                <a:avLst/>
              </a:prstGeom>
              <a:solidFill>
                <a:srgbClr val="FFCC00"/>
              </a:solidFill>
              <a:ln w="9360">
                <a:solidFill>
                  <a:srgbClr val="000000"/>
                </a:solidFill>
                <a:round/>
                <a:headEnd/>
                <a:tailEnd/>
              </a:ln>
            </p:spPr>
            <p:txBody>
              <a:bodyPr wrap="none" anchor="ctr"/>
              <a:lstStyle/>
              <a:p>
                <a:pPr eaLnBrk="0" hangingPunct="0">
                  <a:spcBef>
                    <a:spcPct val="50000"/>
                  </a:spcBef>
                  <a:buClr>
                    <a:srgbClr val="006582"/>
                  </a:buClr>
                  <a:buSzPct val="118000"/>
                  <a:buFont typeface="Times" pitchFamily="18" charset="0"/>
                  <a:buChar char="•"/>
                </a:pPr>
                <a:endParaRPr lang="es-PE">
                  <a:cs typeface="ヒラギノ角ゴ Pro W3"/>
                </a:endParaRPr>
              </a:p>
            </p:txBody>
          </p:sp>
          <p:sp>
            <p:nvSpPr>
              <p:cNvPr id="152625" name="Oval 45"/>
              <p:cNvSpPr>
                <a:spLocks noChangeArrowheads="1"/>
              </p:cNvSpPr>
              <p:nvPr/>
            </p:nvSpPr>
            <p:spPr bwMode="auto">
              <a:xfrm rot="10800000">
                <a:off x="1576" y="1667"/>
                <a:ext cx="33" cy="35"/>
              </a:xfrm>
              <a:prstGeom prst="ellipse">
                <a:avLst/>
              </a:prstGeom>
              <a:solidFill>
                <a:srgbClr val="FFCC00"/>
              </a:solidFill>
              <a:ln w="9360">
                <a:solidFill>
                  <a:srgbClr val="000000"/>
                </a:solidFill>
                <a:round/>
                <a:headEnd/>
                <a:tailEnd/>
              </a:ln>
            </p:spPr>
            <p:txBody>
              <a:bodyPr wrap="none" anchor="ctr"/>
              <a:lstStyle/>
              <a:p>
                <a:pPr eaLnBrk="0" hangingPunct="0">
                  <a:spcBef>
                    <a:spcPct val="50000"/>
                  </a:spcBef>
                  <a:buClr>
                    <a:srgbClr val="006582"/>
                  </a:buClr>
                  <a:buSzPct val="118000"/>
                  <a:buFont typeface="Times" pitchFamily="18" charset="0"/>
                  <a:buChar char="•"/>
                </a:pPr>
                <a:endParaRPr lang="es-PE">
                  <a:cs typeface="ヒラギノ角ゴ Pro W3"/>
                </a:endParaRPr>
              </a:p>
            </p:txBody>
          </p:sp>
        </p:grpSp>
        <p:grpSp>
          <p:nvGrpSpPr>
            <p:cNvPr id="152609" name="Group 46"/>
            <p:cNvGrpSpPr>
              <a:grpSpLocks/>
            </p:cNvGrpSpPr>
            <p:nvPr/>
          </p:nvGrpSpPr>
          <p:grpSpPr bwMode="auto">
            <a:xfrm>
              <a:off x="1546" y="1604"/>
              <a:ext cx="120" cy="97"/>
              <a:chOff x="1546" y="1604"/>
              <a:chExt cx="120" cy="97"/>
            </a:xfrm>
          </p:grpSpPr>
          <p:sp>
            <p:nvSpPr>
              <p:cNvPr id="152616" name="Oval 47"/>
              <p:cNvSpPr>
                <a:spLocks noChangeArrowheads="1"/>
              </p:cNvSpPr>
              <p:nvPr/>
            </p:nvSpPr>
            <p:spPr bwMode="auto">
              <a:xfrm rot="10800000">
                <a:off x="1632" y="1667"/>
                <a:ext cx="33" cy="36"/>
              </a:xfrm>
              <a:prstGeom prst="ellipse">
                <a:avLst/>
              </a:prstGeom>
              <a:solidFill>
                <a:srgbClr val="FFCC00"/>
              </a:solidFill>
              <a:ln w="9360">
                <a:solidFill>
                  <a:srgbClr val="000000"/>
                </a:solidFill>
                <a:round/>
                <a:headEnd/>
                <a:tailEnd/>
              </a:ln>
            </p:spPr>
            <p:txBody>
              <a:bodyPr wrap="none" anchor="ctr"/>
              <a:lstStyle/>
              <a:p>
                <a:pPr eaLnBrk="0" hangingPunct="0">
                  <a:spcBef>
                    <a:spcPct val="50000"/>
                  </a:spcBef>
                  <a:buClr>
                    <a:srgbClr val="006582"/>
                  </a:buClr>
                  <a:buSzPct val="118000"/>
                  <a:buFont typeface="Times" pitchFamily="18" charset="0"/>
                  <a:buChar char="•"/>
                </a:pPr>
                <a:endParaRPr lang="es-PE">
                  <a:cs typeface="ヒラギノ角ゴ Pro W3"/>
                </a:endParaRPr>
              </a:p>
            </p:txBody>
          </p:sp>
          <p:sp>
            <p:nvSpPr>
              <p:cNvPr id="152617" name="Oval 48"/>
              <p:cNvSpPr>
                <a:spLocks noChangeArrowheads="1"/>
              </p:cNvSpPr>
              <p:nvPr/>
            </p:nvSpPr>
            <p:spPr bwMode="auto">
              <a:xfrm rot="10800000">
                <a:off x="1576" y="1667"/>
                <a:ext cx="33" cy="36"/>
              </a:xfrm>
              <a:prstGeom prst="ellipse">
                <a:avLst/>
              </a:prstGeom>
              <a:solidFill>
                <a:srgbClr val="FFCC00"/>
              </a:solidFill>
              <a:ln w="9360">
                <a:solidFill>
                  <a:srgbClr val="000000"/>
                </a:solidFill>
                <a:round/>
                <a:headEnd/>
                <a:tailEnd/>
              </a:ln>
            </p:spPr>
            <p:txBody>
              <a:bodyPr wrap="none" anchor="ctr"/>
              <a:lstStyle/>
              <a:p>
                <a:pPr eaLnBrk="0" hangingPunct="0">
                  <a:spcBef>
                    <a:spcPct val="50000"/>
                  </a:spcBef>
                  <a:buClr>
                    <a:srgbClr val="006582"/>
                  </a:buClr>
                  <a:buSzPct val="118000"/>
                  <a:buFont typeface="Times" pitchFamily="18" charset="0"/>
                  <a:buChar char="•"/>
                </a:pPr>
                <a:endParaRPr lang="es-PE">
                  <a:cs typeface="ヒラギノ角ゴ Pro W3"/>
                </a:endParaRPr>
              </a:p>
            </p:txBody>
          </p:sp>
          <p:sp>
            <p:nvSpPr>
              <p:cNvPr id="152618" name="Oval 49"/>
              <p:cNvSpPr>
                <a:spLocks noChangeArrowheads="1"/>
              </p:cNvSpPr>
              <p:nvPr/>
            </p:nvSpPr>
            <p:spPr bwMode="auto">
              <a:xfrm rot="10800000">
                <a:off x="1612" y="1624"/>
                <a:ext cx="33" cy="35"/>
              </a:xfrm>
              <a:prstGeom prst="ellipse">
                <a:avLst/>
              </a:prstGeom>
              <a:solidFill>
                <a:srgbClr val="FFCC00"/>
              </a:solidFill>
              <a:ln w="9360">
                <a:solidFill>
                  <a:srgbClr val="000000"/>
                </a:solidFill>
                <a:round/>
                <a:headEnd/>
                <a:tailEnd/>
              </a:ln>
            </p:spPr>
            <p:txBody>
              <a:bodyPr wrap="none" anchor="ctr"/>
              <a:lstStyle/>
              <a:p>
                <a:pPr eaLnBrk="0" hangingPunct="0">
                  <a:spcBef>
                    <a:spcPct val="50000"/>
                  </a:spcBef>
                  <a:buClr>
                    <a:srgbClr val="006582"/>
                  </a:buClr>
                  <a:buSzPct val="118000"/>
                  <a:buFont typeface="Times" pitchFamily="18" charset="0"/>
                  <a:buChar char="•"/>
                </a:pPr>
                <a:endParaRPr lang="es-PE">
                  <a:cs typeface="ヒラギノ角ゴ Pro W3"/>
                </a:endParaRPr>
              </a:p>
            </p:txBody>
          </p:sp>
          <p:sp>
            <p:nvSpPr>
              <p:cNvPr id="152619" name="Oval 50"/>
              <p:cNvSpPr>
                <a:spLocks noChangeArrowheads="1"/>
              </p:cNvSpPr>
              <p:nvPr/>
            </p:nvSpPr>
            <p:spPr bwMode="auto">
              <a:xfrm rot="10800000">
                <a:off x="1545" y="1648"/>
                <a:ext cx="33" cy="35"/>
              </a:xfrm>
              <a:prstGeom prst="ellipse">
                <a:avLst/>
              </a:prstGeom>
              <a:solidFill>
                <a:srgbClr val="FFCC00"/>
              </a:solidFill>
              <a:ln w="9360">
                <a:solidFill>
                  <a:srgbClr val="000000"/>
                </a:solidFill>
                <a:round/>
                <a:headEnd/>
                <a:tailEnd/>
              </a:ln>
            </p:spPr>
            <p:txBody>
              <a:bodyPr wrap="none" anchor="ctr"/>
              <a:lstStyle/>
              <a:p>
                <a:pPr eaLnBrk="0" hangingPunct="0">
                  <a:spcBef>
                    <a:spcPct val="50000"/>
                  </a:spcBef>
                  <a:buClr>
                    <a:srgbClr val="006582"/>
                  </a:buClr>
                  <a:buSzPct val="118000"/>
                  <a:buFont typeface="Times" pitchFamily="18" charset="0"/>
                  <a:buChar char="•"/>
                </a:pPr>
                <a:endParaRPr lang="es-PE">
                  <a:cs typeface="ヒラギノ角ゴ Pro W3"/>
                </a:endParaRPr>
              </a:p>
            </p:txBody>
          </p:sp>
          <p:sp>
            <p:nvSpPr>
              <p:cNvPr id="152620" name="Oval 51"/>
              <p:cNvSpPr>
                <a:spLocks noChangeArrowheads="1"/>
              </p:cNvSpPr>
              <p:nvPr/>
            </p:nvSpPr>
            <p:spPr bwMode="auto">
              <a:xfrm rot="10800000">
                <a:off x="1576" y="1606"/>
                <a:ext cx="33" cy="36"/>
              </a:xfrm>
              <a:prstGeom prst="ellipse">
                <a:avLst/>
              </a:prstGeom>
              <a:solidFill>
                <a:srgbClr val="FFCC00"/>
              </a:solidFill>
              <a:ln w="9360">
                <a:solidFill>
                  <a:srgbClr val="000000"/>
                </a:solidFill>
                <a:round/>
                <a:headEnd/>
                <a:tailEnd/>
              </a:ln>
            </p:spPr>
            <p:txBody>
              <a:bodyPr wrap="none" anchor="ctr"/>
              <a:lstStyle/>
              <a:p>
                <a:pPr eaLnBrk="0" hangingPunct="0">
                  <a:spcBef>
                    <a:spcPct val="50000"/>
                  </a:spcBef>
                  <a:buClr>
                    <a:srgbClr val="006582"/>
                  </a:buClr>
                  <a:buSzPct val="118000"/>
                  <a:buFont typeface="Times" pitchFamily="18" charset="0"/>
                  <a:buChar char="•"/>
                </a:pPr>
                <a:endParaRPr lang="es-PE">
                  <a:cs typeface="ヒラギノ角ゴ Pro W3"/>
                </a:endParaRPr>
              </a:p>
            </p:txBody>
          </p:sp>
        </p:grpSp>
        <p:grpSp>
          <p:nvGrpSpPr>
            <p:cNvPr id="152610" name="Group 52"/>
            <p:cNvGrpSpPr>
              <a:grpSpLocks/>
            </p:cNvGrpSpPr>
            <p:nvPr/>
          </p:nvGrpSpPr>
          <p:grpSpPr bwMode="auto">
            <a:xfrm>
              <a:off x="1489" y="1604"/>
              <a:ext cx="120" cy="97"/>
              <a:chOff x="1489" y="1604"/>
              <a:chExt cx="120" cy="97"/>
            </a:xfrm>
          </p:grpSpPr>
          <p:sp>
            <p:nvSpPr>
              <p:cNvPr id="152611" name="Oval 53"/>
              <p:cNvSpPr>
                <a:spLocks noChangeArrowheads="1"/>
              </p:cNvSpPr>
              <p:nvPr/>
            </p:nvSpPr>
            <p:spPr bwMode="auto">
              <a:xfrm rot="10800000">
                <a:off x="1576" y="1667"/>
                <a:ext cx="33" cy="36"/>
              </a:xfrm>
              <a:prstGeom prst="ellipse">
                <a:avLst/>
              </a:prstGeom>
              <a:solidFill>
                <a:srgbClr val="FFCC00"/>
              </a:solidFill>
              <a:ln w="9360">
                <a:solidFill>
                  <a:srgbClr val="000000"/>
                </a:solidFill>
                <a:round/>
                <a:headEnd/>
                <a:tailEnd/>
              </a:ln>
            </p:spPr>
            <p:txBody>
              <a:bodyPr wrap="none" anchor="ctr"/>
              <a:lstStyle/>
              <a:p>
                <a:pPr eaLnBrk="0" hangingPunct="0">
                  <a:spcBef>
                    <a:spcPct val="50000"/>
                  </a:spcBef>
                  <a:buClr>
                    <a:srgbClr val="006582"/>
                  </a:buClr>
                  <a:buSzPct val="118000"/>
                  <a:buFont typeface="Times" pitchFamily="18" charset="0"/>
                  <a:buChar char="•"/>
                </a:pPr>
                <a:endParaRPr lang="es-PE">
                  <a:cs typeface="ヒラギノ角ゴ Pro W3"/>
                </a:endParaRPr>
              </a:p>
            </p:txBody>
          </p:sp>
          <p:sp>
            <p:nvSpPr>
              <p:cNvPr id="152612" name="Oval 54"/>
              <p:cNvSpPr>
                <a:spLocks noChangeArrowheads="1"/>
              </p:cNvSpPr>
              <p:nvPr/>
            </p:nvSpPr>
            <p:spPr bwMode="auto">
              <a:xfrm rot="10800000">
                <a:off x="1519" y="1667"/>
                <a:ext cx="33" cy="36"/>
              </a:xfrm>
              <a:prstGeom prst="ellipse">
                <a:avLst/>
              </a:prstGeom>
              <a:solidFill>
                <a:srgbClr val="FFCC00"/>
              </a:solidFill>
              <a:ln w="9360">
                <a:solidFill>
                  <a:srgbClr val="000000"/>
                </a:solidFill>
                <a:round/>
                <a:headEnd/>
                <a:tailEnd/>
              </a:ln>
            </p:spPr>
            <p:txBody>
              <a:bodyPr wrap="none" anchor="ctr"/>
              <a:lstStyle/>
              <a:p>
                <a:pPr eaLnBrk="0" hangingPunct="0">
                  <a:spcBef>
                    <a:spcPct val="50000"/>
                  </a:spcBef>
                  <a:buClr>
                    <a:srgbClr val="006582"/>
                  </a:buClr>
                  <a:buSzPct val="118000"/>
                  <a:buFont typeface="Times" pitchFamily="18" charset="0"/>
                  <a:buChar char="•"/>
                </a:pPr>
                <a:endParaRPr lang="es-PE">
                  <a:cs typeface="ヒラギノ角ゴ Pro W3"/>
                </a:endParaRPr>
              </a:p>
            </p:txBody>
          </p:sp>
          <p:sp>
            <p:nvSpPr>
              <p:cNvPr id="152613" name="Oval 55"/>
              <p:cNvSpPr>
                <a:spLocks noChangeArrowheads="1"/>
              </p:cNvSpPr>
              <p:nvPr/>
            </p:nvSpPr>
            <p:spPr bwMode="auto">
              <a:xfrm rot="10800000">
                <a:off x="1555" y="1624"/>
                <a:ext cx="33" cy="35"/>
              </a:xfrm>
              <a:prstGeom prst="ellipse">
                <a:avLst/>
              </a:prstGeom>
              <a:solidFill>
                <a:srgbClr val="FFCC00"/>
              </a:solidFill>
              <a:ln w="9360">
                <a:solidFill>
                  <a:srgbClr val="000000"/>
                </a:solidFill>
                <a:round/>
                <a:headEnd/>
                <a:tailEnd/>
              </a:ln>
            </p:spPr>
            <p:txBody>
              <a:bodyPr wrap="none" anchor="ctr"/>
              <a:lstStyle/>
              <a:p>
                <a:pPr eaLnBrk="0" hangingPunct="0">
                  <a:spcBef>
                    <a:spcPct val="50000"/>
                  </a:spcBef>
                  <a:buClr>
                    <a:srgbClr val="006582"/>
                  </a:buClr>
                  <a:buSzPct val="118000"/>
                  <a:buFont typeface="Times" pitchFamily="18" charset="0"/>
                  <a:buChar char="•"/>
                </a:pPr>
                <a:endParaRPr lang="es-PE">
                  <a:cs typeface="ヒラギノ角ゴ Pro W3"/>
                </a:endParaRPr>
              </a:p>
            </p:txBody>
          </p:sp>
          <p:sp>
            <p:nvSpPr>
              <p:cNvPr id="152614" name="Oval 56"/>
              <p:cNvSpPr>
                <a:spLocks noChangeArrowheads="1"/>
              </p:cNvSpPr>
              <p:nvPr/>
            </p:nvSpPr>
            <p:spPr bwMode="auto">
              <a:xfrm rot="10800000">
                <a:off x="1488" y="1648"/>
                <a:ext cx="33" cy="35"/>
              </a:xfrm>
              <a:prstGeom prst="ellipse">
                <a:avLst/>
              </a:prstGeom>
              <a:solidFill>
                <a:srgbClr val="FFCC00"/>
              </a:solidFill>
              <a:ln w="9360">
                <a:solidFill>
                  <a:srgbClr val="000000"/>
                </a:solidFill>
                <a:round/>
                <a:headEnd/>
                <a:tailEnd/>
              </a:ln>
            </p:spPr>
            <p:txBody>
              <a:bodyPr wrap="none" anchor="ctr"/>
              <a:lstStyle/>
              <a:p>
                <a:pPr eaLnBrk="0" hangingPunct="0">
                  <a:spcBef>
                    <a:spcPct val="50000"/>
                  </a:spcBef>
                  <a:buClr>
                    <a:srgbClr val="006582"/>
                  </a:buClr>
                  <a:buSzPct val="118000"/>
                  <a:buFont typeface="Times" pitchFamily="18" charset="0"/>
                  <a:buChar char="•"/>
                </a:pPr>
                <a:endParaRPr lang="es-PE">
                  <a:cs typeface="ヒラギノ角ゴ Pro W3"/>
                </a:endParaRPr>
              </a:p>
            </p:txBody>
          </p:sp>
          <p:sp>
            <p:nvSpPr>
              <p:cNvPr id="152615" name="Oval 57"/>
              <p:cNvSpPr>
                <a:spLocks noChangeArrowheads="1"/>
              </p:cNvSpPr>
              <p:nvPr/>
            </p:nvSpPr>
            <p:spPr bwMode="auto">
              <a:xfrm rot="10800000">
                <a:off x="1519" y="1606"/>
                <a:ext cx="33" cy="36"/>
              </a:xfrm>
              <a:prstGeom prst="ellipse">
                <a:avLst/>
              </a:prstGeom>
              <a:solidFill>
                <a:srgbClr val="FFCC00"/>
              </a:solidFill>
              <a:ln w="9360">
                <a:solidFill>
                  <a:srgbClr val="000000"/>
                </a:solidFill>
                <a:round/>
                <a:headEnd/>
                <a:tailEnd/>
              </a:ln>
            </p:spPr>
            <p:txBody>
              <a:bodyPr wrap="none" anchor="ctr"/>
              <a:lstStyle/>
              <a:p>
                <a:pPr eaLnBrk="0" hangingPunct="0">
                  <a:spcBef>
                    <a:spcPct val="50000"/>
                  </a:spcBef>
                  <a:buClr>
                    <a:srgbClr val="006582"/>
                  </a:buClr>
                  <a:buSzPct val="118000"/>
                  <a:buFont typeface="Times" pitchFamily="18" charset="0"/>
                  <a:buChar char="•"/>
                </a:pPr>
                <a:endParaRPr lang="es-PE">
                  <a:cs typeface="ヒラギノ角ゴ Pro W3"/>
                </a:endParaRPr>
              </a:p>
            </p:txBody>
          </p:sp>
        </p:grpSp>
      </p:grpSp>
      <p:pic>
        <p:nvPicPr>
          <p:cNvPr id="152592" name="Picture 5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00338" y="8232040"/>
            <a:ext cx="3082886" cy="138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2593" name="Picture 5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00677" y="8441685"/>
            <a:ext cx="2257783" cy="1234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2594" name="Picture 6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153145" y="6331264"/>
            <a:ext cx="227528" cy="752392"/>
          </a:xfrm>
          <a:prstGeom prst="rect">
            <a:avLst/>
          </a:prstGeom>
          <a:solidFill>
            <a:srgbClr val="66FFFF"/>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2595" name="Picture 6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20465" y="7682307"/>
            <a:ext cx="1880235" cy="531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2596" name="Group 63"/>
          <p:cNvGrpSpPr>
            <a:grpSpLocks/>
          </p:cNvGrpSpPr>
          <p:nvPr/>
        </p:nvGrpSpPr>
        <p:grpSpPr bwMode="auto">
          <a:xfrm>
            <a:off x="6130767" y="7533225"/>
            <a:ext cx="225028" cy="377361"/>
            <a:chOff x="4784" y="2648"/>
            <a:chExt cx="255" cy="232"/>
          </a:xfrm>
        </p:grpSpPr>
        <p:grpSp>
          <p:nvGrpSpPr>
            <p:cNvPr id="152601" name="Group 64"/>
            <p:cNvGrpSpPr>
              <a:grpSpLocks/>
            </p:cNvGrpSpPr>
            <p:nvPr/>
          </p:nvGrpSpPr>
          <p:grpSpPr bwMode="auto">
            <a:xfrm>
              <a:off x="4784" y="2694"/>
              <a:ext cx="255" cy="185"/>
              <a:chOff x="4784" y="2694"/>
              <a:chExt cx="255" cy="185"/>
            </a:xfrm>
          </p:grpSpPr>
          <p:sp>
            <p:nvSpPr>
              <p:cNvPr id="152605" name="Freeform 65"/>
              <p:cNvSpPr>
                <a:spLocks noChangeArrowheads="1"/>
              </p:cNvSpPr>
              <p:nvPr/>
            </p:nvSpPr>
            <p:spPr bwMode="auto">
              <a:xfrm>
                <a:off x="4784" y="2694"/>
                <a:ext cx="255" cy="185"/>
              </a:xfrm>
              <a:custGeom>
                <a:avLst/>
                <a:gdLst>
                  <a:gd name="T0" fmla="*/ 0 w 1129"/>
                  <a:gd name="T1" fmla="*/ 0 h 821"/>
                  <a:gd name="T2" fmla="*/ 0 w 1129"/>
                  <a:gd name="T3" fmla="*/ 0 h 821"/>
                  <a:gd name="T4" fmla="*/ 0 w 1129"/>
                  <a:gd name="T5" fmla="*/ 0 h 821"/>
                  <a:gd name="T6" fmla="*/ 0 w 1129"/>
                  <a:gd name="T7" fmla="*/ 0 h 821"/>
                  <a:gd name="T8" fmla="*/ 0 w 1129"/>
                  <a:gd name="T9" fmla="*/ 0 h 821"/>
                  <a:gd name="T10" fmla="*/ 0 w 1129"/>
                  <a:gd name="T11" fmla="*/ 0 h 821"/>
                  <a:gd name="T12" fmla="*/ 0 w 1129"/>
                  <a:gd name="T13" fmla="*/ 0 h 821"/>
                  <a:gd name="T14" fmla="*/ 0 w 1129"/>
                  <a:gd name="T15" fmla="*/ 0 h 821"/>
                  <a:gd name="T16" fmla="*/ 0 60000 65536"/>
                  <a:gd name="T17" fmla="*/ 0 60000 65536"/>
                  <a:gd name="T18" fmla="*/ 0 60000 65536"/>
                  <a:gd name="T19" fmla="*/ 0 60000 65536"/>
                  <a:gd name="T20" fmla="*/ 0 60000 65536"/>
                  <a:gd name="T21" fmla="*/ 0 60000 65536"/>
                  <a:gd name="T22" fmla="*/ 0 60000 65536"/>
                  <a:gd name="T23" fmla="*/ 0 60000 65536"/>
                  <a:gd name="T24" fmla="*/ 0 w 1129"/>
                  <a:gd name="T25" fmla="*/ 0 h 821"/>
                  <a:gd name="T26" fmla="*/ 1129 w 1129"/>
                  <a:gd name="T27" fmla="*/ 821 h 8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29" h="821">
                    <a:moveTo>
                      <a:pt x="564" y="0"/>
                    </a:moveTo>
                    <a:cubicBezTo>
                      <a:pt x="256" y="0"/>
                      <a:pt x="0" y="26"/>
                      <a:pt x="0" y="59"/>
                    </a:cubicBezTo>
                    <a:lnTo>
                      <a:pt x="0" y="761"/>
                    </a:lnTo>
                    <a:cubicBezTo>
                      <a:pt x="0" y="793"/>
                      <a:pt x="256" y="820"/>
                      <a:pt x="564" y="820"/>
                    </a:cubicBezTo>
                    <a:cubicBezTo>
                      <a:pt x="872" y="820"/>
                      <a:pt x="1128" y="793"/>
                      <a:pt x="1128" y="761"/>
                    </a:cubicBezTo>
                    <a:lnTo>
                      <a:pt x="1128" y="59"/>
                    </a:lnTo>
                    <a:cubicBezTo>
                      <a:pt x="1128" y="26"/>
                      <a:pt x="872" y="0"/>
                      <a:pt x="564" y="0"/>
                    </a:cubicBezTo>
                  </a:path>
                </a:pathLst>
              </a:custGeom>
              <a:solidFill>
                <a:srgbClr val="FFCC99"/>
              </a:solidFill>
              <a:ln w="9360">
                <a:solidFill>
                  <a:srgbClr val="000000"/>
                </a:solidFill>
                <a:round/>
                <a:headEnd/>
                <a:tailEnd/>
              </a:ln>
            </p:spPr>
            <p:txBody>
              <a:bodyPr wrap="none" anchor="ctr"/>
              <a:lstStyle/>
              <a:p>
                <a:endParaRPr lang="es-CO"/>
              </a:p>
            </p:txBody>
          </p:sp>
          <p:sp>
            <p:nvSpPr>
              <p:cNvPr id="152606" name="Freeform 66"/>
              <p:cNvSpPr>
                <a:spLocks noChangeArrowheads="1"/>
              </p:cNvSpPr>
              <p:nvPr/>
            </p:nvSpPr>
            <p:spPr bwMode="auto">
              <a:xfrm>
                <a:off x="4784" y="2694"/>
                <a:ext cx="255" cy="26"/>
              </a:xfrm>
              <a:custGeom>
                <a:avLst/>
                <a:gdLst>
                  <a:gd name="T0" fmla="*/ 0 w 1129"/>
                  <a:gd name="T1" fmla="*/ 0 h 121"/>
                  <a:gd name="T2" fmla="*/ 0 w 1129"/>
                  <a:gd name="T3" fmla="*/ 0 h 121"/>
                  <a:gd name="T4" fmla="*/ 0 w 1129"/>
                  <a:gd name="T5" fmla="*/ 0 h 121"/>
                  <a:gd name="T6" fmla="*/ 0 w 1129"/>
                  <a:gd name="T7" fmla="*/ 0 h 121"/>
                  <a:gd name="T8" fmla="*/ 0 w 1129"/>
                  <a:gd name="T9" fmla="*/ 0 h 121"/>
                  <a:gd name="T10" fmla="*/ 0 w 1129"/>
                  <a:gd name="T11" fmla="*/ 0 h 121"/>
                  <a:gd name="T12" fmla="*/ 0 60000 65536"/>
                  <a:gd name="T13" fmla="*/ 0 60000 65536"/>
                  <a:gd name="T14" fmla="*/ 0 60000 65536"/>
                  <a:gd name="T15" fmla="*/ 0 60000 65536"/>
                  <a:gd name="T16" fmla="*/ 0 60000 65536"/>
                  <a:gd name="T17" fmla="*/ 0 60000 65536"/>
                  <a:gd name="T18" fmla="*/ 0 w 1129"/>
                  <a:gd name="T19" fmla="*/ 0 h 121"/>
                  <a:gd name="T20" fmla="*/ 1129 w 1129"/>
                  <a:gd name="T21" fmla="*/ 121 h 121"/>
                </a:gdLst>
                <a:ahLst/>
                <a:cxnLst>
                  <a:cxn ang="T12">
                    <a:pos x="T0" y="T1"/>
                  </a:cxn>
                  <a:cxn ang="T13">
                    <a:pos x="T2" y="T3"/>
                  </a:cxn>
                  <a:cxn ang="T14">
                    <a:pos x="T4" y="T5"/>
                  </a:cxn>
                  <a:cxn ang="T15">
                    <a:pos x="T6" y="T7"/>
                  </a:cxn>
                  <a:cxn ang="T16">
                    <a:pos x="T8" y="T9"/>
                  </a:cxn>
                  <a:cxn ang="T17">
                    <a:pos x="T10" y="T11"/>
                  </a:cxn>
                </a:cxnLst>
                <a:rect l="T18" t="T19" r="T20" b="T21"/>
                <a:pathLst>
                  <a:path w="1129" h="121">
                    <a:moveTo>
                      <a:pt x="564" y="0"/>
                    </a:moveTo>
                    <a:cubicBezTo>
                      <a:pt x="256" y="0"/>
                      <a:pt x="0" y="26"/>
                      <a:pt x="0" y="59"/>
                    </a:cubicBezTo>
                    <a:cubicBezTo>
                      <a:pt x="0" y="92"/>
                      <a:pt x="256" y="120"/>
                      <a:pt x="564" y="120"/>
                    </a:cubicBezTo>
                    <a:cubicBezTo>
                      <a:pt x="872" y="120"/>
                      <a:pt x="1128" y="92"/>
                      <a:pt x="1128" y="59"/>
                    </a:cubicBezTo>
                    <a:cubicBezTo>
                      <a:pt x="1128" y="26"/>
                      <a:pt x="872" y="0"/>
                      <a:pt x="564" y="0"/>
                    </a:cubicBezTo>
                  </a:path>
                </a:pathLst>
              </a:custGeom>
              <a:solidFill>
                <a:srgbClr val="FFCC99"/>
              </a:solidFill>
              <a:ln w="9360">
                <a:solidFill>
                  <a:srgbClr val="000000"/>
                </a:solidFill>
                <a:round/>
                <a:headEnd/>
                <a:tailEnd/>
              </a:ln>
            </p:spPr>
            <p:txBody>
              <a:bodyPr wrap="none" anchor="ctr"/>
              <a:lstStyle/>
              <a:p>
                <a:endParaRPr lang="es-CO"/>
              </a:p>
            </p:txBody>
          </p:sp>
        </p:grpSp>
        <p:grpSp>
          <p:nvGrpSpPr>
            <p:cNvPr id="152602" name="Group 67"/>
            <p:cNvGrpSpPr>
              <a:grpSpLocks/>
            </p:cNvGrpSpPr>
            <p:nvPr/>
          </p:nvGrpSpPr>
          <p:grpSpPr bwMode="auto">
            <a:xfrm>
              <a:off x="4784" y="2648"/>
              <a:ext cx="255" cy="92"/>
              <a:chOff x="4784" y="2648"/>
              <a:chExt cx="255" cy="92"/>
            </a:xfrm>
          </p:grpSpPr>
          <p:sp>
            <p:nvSpPr>
              <p:cNvPr id="152603" name="Freeform 68"/>
              <p:cNvSpPr>
                <a:spLocks noChangeArrowheads="1"/>
              </p:cNvSpPr>
              <p:nvPr/>
            </p:nvSpPr>
            <p:spPr bwMode="auto">
              <a:xfrm>
                <a:off x="4784" y="2648"/>
                <a:ext cx="255" cy="92"/>
              </a:xfrm>
              <a:custGeom>
                <a:avLst/>
                <a:gdLst>
                  <a:gd name="T0" fmla="*/ 0 w 1129"/>
                  <a:gd name="T1" fmla="*/ 0 h 411"/>
                  <a:gd name="T2" fmla="*/ 0 w 1129"/>
                  <a:gd name="T3" fmla="*/ 0 h 411"/>
                  <a:gd name="T4" fmla="*/ 0 w 1129"/>
                  <a:gd name="T5" fmla="*/ 0 h 411"/>
                  <a:gd name="T6" fmla="*/ 0 w 1129"/>
                  <a:gd name="T7" fmla="*/ 0 h 411"/>
                  <a:gd name="T8" fmla="*/ 0 w 1129"/>
                  <a:gd name="T9" fmla="*/ 0 h 411"/>
                  <a:gd name="T10" fmla="*/ 0 w 1129"/>
                  <a:gd name="T11" fmla="*/ 0 h 411"/>
                  <a:gd name="T12" fmla="*/ 0 w 1129"/>
                  <a:gd name="T13" fmla="*/ 0 h 411"/>
                  <a:gd name="T14" fmla="*/ 0 w 1129"/>
                  <a:gd name="T15" fmla="*/ 0 h 411"/>
                  <a:gd name="T16" fmla="*/ 0 60000 65536"/>
                  <a:gd name="T17" fmla="*/ 0 60000 65536"/>
                  <a:gd name="T18" fmla="*/ 0 60000 65536"/>
                  <a:gd name="T19" fmla="*/ 0 60000 65536"/>
                  <a:gd name="T20" fmla="*/ 0 60000 65536"/>
                  <a:gd name="T21" fmla="*/ 0 60000 65536"/>
                  <a:gd name="T22" fmla="*/ 0 60000 65536"/>
                  <a:gd name="T23" fmla="*/ 0 60000 65536"/>
                  <a:gd name="T24" fmla="*/ 0 w 1129"/>
                  <a:gd name="T25" fmla="*/ 0 h 411"/>
                  <a:gd name="T26" fmla="*/ 1129 w 1129"/>
                  <a:gd name="T27" fmla="*/ 411 h 4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29" h="411">
                    <a:moveTo>
                      <a:pt x="564" y="0"/>
                    </a:moveTo>
                    <a:cubicBezTo>
                      <a:pt x="256" y="0"/>
                      <a:pt x="0" y="28"/>
                      <a:pt x="0" y="63"/>
                    </a:cubicBezTo>
                    <a:lnTo>
                      <a:pt x="0" y="346"/>
                    </a:lnTo>
                    <a:cubicBezTo>
                      <a:pt x="0" y="381"/>
                      <a:pt x="256" y="410"/>
                      <a:pt x="564" y="410"/>
                    </a:cubicBezTo>
                    <a:cubicBezTo>
                      <a:pt x="872" y="410"/>
                      <a:pt x="1128" y="381"/>
                      <a:pt x="1128" y="346"/>
                    </a:cubicBezTo>
                    <a:lnTo>
                      <a:pt x="1128" y="63"/>
                    </a:lnTo>
                    <a:cubicBezTo>
                      <a:pt x="1128" y="28"/>
                      <a:pt x="872" y="0"/>
                      <a:pt x="564" y="0"/>
                    </a:cubicBezTo>
                  </a:path>
                </a:pathLst>
              </a:custGeom>
              <a:solidFill>
                <a:srgbClr val="FFCC99"/>
              </a:solidFill>
              <a:ln w="9360">
                <a:solidFill>
                  <a:srgbClr val="000000"/>
                </a:solidFill>
                <a:round/>
                <a:headEnd/>
                <a:tailEnd/>
              </a:ln>
            </p:spPr>
            <p:txBody>
              <a:bodyPr wrap="none" anchor="ctr"/>
              <a:lstStyle/>
              <a:p>
                <a:endParaRPr lang="es-CO"/>
              </a:p>
            </p:txBody>
          </p:sp>
          <p:sp>
            <p:nvSpPr>
              <p:cNvPr id="152604" name="Freeform 69"/>
              <p:cNvSpPr>
                <a:spLocks noChangeArrowheads="1"/>
              </p:cNvSpPr>
              <p:nvPr/>
            </p:nvSpPr>
            <p:spPr bwMode="auto">
              <a:xfrm>
                <a:off x="4784" y="2648"/>
                <a:ext cx="255" cy="28"/>
              </a:xfrm>
              <a:custGeom>
                <a:avLst/>
                <a:gdLst>
                  <a:gd name="T0" fmla="*/ 0 w 1129"/>
                  <a:gd name="T1" fmla="*/ 0 h 128"/>
                  <a:gd name="T2" fmla="*/ 0 w 1129"/>
                  <a:gd name="T3" fmla="*/ 0 h 128"/>
                  <a:gd name="T4" fmla="*/ 0 w 1129"/>
                  <a:gd name="T5" fmla="*/ 0 h 128"/>
                  <a:gd name="T6" fmla="*/ 0 w 1129"/>
                  <a:gd name="T7" fmla="*/ 0 h 128"/>
                  <a:gd name="T8" fmla="*/ 0 w 1129"/>
                  <a:gd name="T9" fmla="*/ 0 h 128"/>
                  <a:gd name="T10" fmla="*/ 0 w 1129"/>
                  <a:gd name="T11" fmla="*/ 0 h 128"/>
                  <a:gd name="T12" fmla="*/ 0 60000 65536"/>
                  <a:gd name="T13" fmla="*/ 0 60000 65536"/>
                  <a:gd name="T14" fmla="*/ 0 60000 65536"/>
                  <a:gd name="T15" fmla="*/ 0 60000 65536"/>
                  <a:gd name="T16" fmla="*/ 0 60000 65536"/>
                  <a:gd name="T17" fmla="*/ 0 60000 65536"/>
                  <a:gd name="T18" fmla="*/ 0 w 1129"/>
                  <a:gd name="T19" fmla="*/ 0 h 128"/>
                  <a:gd name="T20" fmla="*/ 1129 w 1129"/>
                  <a:gd name="T21" fmla="*/ 128 h 128"/>
                </a:gdLst>
                <a:ahLst/>
                <a:cxnLst>
                  <a:cxn ang="T12">
                    <a:pos x="T0" y="T1"/>
                  </a:cxn>
                  <a:cxn ang="T13">
                    <a:pos x="T2" y="T3"/>
                  </a:cxn>
                  <a:cxn ang="T14">
                    <a:pos x="T4" y="T5"/>
                  </a:cxn>
                  <a:cxn ang="T15">
                    <a:pos x="T6" y="T7"/>
                  </a:cxn>
                  <a:cxn ang="T16">
                    <a:pos x="T8" y="T9"/>
                  </a:cxn>
                  <a:cxn ang="T17">
                    <a:pos x="T10" y="T11"/>
                  </a:cxn>
                </a:cxnLst>
                <a:rect l="T18" t="T19" r="T20" b="T21"/>
                <a:pathLst>
                  <a:path w="1129" h="128">
                    <a:moveTo>
                      <a:pt x="564" y="0"/>
                    </a:moveTo>
                    <a:cubicBezTo>
                      <a:pt x="256" y="0"/>
                      <a:pt x="0" y="28"/>
                      <a:pt x="0" y="63"/>
                    </a:cubicBezTo>
                    <a:cubicBezTo>
                      <a:pt x="0" y="99"/>
                      <a:pt x="256" y="127"/>
                      <a:pt x="564" y="127"/>
                    </a:cubicBezTo>
                    <a:cubicBezTo>
                      <a:pt x="872" y="127"/>
                      <a:pt x="1128" y="99"/>
                      <a:pt x="1128" y="63"/>
                    </a:cubicBezTo>
                    <a:cubicBezTo>
                      <a:pt x="1128" y="28"/>
                      <a:pt x="872" y="0"/>
                      <a:pt x="564" y="0"/>
                    </a:cubicBezTo>
                  </a:path>
                </a:pathLst>
              </a:custGeom>
              <a:solidFill>
                <a:srgbClr val="FFCC99"/>
              </a:solidFill>
              <a:ln w="9360">
                <a:solidFill>
                  <a:srgbClr val="000000"/>
                </a:solidFill>
                <a:round/>
                <a:headEnd/>
                <a:tailEnd/>
              </a:ln>
            </p:spPr>
            <p:txBody>
              <a:bodyPr wrap="none" anchor="ctr"/>
              <a:lstStyle/>
              <a:p>
                <a:endParaRPr lang="es-CO"/>
              </a:p>
            </p:txBody>
          </p:sp>
        </p:grpSp>
      </p:grpSp>
      <p:sp>
        <p:nvSpPr>
          <p:cNvPr id="152597" name="Rectangle 70"/>
          <p:cNvSpPr>
            <a:spLocks noChangeArrowheads="1"/>
          </p:cNvSpPr>
          <p:nvPr/>
        </p:nvSpPr>
        <p:spPr bwMode="auto">
          <a:xfrm>
            <a:off x="2325290" y="328444"/>
            <a:ext cx="8943619" cy="1115774"/>
          </a:xfrm>
          <a:prstGeom prst="rect">
            <a:avLst/>
          </a:prstGeom>
          <a:ln>
            <a:headEnd/>
            <a:tailEnd/>
          </a:ln>
          <a:extLst/>
        </p:spPr>
        <p:style>
          <a:lnRef idx="1">
            <a:schemeClr val="accent5"/>
          </a:lnRef>
          <a:fillRef idx="3">
            <a:schemeClr val="accent5"/>
          </a:fillRef>
          <a:effectRef idx="2">
            <a:schemeClr val="accent5"/>
          </a:effectRef>
          <a:fontRef idx="minor">
            <a:schemeClr val="lt1"/>
          </a:fontRef>
        </p:style>
        <p:txBody>
          <a:bodyPr lIns="139616" tIns="69807" rIns="139616" bIns="69807" anchor="ctr"/>
          <a:lstStyle/>
          <a:p>
            <a:pPr algn="ctr" eaLnBrk="0" hangingPunct="0">
              <a:spcBef>
                <a:spcPct val="50000"/>
              </a:spcBef>
              <a:buClr>
                <a:srgbClr val="006582"/>
              </a:buClr>
              <a:buSzPct val="118000"/>
              <a:buFont typeface="Times" pitchFamily="18" charset="0"/>
              <a:buNone/>
            </a:pPr>
            <a:r>
              <a:rPr lang="es-ES_tradnl" sz="5500" b="1" dirty="0">
                <a:solidFill>
                  <a:srgbClr val="2C098F"/>
                </a:solidFill>
                <a:latin typeface="Arial" pitchFamily="34" charset="0"/>
                <a:cs typeface="ヒラギノ角ゴ Pro W3"/>
              </a:rPr>
              <a:t>Estructura de la Norma</a:t>
            </a:r>
            <a:r>
              <a:rPr lang="es-ES_tradnl" sz="6800" b="1" dirty="0">
                <a:solidFill>
                  <a:srgbClr val="2C098F"/>
                </a:solidFill>
                <a:latin typeface="Arial" pitchFamily="34" charset="0"/>
                <a:cs typeface="ヒラギノ角ゴ Pro W3"/>
              </a:rPr>
              <a:t> </a:t>
            </a:r>
            <a:endParaRPr lang="es-ES" sz="6800" b="1" dirty="0">
              <a:solidFill>
                <a:srgbClr val="2C098F"/>
              </a:solidFill>
              <a:latin typeface="Arial" pitchFamily="34" charset="0"/>
              <a:cs typeface="ヒラギノ角ゴ Pro W3"/>
            </a:endParaRPr>
          </a:p>
        </p:txBody>
      </p:sp>
      <p:grpSp>
        <p:nvGrpSpPr>
          <p:cNvPr id="152598" name="Group 71"/>
          <p:cNvGrpSpPr>
            <a:grpSpLocks/>
          </p:cNvGrpSpPr>
          <p:nvPr/>
        </p:nvGrpSpPr>
        <p:grpSpPr bwMode="auto">
          <a:xfrm>
            <a:off x="622580" y="4493382"/>
            <a:ext cx="1647705" cy="1926398"/>
            <a:chOff x="1111" y="2296"/>
            <a:chExt cx="659" cy="771"/>
          </a:xfrm>
        </p:grpSpPr>
        <p:pic>
          <p:nvPicPr>
            <p:cNvPr id="152599" name="Picture 72" descr="iso"/>
            <p:cNvPicPr>
              <a:picLocks noChangeAspect="1" noChangeArrowheads="1"/>
            </p:cNvPicPr>
            <p:nvPr/>
          </p:nvPicPr>
          <p:blipFill>
            <a:blip r:embed="rId7">
              <a:lum bright="54000"/>
              <a:extLst>
                <a:ext uri="{28A0092B-C50C-407E-A947-70E740481C1C}">
                  <a14:useLocalDpi xmlns:a14="http://schemas.microsoft.com/office/drawing/2010/main" val="0"/>
                </a:ext>
              </a:extLst>
            </a:blip>
            <a:srcRect/>
            <a:stretch>
              <a:fillRect/>
            </a:stretch>
          </p:blipFill>
          <p:spPr bwMode="auto">
            <a:xfrm>
              <a:off x="1111" y="2296"/>
              <a:ext cx="659" cy="659"/>
            </a:xfrm>
            <a:prstGeom prst="rect">
              <a:avLst/>
            </a:prstGeom>
            <a:noFill/>
            <a:ln w="9525">
              <a:solidFill>
                <a:srgbClr val="FFFF99"/>
              </a:solidFill>
              <a:miter lim="800000"/>
              <a:headEnd/>
              <a:tailEnd/>
            </a:ln>
            <a:extLst>
              <a:ext uri="{909E8E84-426E-40DD-AFC4-6F175D3DCCD1}">
                <a14:hiddenFill xmlns:a14="http://schemas.microsoft.com/office/drawing/2010/main">
                  <a:solidFill>
                    <a:srgbClr val="FFFFFF"/>
                  </a:solidFill>
                </a14:hiddenFill>
              </a:ext>
            </a:extLst>
          </p:spPr>
        </p:pic>
        <p:sp>
          <p:nvSpPr>
            <p:cNvPr id="152600" name="Rectangle 73"/>
            <p:cNvSpPr>
              <a:spLocks noChangeArrowheads="1"/>
            </p:cNvSpPr>
            <p:nvPr/>
          </p:nvSpPr>
          <p:spPr bwMode="auto">
            <a:xfrm>
              <a:off x="1111" y="2840"/>
              <a:ext cx="659" cy="227"/>
            </a:xfrm>
            <a:prstGeom prst="rect">
              <a:avLst/>
            </a:prstGeom>
            <a:solidFill>
              <a:srgbClr val="7D99F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spcBef>
                  <a:spcPct val="50000"/>
                </a:spcBef>
                <a:buClr>
                  <a:srgbClr val="006582"/>
                </a:buClr>
                <a:buSzPct val="118000"/>
                <a:buFont typeface="Times" pitchFamily="18" charset="0"/>
                <a:buNone/>
              </a:pPr>
              <a:r>
                <a:rPr lang="es-ES" sz="3500">
                  <a:solidFill>
                    <a:schemeClr val="bg1"/>
                  </a:solidFill>
                  <a:latin typeface="Arial Black" pitchFamily="34" charset="0"/>
                  <a:cs typeface="ヒラギノ角ゴ Pro W3"/>
                </a:rPr>
                <a:t>22000</a:t>
              </a:r>
            </a:p>
          </p:txBody>
        </p:sp>
      </p:grpSp>
    </p:spTree>
    <p:extLst>
      <p:ext uri="{BB962C8B-B14F-4D97-AF65-F5344CB8AC3E}">
        <p14:creationId xmlns:p14="http://schemas.microsoft.com/office/powerpoint/2010/main" val="2090827273"/>
      </p:ext>
    </p:extLst>
  </p:cSld>
  <p:clrMapOvr>
    <a:masterClrMapping/>
  </p:clrMapOvr>
  <p:transition spd="slow"/>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314" name="AutoShape 2">
            <a:hlinkClick r:id="rId2" action="ppaction://hlinksldjump"/>
          </p:cNvPr>
          <p:cNvSpPr>
            <a:spLocks noChangeArrowheads="1"/>
          </p:cNvSpPr>
          <p:nvPr/>
        </p:nvSpPr>
        <p:spPr bwMode="auto">
          <a:xfrm>
            <a:off x="2925368" y="4333808"/>
            <a:ext cx="4295537" cy="1535083"/>
          </a:xfrm>
          <a:prstGeom prst="flowChartAlternateProcess">
            <a:avLst/>
          </a:prstGeom>
          <a:gradFill rotWithShape="1">
            <a:gsLst>
              <a:gs pos="0">
                <a:schemeClr val="folHlink"/>
              </a:gs>
              <a:gs pos="50000">
                <a:schemeClr val="bg1"/>
              </a:gs>
              <a:gs pos="100000">
                <a:schemeClr val="folHlink"/>
              </a:gs>
            </a:gsLst>
            <a:lin ang="18900000" scaled="1"/>
          </a:gradFill>
          <a:ln w="9525">
            <a:solidFill>
              <a:srgbClr val="969696"/>
            </a:solidFill>
            <a:miter lim="800000"/>
            <a:headEnd/>
            <a:tailEnd/>
          </a:ln>
          <a:effectLst/>
        </p:spPr>
        <p:txBody>
          <a:bodyPr lIns="139616" tIns="69807" rIns="139616" bIns="69807" anchor="ctr">
            <a:spAutoFit/>
          </a:bodyPr>
          <a:lstStyle/>
          <a:p>
            <a:pPr marL="523557" indent="-523557" eaLnBrk="0" hangingPunct="0">
              <a:spcBef>
                <a:spcPct val="50000"/>
              </a:spcBef>
              <a:buClr>
                <a:srgbClr val="006582"/>
              </a:buClr>
              <a:buSzPct val="118000"/>
              <a:defRPr/>
            </a:pPr>
            <a:r>
              <a:rPr lang="es-ES" sz="2700">
                <a:solidFill>
                  <a:schemeClr val="tx2"/>
                </a:solidFill>
                <a:latin typeface="Arial" charset="0"/>
                <a:cs typeface="+mn-cs"/>
              </a:rPr>
              <a:t>7.  Planificación y Realización de Productos Inocuos</a:t>
            </a:r>
          </a:p>
        </p:txBody>
      </p:sp>
      <p:sp>
        <p:nvSpPr>
          <p:cNvPr id="397315" name="AutoShape 3"/>
          <p:cNvSpPr>
            <a:spLocks noChangeArrowheads="1"/>
          </p:cNvSpPr>
          <p:nvPr/>
        </p:nvSpPr>
        <p:spPr bwMode="auto">
          <a:xfrm>
            <a:off x="7938495" y="2037764"/>
            <a:ext cx="5953243" cy="564604"/>
          </a:xfrm>
          <a:prstGeom prst="flowChartAlternateProcess">
            <a:avLst/>
          </a:prstGeom>
          <a:gradFill rotWithShape="1">
            <a:gsLst>
              <a:gs pos="0">
                <a:schemeClr val="folHlink"/>
              </a:gs>
              <a:gs pos="50000">
                <a:srgbClr val="FFFFFF"/>
              </a:gs>
              <a:gs pos="100000">
                <a:schemeClr val="folHlink"/>
              </a:gs>
            </a:gsLst>
            <a:lin ang="18900000" scaled="1"/>
          </a:gradFill>
          <a:ln w="9525">
            <a:solidFill>
              <a:srgbClr val="969696"/>
            </a:solidFill>
            <a:miter lim="800000"/>
            <a:headEnd/>
            <a:tailEnd/>
          </a:ln>
          <a:effectLst/>
        </p:spPr>
        <p:txBody>
          <a:bodyPr lIns="139616" tIns="69807" rIns="139616" bIns="69807" anchor="ctr">
            <a:spAutoFit/>
          </a:bodyPr>
          <a:lstStyle/>
          <a:p>
            <a:pPr marL="523557" indent="-523557" algn="ctr" eaLnBrk="0" hangingPunct="0">
              <a:spcBef>
                <a:spcPct val="50000"/>
              </a:spcBef>
              <a:buClr>
                <a:srgbClr val="006582"/>
              </a:buClr>
              <a:buSzPct val="118000"/>
              <a:defRPr/>
            </a:pPr>
            <a:r>
              <a:rPr lang="es-ES" sz="2400" dirty="0">
                <a:solidFill>
                  <a:srgbClr val="FF0000"/>
                </a:solidFill>
                <a:latin typeface="Arial" charset="0"/>
                <a:cs typeface="+mn-cs"/>
              </a:rPr>
              <a:t>7.6 Establecimiento del plan HACCP</a:t>
            </a:r>
          </a:p>
        </p:txBody>
      </p:sp>
      <p:sp>
        <p:nvSpPr>
          <p:cNvPr id="397316" name="AutoShape 4"/>
          <p:cNvSpPr>
            <a:spLocks noChangeArrowheads="1"/>
          </p:cNvSpPr>
          <p:nvPr/>
        </p:nvSpPr>
        <p:spPr bwMode="auto">
          <a:xfrm>
            <a:off x="7915990" y="4411407"/>
            <a:ext cx="6225778" cy="564604"/>
          </a:xfrm>
          <a:prstGeom prst="flowChartAlternateProcess">
            <a:avLst/>
          </a:prstGeom>
          <a:gradFill rotWithShape="1">
            <a:gsLst>
              <a:gs pos="0">
                <a:schemeClr val="folHlink"/>
              </a:gs>
              <a:gs pos="50000">
                <a:srgbClr val="FFFFFF"/>
              </a:gs>
              <a:gs pos="100000">
                <a:schemeClr val="folHlink"/>
              </a:gs>
            </a:gsLst>
            <a:lin ang="18900000" scaled="1"/>
          </a:gradFill>
          <a:ln w="9525">
            <a:solidFill>
              <a:srgbClr val="969696"/>
            </a:solidFill>
            <a:miter lim="800000"/>
            <a:headEnd/>
            <a:tailEnd/>
          </a:ln>
          <a:effectLst/>
        </p:spPr>
        <p:txBody>
          <a:bodyPr lIns="139616" tIns="69807" rIns="139616" bIns="69807" anchor="ctr">
            <a:spAutoFit/>
          </a:bodyPr>
          <a:lstStyle/>
          <a:p>
            <a:pPr marL="523557" indent="-523557" eaLnBrk="0" hangingPunct="0">
              <a:spcBef>
                <a:spcPct val="50000"/>
              </a:spcBef>
              <a:buClr>
                <a:srgbClr val="006582"/>
              </a:buClr>
              <a:buSzPct val="118000"/>
              <a:defRPr/>
            </a:pPr>
            <a:r>
              <a:rPr lang="es-ES" sz="2400" dirty="0">
                <a:latin typeface="Arial" charset="0"/>
                <a:cs typeface="+mn-cs"/>
              </a:rPr>
              <a:t>7.8 Planificación de la verificación</a:t>
            </a:r>
          </a:p>
        </p:txBody>
      </p:sp>
      <p:sp>
        <p:nvSpPr>
          <p:cNvPr id="397317" name="AutoShape 5"/>
          <p:cNvSpPr>
            <a:spLocks noChangeArrowheads="1"/>
          </p:cNvSpPr>
          <p:nvPr/>
        </p:nvSpPr>
        <p:spPr bwMode="auto">
          <a:xfrm>
            <a:off x="7938493" y="5696061"/>
            <a:ext cx="4818101" cy="564604"/>
          </a:xfrm>
          <a:prstGeom prst="flowChartAlternateProcess">
            <a:avLst/>
          </a:prstGeom>
          <a:gradFill rotWithShape="1">
            <a:gsLst>
              <a:gs pos="0">
                <a:schemeClr val="folHlink"/>
              </a:gs>
              <a:gs pos="50000">
                <a:srgbClr val="FFFFFF"/>
              </a:gs>
              <a:gs pos="100000">
                <a:schemeClr val="folHlink"/>
              </a:gs>
            </a:gsLst>
            <a:lin ang="18900000" scaled="1"/>
          </a:gradFill>
          <a:ln w="9525">
            <a:solidFill>
              <a:srgbClr val="969696"/>
            </a:solidFill>
            <a:miter lim="800000"/>
            <a:headEnd/>
            <a:tailEnd/>
          </a:ln>
          <a:effectLst/>
        </p:spPr>
        <p:txBody>
          <a:bodyPr lIns="139616" tIns="69807" rIns="139616" bIns="69807" anchor="ctr">
            <a:spAutoFit/>
          </a:bodyPr>
          <a:lstStyle/>
          <a:p>
            <a:pPr marL="523557" indent="-523557" algn="ctr" eaLnBrk="0" hangingPunct="0">
              <a:spcBef>
                <a:spcPct val="50000"/>
              </a:spcBef>
              <a:buClr>
                <a:srgbClr val="006582"/>
              </a:buClr>
              <a:buSzPct val="118000"/>
              <a:defRPr/>
            </a:pPr>
            <a:r>
              <a:rPr lang="es-ES" sz="2400">
                <a:latin typeface="Arial" charset="0"/>
                <a:cs typeface="+mn-cs"/>
              </a:rPr>
              <a:t>7.9 Sistema de trazabilidad</a:t>
            </a:r>
          </a:p>
        </p:txBody>
      </p:sp>
      <p:sp>
        <p:nvSpPr>
          <p:cNvPr id="397318" name="AutoShape 6"/>
          <p:cNvSpPr>
            <a:spLocks noChangeArrowheads="1"/>
          </p:cNvSpPr>
          <p:nvPr/>
        </p:nvSpPr>
        <p:spPr bwMode="auto">
          <a:xfrm>
            <a:off x="7875986" y="6861918"/>
            <a:ext cx="5893237" cy="564604"/>
          </a:xfrm>
          <a:prstGeom prst="flowChartAlternateProcess">
            <a:avLst/>
          </a:prstGeom>
          <a:gradFill rotWithShape="1">
            <a:gsLst>
              <a:gs pos="0">
                <a:schemeClr val="folHlink"/>
              </a:gs>
              <a:gs pos="50000">
                <a:srgbClr val="FFFFFF"/>
              </a:gs>
              <a:gs pos="100000">
                <a:schemeClr val="folHlink"/>
              </a:gs>
            </a:gsLst>
            <a:lin ang="18900000" scaled="1"/>
          </a:gradFill>
          <a:ln w="9525">
            <a:solidFill>
              <a:srgbClr val="969696"/>
            </a:solidFill>
            <a:miter lim="800000"/>
            <a:headEnd/>
            <a:tailEnd/>
          </a:ln>
          <a:effectLst/>
        </p:spPr>
        <p:txBody>
          <a:bodyPr lIns="139616" tIns="69807" rIns="139616" bIns="69807" anchor="ctr">
            <a:spAutoFit/>
          </a:bodyPr>
          <a:lstStyle/>
          <a:p>
            <a:pPr marL="523557" indent="-523557" eaLnBrk="0" hangingPunct="0">
              <a:spcBef>
                <a:spcPct val="50000"/>
              </a:spcBef>
              <a:buClr>
                <a:srgbClr val="006582"/>
              </a:buClr>
              <a:buSzPct val="118000"/>
              <a:defRPr/>
            </a:pPr>
            <a:r>
              <a:rPr lang="es-ES" sz="2400">
                <a:latin typeface="Arial" charset="0"/>
                <a:cs typeface="+mn-cs"/>
              </a:rPr>
              <a:t>7.10 Control de no Conformidades</a:t>
            </a:r>
          </a:p>
        </p:txBody>
      </p:sp>
      <p:cxnSp>
        <p:nvCxnSpPr>
          <p:cNvPr id="219143" name="AutoShape 8"/>
          <p:cNvCxnSpPr>
            <a:cxnSpLocks noChangeShapeType="1"/>
            <a:stCxn id="397314" idx="3"/>
            <a:endCxn id="397315" idx="1"/>
          </p:cNvCxnSpPr>
          <p:nvPr/>
        </p:nvCxnSpPr>
        <p:spPr bwMode="auto">
          <a:xfrm flipV="1">
            <a:off x="7220905" y="2320066"/>
            <a:ext cx="717590" cy="2781283"/>
          </a:xfrm>
          <a:prstGeom prst="bentConnector3">
            <a:avLst>
              <a:gd name="adj1" fmla="val 50000"/>
            </a:avLst>
          </a:prstGeom>
          <a:noFill/>
          <a:ln w="38100">
            <a:solidFill>
              <a:schemeClr val="tx1"/>
            </a:solidFill>
            <a:miter lim="800000"/>
            <a:headEnd/>
            <a:tailEnd type="triangle" w="med" len="med"/>
          </a:ln>
          <a:extLst>
            <a:ext uri="{909E8E84-426E-40DD-AFC4-6F175D3DCCD1}">
              <a14:hiddenFill xmlns:a14="http://schemas.microsoft.com/office/drawing/2010/main">
                <a:noFill/>
              </a14:hiddenFill>
            </a:ext>
          </a:extLst>
        </p:spPr>
      </p:cxnSp>
      <p:sp>
        <p:nvSpPr>
          <p:cNvPr id="397321" name="AutoShape 9"/>
          <p:cNvSpPr>
            <a:spLocks noChangeArrowheads="1"/>
          </p:cNvSpPr>
          <p:nvPr/>
        </p:nvSpPr>
        <p:spPr bwMode="auto">
          <a:xfrm>
            <a:off x="7928492" y="3153540"/>
            <a:ext cx="5850731" cy="564604"/>
          </a:xfrm>
          <a:prstGeom prst="flowChartAlternateProcess">
            <a:avLst/>
          </a:prstGeom>
          <a:gradFill rotWithShape="1">
            <a:gsLst>
              <a:gs pos="0">
                <a:schemeClr val="folHlink"/>
              </a:gs>
              <a:gs pos="50000">
                <a:srgbClr val="FFFFFF"/>
              </a:gs>
              <a:gs pos="100000">
                <a:schemeClr val="folHlink"/>
              </a:gs>
            </a:gsLst>
            <a:lin ang="18900000" scaled="1"/>
          </a:gradFill>
          <a:ln w="9525">
            <a:solidFill>
              <a:srgbClr val="969696"/>
            </a:solidFill>
            <a:miter lim="800000"/>
            <a:headEnd/>
            <a:tailEnd/>
          </a:ln>
          <a:effectLst/>
        </p:spPr>
        <p:txBody>
          <a:bodyPr lIns="139616" tIns="69807" rIns="139616" bIns="69807" anchor="ctr">
            <a:spAutoFit/>
          </a:bodyPr>
          <a:lstStyle/>
          <a:p>
            <a:pPr marL="523557" indent="-523557" eaLnBrk="0" hangingPunct="0">
              <a:spcBef>
                <a:spcPct val="50000"/>
              </a:spcBef>
              <a:buClr>
                <a:srgbClr val="006582"/>
              </a:buClr>
              <a:buSzPct val="118000"/>
              <a:defRPr/>
            </a:pPr>
            <a:r>
              <a:rPr lang="es-ES" sz="2400" dirty="0">
                <a:latin typeface="Arial" charset="0"/>
                <a:cs typeface="+mn-cs"/>
              </a:rPr>
              <a:t>7.7 Actualización de la información</a:t>
            </a:r>
          </a:p>
        </p:txBody>
      </p:sp>
      <p:cxnSp>
        <p:nvCxnSpPr>
          <p:cNvPr id="219145" name="AutoShape 10"/>
          <p:cNvCxnSpPr>
            <a:cxnSpLocks noChangeShapeType="1"/>
            <a:stCxn id="397314" idx="3"/>
            <a:endCxn id="397321" idx="1"/>
          </p:cNvCxnSpPr>
          <p:nvPr/>
        </p:nvCxnSpPr>
        <p:spPr bwMode="auto">
          <a:xfrm flipV="1">
            <a:off x="7220905" y="3435843"/>
            <a:ext cx="707589" cy="1665507"/>
          </a:xfrm>
          <a:prstGeom prst="bentConnector3">
            <a:avLst>
              <a:gd name="adj1" fmla="val 50000"/>
            </a:avLst>
          </a:prstGeom>
          <a:noFill/>
          <a:ln w="38100">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219146" name="AutoShape 11"/>
          <p:cNvCxnSpPr>
            <a:cxnSpLocks noChangeShapeType="1"/>
            <a:stCxn id="397314" idx="3"/>
            <a:endCxn id="397316" idx="1"/>
          </p:cNvCxnSpPr>
          <p:nvPr/>
        </p:nvCxnSpPr>
        <p:spPr bwMode="auto">
          <a:xfrm flipV="1">
            <a:off x="7220905" y="4693708"/>
            <a:ext cx="695087" cy="407642"/>
          </a:xfrm>
          <a:prstGeom prst="bentConnector3">
            <a:avLst>
              <a:gd name="adj1" fmla="val 50000"/>
            </a:avLst>
          </a:prstGeom>
          <a:noFill/>
          <a:ln w="38100">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219147" name="AutoShape 12"/>
          <p:cNvCxnSpPr>
            <a:cxnSpLocks noChangeShapeType="1"/>
            <a:stCxn id="397314" idx="3"/>
            <a:endCxn id="397317" idx="1"/>
          </p:cNvCxnSpPr>
          <p:nvPr/>
        </p:nvCxnSpPr>
        <p:spPr bwMode="auto">
          <a:xfrm>
            <a:off x="7220904" y="5101349"/>
            <a:ext cx="717590" cy="877014"/>
          </a:xfrm>
          <a:prstGeom prst="bentConnector3">
            <a:avLst>
              <a:gd name="adj1" fmla="val 50000"/>
            </a:avLst>
          </a:prstGeom>
          <a:noFill/>
          <a:ln w="38100">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219148" name="AutoShape 13"/>
          <p:cNvCxnSpPr>
            <a:cxnSpLocks noChangeShapeType="1"/>
            <a:endCxn id="397314" idx="1"/>
          </p:cNvCxnSpPr>
          <p:nvPr/>
        </p:nvCxnSpPr>
        <p:spPr bwMode="auto">
          <a:xfrm flipV="1">
            <a:off x="2247782" y="5101350"/>
            <a:ext cx="677584" cy="18635"/>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cxnSp>
      <p:grpSp>
        <p:nvGrpSpPr>
          <p:cNvPr id="219149" name="Group 14"/>
          <p:cNvGrpSpPr>
            <a:grpSpLocks/>
          </p:cNvGrpSpPr>
          <p:nvPr/>
        </p:nvGrpSpPr>
        <p:grpSpPr bwMode="auto">
          <a:xfrm>
            <a:off x="2475312" y="6377852"/>
            <a:ext cx="2405301" cy="915448"/>
            <a:chOff x="1489" y="1870"/>
            <a:chExt cx="1534" cy="584"/>
          </a:xfrm>
        </p:grpSpPr>
        <p:sp>
          <p:nvSpPr>
            <p:cNvPr id="219192" name="AutoShape 15"/>
            <p:cNvSpPr>
              <a:spLocks noChangeArrowheads="1"/>
            </p:cNvSpPr>
            <p:nvPr/>
          </p:nvSpPr>
          <p:spPr bwMode="auto">
            <a:xfrm>
              <a:off x="1489" y="2035"/>
              <a:ext cx="1206" cy="419"/>
            </a:xfrm>
            <a:prstGeom prst="roundRect">
              <a:avLst>
                <a:gd name="adj" fmla="val 236"/>
              </a:avLst>
            </a:prstGeom>
            <a:solidFill>
              <a:srgbClr val="66FFFF"/>
            </a:solidFill>
            <a:ln w="9360">
              <a:solidFill>
                <a:srgbClr val="333333"/>
              </a:solidFill>
              <a:round/>
              <a:headEnd/>
              <a:tailEnd/>
            </a:ln>
          </p:spPr>
          <p:txBody>
            <a:bodyPr wrap="none" anchor="ctr"/>
            <a:lstStyle/>
            <a:p>
              <a:pPr eaLnBrk="0" hangingPunct="0">
                <a:spcBef>
                  <a:spcPct val="50000"/>
                </a:spcBef>
                <a:buClr>
                  <a:srgbClr val="006582"/>
                </a:buClr>
                <a:buSzPct val="118000"/>
                <a:buFont typeface="Times" pitchFamily="18" charset="0"/>
                <a:buChar char="•"/>
              </a:pPr>
              <a:endParaRPr lang="es-PE">
                <a:cs typeface="ヒラギノ角ゴ Pro W3"/>
              </a:endParaRPr>
            </a:p>
          </p:txBody>
        </p:sp>
        <p:sp>
          <p:nvSpPr>
            <p:cNvPr id="219193" name="AutoShape 16"/>
            <p:cNvSpPr>
              <a:spLocks noChangeArrowheads="1"/>
            </p:cNvSpPr>
            <p:nvPr/>
          </p:nvSpPr>
          <p:spPr bwMode="auto">
            <a:xfrm>
              <a:off x="1489" y="2168"/>
              <a:ext cx="1206" cy="157"/>
            </a:xfrm>
            <a:prstGeom prst="roundRect">
              <a:avLst>
                <a:gd name="adj" fmla="val 630"/>
              </a:avLst>
            </a:prstGeom>
            <a:solidFill>
              <a:srgbClr val="66FFFF"/>
            </a:solidFill>
            <a:ln w="9360">
              <a:solidFill>
                <a:srgbClr val="333333"/>
              </a:solidFill>
              <a:round/>
              <a:headEnd/>
              <a:tailEnd/>
            </a:ln>
          </p:spPr>
          <p:txBody>
            <a:bodyPr wrap="none" anchor="ctr"/>
            <a:lstStyle/>
            <a:p>
              <a:pPr eaLnBrk="0" hangingPunct="0">
                <a:spcBef>
                  <a:spcPct val="50000"/>
                </a:spcBef>
                <a:buClr>
                  <a:srgbClr val="006582"/>
                </a:buClr>
                <a:buSzPct val="118000"/>
                <a:buFont typeface="Times" pitchFamily="18" charset="0"/>
                <a:buChar char="•"/>
              </a:pPr>
              <a:endParaRPr lang="es-PE">
                <a:cs typeface="ヒラギノ角ゴ Pro W3"/>
              </a:endParaRPr>
            </a:p>
          </p:txBody>
        </p:sp>
        <p:sp>
          <p:nvSpPr>
            <p:cNvPr id="219194" name="Freeform 17"/>
            <p:cNvSpPr>
              <a:spLocks noChangeArrowheads="1"/>
            </p:cNvSpPr>
            <p:nvPr/>
          </p:nvSpPr>
          <p:spPr bwMode="auto">
            <a:xfrm>
              <a:off x="1489" y="1870"/>
              <a:ext cx="344" cy="288"/>
            </a:xfrm>
            <a:custGeom>
              <a:avLst/>
              <a:gdLst>
                <a:gd name="T0" fmla="*/ 0 w 1520"/>
                <a:gd name="T1" fmla="*/ 0 h 1274"/>
                <a:gd name="T2" fmla="*/ 0 w 1520"/>
                <a:gd name="T3" fmla="*/ 0 h 1274"/>
                <a:gd name="T4" fmla="*/ 0 w 1520"/>
                <a:gd name="T5" fmla="*/ 0 h 1274"/>
                <a:gd name="T6" fmla="*/ 0 w 1520"/>
                <a:gd name="T7" fmla="*/ 0 h 1274"/>
                <a:gd name="T8" fmla="*/ 0 w 1520"/>
                <a:gd name="T9" fmla="*/ 0 h 1274"/>
                <a:gd name="T10" fmla="*/ 0 60000 65536"/>
                <a:gd name="T11" fmla="*/ 0 60000 65536"/>
                <a:gd name="T12" fmla="*/ 0 60000 65536"/>
                <a:gd name="T13" fmla="*/ 0 60000 65536"/>
                <a:gd name="T14" fmla="*/ 0 60000 65536"/>
                <a:gd name="T15" fmla="*/ 0 w 1520"/>
                <a:gd name="T16" fmla="*/ 0 h 1274"/>
                <a:gd name="T17" fmla="*/ 1520 w 1520"/>
                <a:gd name="T18" fmla="*/ 1274 h 1274"/>
              </a:gdLst>
              <a:ahLst/>
              <a:cxnLst>
                <a:cxn ang="T10">
                  <a:pos x="T0" y="T1"/>
                </a:cxn>
                <a:cxn ang="T11">
                  <a:pos x="T2" y="T3"/>
                </a:cxn>
                <a:cxn ang="T12">
                  <a:pos x="T4" y="T5"/>
                </a:cxn>
                <a:cxn ang="T13">
                  <a:pos x="T6" y="T7"/>
                </a:cxn>
                <a:cxn ang="T14">
                  <a:pos x="T8" y="T9"/>
                </a:cxn>
              </a:cxnLst>
              <a:rect l="T15" t="T16" r="T17" b="T18"/>
              <a:pathLst>
                <a:path w="1520" h="1274">
                  <a:moveTo>
                    <a:pt x="0" y="0"/>
                  </a:moveTo>
                  <a:lnTo>
                    <a:pt x="1519" y="0"/>
                  </a:lnTo>
                  <a:lnTo>
                    <a:pt x="1085" y="1273"/>
                  </a:lnTo>
                  <a:lnTo>
                    <a:pt x="434" y="1273"/>
                  </a:lnTo>
                  <a:lnTo>
                    <a:pt x="0" y="0"/>
                  </a:lnTo>
                </a:path>
              </a:pathLst>
            </a:custGeom>
            <a:solidFill>
              <a:srgbClr val="66FFFF"/>
            </a:solidFill>
            <a:ln w="9360">
              <a:solidFill>
                <a:srgbClr val="333333"/>
              </a:solidFill>
              <a:round/>
              <a:headEnd/>
              <a:tailEnd/>
            </a:ln>
          </p:spPr>
          <p:txBody>
            <a:bodyPr wrap="none" anchor="ctr"/>
            <a:lstStyle/>
            <a:p>
              <a:endParaRPr lang="es-CO"/>
            </a:p>
          </p:txBody>
        </p:sp>
        <p:sp>
          <p:nvSpPr>
            <p:cNvPr id="219195" name="Freeform 18"/>
            <p:cNvSpPr>
              <a:spLocks noChangeArrowheads="1"/>
            </p:cNvSpPr>
            <p:nvPr/>
          </p:nvSpPr>
          <p:spPr bwMode="auto">
            <a:xfrm>
              <a:off x="2707" y="2142"/>
              <a:ext cx="143" cy="209"/>
            </a:xfrm>
            <a:custGeom>
              <a:avLst/>
              <a:gdLst>
                <a:gd name="T0" fmla="*/ 0 w 636"/>
                <a:gd name="T1" fmla="*/ 0 h 928"/>
                <a:gd name="T2" fmla="*/ 0 w 636"/>
                <a:gd name="T3" fmla="*/ 0 h 928"/>
                <a:gd name="T4" fmla="*/ 0 w 636"/>
                <a:gd name="T5" fmla="*/ 0 h 928"/>
                <a:gd name="T6" fmla="*/ 0 w 636"/>
                <a:gd name="T7" fmla="*/ 0 h 928"/>
                <a:gd name="T8" fmla="*/ 0 60000 65536"/>
                <a:gd name="T9" fmla="*/ 0 60000 65536"/>
                <a:gd name="T10" fmla="*/ 0 60000 65536"/>
                <a:gd name="T11" fmla="*/ 0 60000 65536"/>
                <a:gd name="T12" fmla="*/ 0 w 636"/>
                <a:gd name="T13" fmla="*/ 0 h 928"/>
                <a:gd name="T14" fmla="*/ 636 w 636"/>
                <a:gd name="T15" fmla="*/ 928 h 928"/>
              </a:gdLst>
              <a:ahLst/>
              <a:cxnLst>
                <a:cxn ang="T8">
                  <a:pos x="T0" y="T1"/>
                </a:cxn>
                <a:cxn ang="T9">
                  <a:pos x="T2" y="T3"/>
                </a:cxn>
                <a:cxn ang="T10">
                  <a:pos x="T4" y="T5"/>
                </a:cxn>
                <a:cxn ang="T11">
                  <a:pos x="T6" y="T7"/>
                </a:cxn>
              </a:cxnLst>
              <a:rect l="T12" t="T13" r="T14" b="T15"/>
              <a:pathLst>
                <a:path w="636" h="928">
                  <a:moveTo>
                    <a:pt x="0" y="0"/>
                  </a:moveTo>
                  <a:cubicBezTo>
                    <a:pt x="318" y="156"/>
                    <a:pt x="635" y="310"/>
                    <a:pt x="635" y="465"/>
                  </a:cubicBezTo>
                  <a:cubicBezTo>
                    <a:pt x="635" y="619"/>
                    <a:pt x="318" y="773"/>
                    <a:pt x="0" y="927"/>
                  </a:cubicBezTo>
                  <a:lnTo>
                    <a:pt x="0" y="0"/>
                  </a:lnTo>
                </a:path>
              </a:pathLst>
            </a:custGeom>
            <a:solidFill>
              <a:srgbClr val="66FFFF"/>
            </a:solidFill>
            <a:ln w="9360">
              <a:solidFill>
                <a:srgbClr val="333333"/>
              </a:solidFill>
              <a:round/>
              <a:headEnd/>
              <a:tailEnd/>
            </a:ln>
          </p:spPr>
          <p:txBody>
            <a:bodyPr wrap="none" anchor="ctr"/>
            <a:lstStyle/>
            <a:p>
              <a:endParaRPr lang="es-CO"/>
            </a:p>
          </p:txBody>
        </p:sp>
        <p:sp>
          <p:nvSpPr>
            <p:cNvPr id="219196" name="Freeform 19"/>
            <p:cNvSpPr>
              <a:spLocks noChangeArrowheads="1"/>
            </p:cNvSpPr>
            <p:nvPr/>
          </p:nvSpPr>
          <p:spPr bwMode="auto">
            <a:xfrm>
              <a:off x="1489" y="2175"/>
              <a:ext cx="1205" cy="157"/>
            </a:xfrm>
            <a:custGeom>
              <a:avLst/>
              <a:gdLst>
                <a:gd name="T0" fmla="*/ 0 w 5319"/>
                <a:gd name="T1" fmla="*/ 0 h 695"/>
                <a:gd name="T2" fmla="*/ 0 w 5319"/>
                <a:gd name="T3" fmla="*/ 0 h 695"/>
                <a:gd name="T4" fmla="*/ 0 w 5319"/>
                <a:gd name="T5" fmla="*/ 0 h 695"/>
                <a:gd name="T6" fmla="*/ 0 w 5319"/>
                <a:gd name="T7" fmla="*/ 0 h 695"/>
                <a:gd name="T8" fmla="*/ 0 w 5319"/>
                <a:gd name="T9" fmla="*/ 0 h 695"/>
                <a:gd name="T10" fmla="*/ 0 w 5319"/>
                <a:gd name="T11" fmla="*/ 0 h 695"/>
                <a:gd name="T12" fmla="*/ 0 w 5319"/>
                <a:gd name="T13" fmla="*/ 0 h 695"/>
                <a:gd name="T14" fmla="*/ 0 w 5319"/>
                <a:gd name="T15" fmla="*/ 0 h 695"/>
                <a:gd name="T16" fmla="*/ 0 w 5319"/>
                <a:gd name="T17" fmla="*/ 0 h 695"/>
                <a:gd name="T18" fmla="*/ 0 w 5319"/>
                <a:gd name="T19" fmla="*/ 0 h 695"/>
                <a:gd name="T20" fmla="*/ 0 w 5319"/>
                <a:gd name="T21" fmla="*/ 0 h 695"/>
                <a:gd name="T22" fmla="*/ 0 w 5319"/>
                <a:gd name="T23" fmla="*/ 0 h 695"/>
                <a:gd name="T24" fmla="*/ 0 w 5319"/>
                <a:gd name="T25" fmla="*/ 0 h 695"/>
                <a:gd name="T26" fmla="*/ 0 w 5319"/>
                <a:gd name="T27" fmla="*/ 0 h 695"/>
                <a:gd name="T28" fmla="*/ 0 w 5319"/>
                <a:gd name="T29" fmla="*/ 0 h 695"/>
                <a:gd name="T30" fmla="*/ 0 w 5319"/>
                <a:gd name="T31" fmla="*/ 0 h 695"/>
                <a:gd name="T32" fmla="*/ 0 w 5319"/>
                <a:gd name="T33" fmla="*/ 0 h 695"/>
                <a:gd name="T34" fmla="*/ 0 w 5319"/>
                <a:gd name="T35" fmla="*/ 0 h 695"/>
                <a:gd name="T36" fmla="*/ 0 w 5319"/>
                <a:gd name="T37" fmla="*/ 0 h 69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319"/>
                <a:gd name="T58" fmla="*/ 0 h 695"/>
                <a:gd name="T59" fmla="*/ 5319 w 5319"/>
                <a:gd name="T60" fmla="*/ 695 h 69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319" h="695">
                  <a:moveTo>
                    <a:pt x="5318" y="0"/>
                  </a:moveTo>
                  <a:cubicBezTo>
                    <a:pt x="5113" y="349"/>
                    <a:pt x="4907" y="694"/>
                    <a:pt x="4800" y="694"/>
                  </a:cubicBezTo>
                  <a:cubicBezTo>
                    <a:pt x="4691" y="694"/>
                    <a:pt x="4756" y="0"/>
                    <a:pt x="4669" y="0"/>
                  </a:cubicBezTo>
                  <a:cubicBezTo>
                    <a:pt x="4584" y="0"/>
                    <a:pt x="4368" y="694"/>
                    <a:pt x="4280" y="694"/>
                  </a:cubicBezTo>
                  <a:cubicBezTo>
                    <a:pt x="4195" y="694"/>
                    <a:pt x="4259" y="0"/>
                    <a:pt x="4151" y="0"/>
                  </a:cubicBezTo>
                  <a:cubicBezTo>
                    <a:pt x="4042" y="0"/>
                    <a:pt x="3741" y="694"/>
                    <a:pt x="3632" y="694"/>
                  </a:cubicBezTo>
                  <a:cubicBezTo>
                    <a:pt x="3525" y="694"/>
                    <a:pt x="3610" y="0"/>
                    <a:pt x="3503" y="0"/>
                  </a:cubicBezTo>
                  <a:cubicBezTo>
                    <a:pt x="3394" y="0"/>
                    <a:pt x="3092" y="694"/>
                    <a:pt x="2983" y="694"/>
                  </a:cubicBezTo>
                  <a:cubicBezTo>
                    <a:pt x="2876" y="694"/>
                    <a:pt x="2961" y="0"/>
                    <a:pt x="2854" y="0"/>
                  </a:cubicBezTo>
                  <a:cubicBezTo>
                    <a:pt x="2745" y="0"/>
                    <a:pt x="2443" y="694"/>
                    <a:pt x="2335" y="694"/>
                  </a:cubicBezTo>
                  <a:cubicBezTo>
                    <a:pt x="2227" y="694"/>
                    <a:pt x="2313" y="0"/>
                    <a:pt x="2205" y="0"/>
                  </a:cubicBezTo>
                  <a:cubicBezTo>
                    <a:pt x="2097" y="0"/>
                    <a:pt x="1795" y="694"/>
                    <a:pt x="1686" y="694"/>
                  </a:cubicBezTo>
                  <a:cubicBezTo>
                    <a:pt x="1579" y="694"/>
                    <a:pt x="1664" y="0"/>
                    <a:pt x="1557" y="0"/>
                  </a:cubicBezTo>
                  <a:cubicBezTo>
                    <a:pt x="1448" y="0"/>
                    <a:pt x="1146" y="694"/>
                    <a:pt x="1037" y="694"/>
                  </a:cubicBezTo>
                  <a:cubicBezTo>
                    <a:pt x="930" y="694"/>
                    <a:pt x="1015" y="0"/>
                    <a:pt x="908" y="0"/>
                  </a:cubicBezTo>
                  <a:cubicBezTo>
                    <a:pt x="799" y="0"/>
                    <a:pt x="497" y="694"/>
                    <a:pt x="389" y="694"/>
                  </a:cubicBezTo>
                  <a:cubicBezTo>
                    <a:pt x="281" y="694"/>
                    <a:pt x="325" y="0"/>
                    <a:pt x="259" y="0"/>
                  </a:cubicBezTo>
                  <a:cubicBezTo>
                    <a:pt x="194" y="0"/>
                    <a:pt x="43" y="579"/>
                    <a:pt x="0" y="694"/>
                  </a:cubicBezTo>
                  <a:lnTo>
                    <a:pt x="5318" y="0"/>
                  </a:lnTo>
                </a:path>
              </a:pathLst>
            </a:custGeom>
            <a:solidFill>
              <a:srgbClr val="66FFFF"/>
            </a:solidFill>
            <a:ln w="9360">
              <a:solidFill>
                <a:srgbClr val="333333"/>
              </a:solidFill>
              <a:round/>
              <a:headEnd/>
              <a:tailEnd/>
            </a:ln>
          </p:spPr>
          <p:txBody>
            <a:bodyPr wrap="none" anchor="ctr"/>
            <a:lstStyle/>
            <a:p>
              <a:endParaRPr lang="es-CO"/>
            </a:p>
          </p:txBody>
        </p:sp>
        <p:grpSp>
          <p:nvGrpSpPr>
            <p:cNvPr id="219197" name="Group 20"/>
            <p:cNvGrpSpPr>
              <a:grpSpLocks/>
            </p:cNvGrpSpPr>
            <p:nvPr/>
          </p:nvGrpSpPr>
          <p:grpSpPr bwMode="auto">
            <a:xfrm>
              <a:off x="2852" y="2136"/>
              <a:ext cx="171" cy="236"/>
              <a:chOff x="2852" y="2136"/>
              <a:chExt cx="171" cy="236"/>
            </a:xfrm>
          </p:grpSpPr>
          <p:sp>
            <p:nvSpPr>
              <p:cNvPr id="219198" name="AutoShape 21"/>
              <p:cNvSpPr>
                <a:spLocks noChangeArrowheads="1"/>
              </p:cNvSpPr>
              <p:nvPr/>
            </p:nvSpPr>
            <p:spPr bwMode="auto">
              <a:xfrm>
                <a:off x="2852" y="2136"/>
                <a:ext cx="85" cy="236"/>
              </a:xfrm>
              <a:prstGeom prst="roundRect">
                <a:avLst>
                  <a:gd name="adj" fmla="val 1162"/>
                </a:avLst>
              </a:prstGeom>
              <a:solidFill>
                <a:srgbClr val="66FFFF"/>
              </a:solidFill>
              <a:ln w="9360">
                <a:solidFill>
                  <a:srgbClr val="333333"/>
                </a:solidFill>
                <a:round/>
                <a:headEnd/>
                <a:tailEnd/>
              </a:ln>
            </p:spPr>
            <p:txBody>
              <a:bodyPr wrap="none" anchor="ctr"/>
              <a:lstStyle/>
              <a:p>
                <a:pPr eaLnBrk="0" hangingPunct="0">
                  <a:spcBef>
                    <a:spcPct val="50000"/>
                  </a:spcBef>
                  <a:buClr>
                    <a:srgbClr val="006582"/>
                  </a:buClr>
                  <a:buSzPct val="118000"/>
                  <a:buFont typeface="Times" pitchFamily="18" charset="0"/>
                  <a:buChar char="•"/>
                </a:pPr>
                <a:endParaRPr lang="es-PE">
                  <a:cs typeface="ヒラギノ角ゴ Pro W3"/>
                </a:endParaRPr>
              </a:p>
            </p:txBody>
          </p:sp>
          <p:sp>
            <p:nvSpPr>
              <p:cNvPr id="219199" name="AutoShape 22"/>
              <p:cNvSpPr>
                <a:spLocks noChangeArrowheads="1"/>
              </p:cNvSpPr>
              <p:nvPr/>
            </p:nvSpPr>
            <p:spPr bwMode="auto">
              <a:xfrm>
                <a:off x="2938" y="2136"/>
                <a:ext cx="85" cy="236"/>
              </a:xfrm>
              <a:prstGeom prst="roundRect">
                <a:avLst>
                  <a:gd name="adj" fmla="val 1162"/>
                </a:avLst>
              </a:prstGeom>
              <a:solidFill>
                <a:srgbClr val="66FFFF"/>
              </a:solidFill>
              <a:ln w="9360">
                <a:solidFill>
                  <a:srgbClr val="333333"/>
                </a:solidFill>
                <a:round/>
                <a:headEnd/>
                <a:tailEnd/>
              </a:ln>
            </p:spPr>
            <p:txBody>
              <a:bodyPr wrap="none" anchor="ctr"/>
              <a:lstStyle/>
              <a:p>
                <a:pPr eaLnBrk="0" hangingPunct="0">
                  <a:spcBef>
                    <a:spcPct val="50000"/>
                  </a:spcBef>
                  <a:buClr>
                    <a:srgbClr val="006582"/>
                  </a:buClr>
                  <a:buSzPct val="118000"/>
                  <a:buFont typeface="Times" pitchFamily="18" charset="0"/>
                  <a:buChar char="•"/>
                </a:pPr>
                <a:endParaRPr lang="es-PE">
                  <a:cs typeface="ヒラギノ角ゴ Pro W3"/>
                </a:endParaRPr>
              </a:p>
            </p:txBody>
          </p:sp>
        </p:grpSp>
      </p:grpSp>
      <p:grpSp>
        <p:nvGrpSpPr>
          <p:cNvPr id="219150" name="Group 23"/>
          <p:cNvGrpSpPr>
            <a:grpSpLocks/>
          </p:cNvGrpSpPr>
          <p:nvPr/>
        </p:nvGrpSpPr>
        <p:grpSpPr bwMode="auto">
          <a:xfrm>
            <a:off x="2475309" y="5963221"/>
            <a:ext cx="280035" cy="377361"/>
            <a:chOff x="1489" y="1604"/>
            <a:chExt cx="178" cy="241"/>
          </a:xfrm>
        </p:grpSpPr>
        <p:grpSp>
          <p:nvGrpSpPr>
            <p:cNvPr id="219168" name="Group 24"/>
            <p:cNvGrpSpPr>
              <a:grpSpLocks/>
            </p:cNvGrpSpPr>
            <p:nvPr/>
          </p:nvGrpSpPr>
          <p:grpSpPr bwMode="auto">
            <a:xfrm>
              <a:off x="1547" y="1748"/>
              <a:ext cx="120" cy="97"/>
              <a:chOff x="1547" y="1748"/>
              <a:chExt cx="120" cy="97"/>
            </a:xfrm>
          </p:grpSpPr>
          <p:sp>
            <p:nvSpPr>
              <p:cNvPr id="219187" name="Oval 25"/>
              <p:cNvSpPr>
                <a:spLocks noChangeArrowheads="1"/>
              </p:cNvSpPr>
              <p:nvPr/>
            </p:nvSpPr>
            <p:spPr bwMode="auto">
              <a:xfrm rot="10800000">
                <a:off x="1634" y="1811"/>
                <a:ext cx="33" cy="36"/>
              </a:xfrm>
              <a:prstGeom prst="ellipse">
                <a:avLst/>
              </a:prstGeom>
              <a:solidFill>
                <a:srgbClr val="FFCC00"/>
              </a:solidFill>
              <a:ln w="9360">
                <a:solidFill>
                  <a:srgbClr val="000000"/>
                </a:solidFill>
                <a:round/>
                <a:headEnd/>
                <a:tailEnd/>
              </a:ln>
            </p:spPr>
            <p:txBody>
              <a:bodyPr wrap="none" anchor="ctr"/>
              <a:lstStyle/>
              <a:p>
                <a:pPr eaLnBrk="0" hangingPunct="0">
                  <a:spcBef>
                    <a:spcPct val="50000"/>
                  </a:spcBef>
                  <a:buClr>
                    <a:srgbClr val="006582"/>
                  </a:buClr>
                  <a:buSzPct val="118000"/>
                  <a:buFont typeface="Times" pitchFamily="18" charset="0"/>
                  <a:buChar char="•"/>
                </a:pPr>
                <a:endParaRPr lang="es-PE">
                  <a:cs typeface="ヒラギノ角ゴ Pro W3"/>
                </a:endParaRPr>
              </a:p>
            </p:txBody>
          </p:sp>
          <p:sp>
            <p:nvSpPr>
              <p:cNvPr id="219188" name="Oval 26"/>
              <p:cNvSpPr>
                <a:spLocks noChangeArrowheads="1"/>
              </p:cNvSpPr>
              <p:nvPr/>
            </p:nvSpPr>
            <p:spPr bwMode="auto">
              <a:xfrm rot="10800000">
                <a:off x="1577" y="1811"/>
                <a:ext cx="33" cy="36"/>
              </a:xfrm>
              <a:prstGeom prst="ellipse">
                <a:avLst/>
              </a:prstGeom>
              <a:solidFill>
                <a:srgbClr val="FFCC00"/>
              </a:solidFill>
              <a:ln w="9360">
                <a:solidFill>
                  <a:srgbClr val="000000"/>
                </a:solidFill>
                <a:round/>
                <a:headEnd/>
                <a:tailEnd/>
              </a:ln>
            </p:spPr>
            <p:txBody>
              <a:bodyPr wrap="none" anchor="ctr"/>
              <a:lstStyle/>
              <a:p>
                <a:pPr eaLnBrk="0" hangingPunct="0">
                  <a:spcBef>
                    <a:spcPct val="50000"/>
                  </a:spcBef>
                  <a:buClr>
                    <a:srgbClr val="006582"/>
                  </a:buClr>
                  <a:buSzPct val="118000"/>
                  <a:buFont typeface="Times" pitchFamily="18" charset="0"/>
                  <a:buChar char="•"/>
                </a:pPr>
                <a:endParaRPr lang="es-PE">
                  <a:cs typeface="ヒラギノ角ゴ Pro W3"/>
                </a:endParaRPr>
              </a:p>
            </p:txBody>
          </p:sp>
          <p:sp>
            <p:nvSpPr>
              <p:cNvPr id="219189" name="Oval 27"/>
              <p:cNvSpPr>
                <a:spLocks noChangeArrowheads="1"/>
              </p:cNvSpPr>
              <p:nvPr/>
            </p:nvSpPr>
            <p:spPr bwMode="auto">
              <a:xfrm rot="10800000">
                <a:off x="1614" y="1768"/>
                <a:ext cx="33" cy="35"/>
              </a:xfrm>
              <a:prstGeom prst="ellipse">
                <a:avLst/>
              </a:prstGeom>
              <a:solidFill>
                <a:srgbClr val="FFCC00"/>
              </a:solidFill>
              <a:ln w="9360">
                <a:solidFill>
                  <a:srgbClr val="000000"/>
                </a:solidFill>
                <a:round/>
                <a:headEnd/>
                <a:tailEnd/>
              </a:ln>
            </p:spPr>
            <p:txBody>
              <a:bodyPr wrap="none" anchor="ctr"/>
              <a:lstStyle/>
              <a:p>
                <a:pPr eaLnBrk="0" hangingPunct="0">
                  <a:spcBef>
                    <a:spcPct val="50000"/>
                  </a:spcBef>
                  <a:buClr>
                    <a:srgbClr val="006582"/>
                  </a:buClr>
                  <a:buSzPct val="118000"/>
                  <a:buFont typeface="Times" pitchFamily="18" charset="0"/>
                  <a:buChar char="•"/>
                </a:pPr>
                <a:endParaRPr lang="es-PE">
                  <a:cs typeface="ヒラギノ角ゴ Pro W3"/>
                </a:endParaRPr>
              </a:p>
            </p:txBody>
          </p:sp>
          <p:sp>
            <p:nvSpPr>
              <p:cNvPr id="219190" name="Oval 28"/>
              <p:cNvSpPr>
                <a:spLocks noChangeArrowheads="1"/>
              </p:cNvSpPr>
              <p:nvPr/>
            </p:nvSpPr>
            <p:spPr bwMode="auto">
              <a:xfrm rot="10800000">
                <a:off x="1547" y="1792"/>
                <a:ext cx="33" cy="36"/>
              </a:xfrm>
              <a:prstGeom prst="ellipse">
                <a:avLst/>
              </a:prstGeom>
              <a:solidFill>
                <a:srgbClr val="FFCC00"/>
              </a:solidFill>
              <a:ln w="9360">
                <a:solidFill>
                  <a:srgbClr val="000000"/>
                </a:solidFill>
                <a:round/>
                <a:headEnd/>
                <a:tailEnd/>
              </a:ln>
            </p:spPr>
            <p:txBody>
              <a:bodyPr wrap="none" anchor="ctr"/>
              <a:lstStyle/>
              <a:p>
                <a:pPr eaLnBrk="0" hangingPunct="0">
                  <a:spcBef>
                    <a:spcPct val="50000"/>
                  </a:spcBef>
                  <a:buClr>
                    <a:srgbClr val="006582"/>
                  </a:buClr>
                  <a:buSzPct val="118000"/>
                  <a:buFont typeface="Times" pitchFamily="18" charset="0"/>
                  <a:buChar char="•"/>
                </a:pPr>
                <a:endParaRPr lang="es-PE">
                  <a:cs typeface="ヒラギノ角ゴ Pro W3"/>
                </a:endParaRPr>
              </a:p>
            </p:txBody>
          </p:sp>
          <p:sp>
            <p:nvSpPr>
              <p:cNvPr id="219191" name="Oval 29"/>
              <p:cNvSpPr>
                <a:spLocks noChangeArrowheads="1"/>
              </p:cNvSpPr>
              <p:nvPr/>
            </p:nvSpPr>
            <p:spPr bwMode="auto">
              <a:xfrm rot="10800000">
                <a:off x="1577" y="1749"/>
                <a:ext cx="33" cy="35"/>
              </a:xfrm>
              <a:prstGeom prst="ellipse">
                <a:avLst/>
              </a:prstGeom>
              <a:solidFill>
                <a:srgbClr val="FFCC00"/>
              </a:solidFill>
              <a:ln w="9360">
                <a:solidFill>
                  <a:srgbClr val="000000"/>
                </a:solidFill>
                <a:round/>
                <a:headEnd/>
                <a:tailEnd/>
              </a:ln>
            </p:spPr>
            <p:txBody>
              <a:bodyPr wrap="none" anchor="ctr"/>
              <a:lstStyle/>
              <a:p>
                <a:pPr eaLnBrk="0" hangingPunct="0">
                  <a:spcBef>
                    <a:spcPct val="50000"/>
                  </a:spcBef>
                  <a:buClr>
                    <a:srgbClr val="006582"/>
                  </a:buClr>
                  <a:buSzPct val="118000"/>
                  <a:buFont typeface="Times" pitchFamily="18" charset="0"/>
                  <a:buChar char="•"/>
                </a:pPr>
                <a:endParaRPr lang="es-PE">
                  <a:cs typeface="ヒラギノ角ゴ Pro W3"/>
                </a:endParaRPr>
              </a:p>
            </p:txBody>
          </p:sp>
        </p:grpSp>
        <p:grpSp>
          <p:nvGrpSpPr>
            <p:cNvPr id="219169" name="Group 30"/>
            <p:cNvGrpSpPr>
              <a:grpSpLocks/>
            </p:cNvGrpSpPr>
            <p:nvPr/>
          </p:nvGrpSpPr>
          <p:grpSpPr bwMode="auto">
            <a:xfrm>
              <a:off x="1546" y="1666"/>
              <a:ext cx="120" cy="97"/>
              <a:chOff x="1546" y="1666"/>
              <a:chExt cx="120" cy="97"/>
            </a:xfrm>
          </p:grpSpPr>
          <p:sp>
            <p:nvSpPr>
              <p:cNvPr id="219182" name="Oval 31"/>
              <p:cNvSpPr>
                <a:spLocks noChangeArrowheads="1"/>
              </p:cNvSpPr>
              <p:nvPr/>
            </p:nvSpPr>
            <p:spPr bwMode="auto">
              <a:xfrm rot="10800000">
                <a:off x="1632" y="1728"/>
                <a:ext cx="33" cy="36"/>
              </a:xfrm>
              <a:prstGeom prst="ellipse">
                <a:avLst/>
              </a:prstGeom>
              <a:solidFill>
                <a:srgbClr val="FFCC00"/>
              </a:solidFill>
              <a:ln w="9360">
                <a:solidFill>
                  <a:srgbClr val="000000"/>
                </a:solidFill>
                <a:round/>
                <a:headEnd/>
                <a:tailEnd/>
              </a:ln>
            </p:spPr>
            <p:txBody>
              <a:bodyPr wrap="none" anchor="ctr"/>
              <a:lstStyle/>
              <a:p>
                <a:pPr eaLnBrk="0" hangingPunct="0">
                  <a:spcBef>
                    <a:spcPct val="50000"/>
                  </a:spcBef>
                  <a:buClr>
                    <a:srgbClr val="006582"/>
                  </a:buClr>
                  <a:buSzPct val="118000"/>
                  <a:buFont typeface="Times" pitchFamily="18" charset="0"/>
                  <a:buChar char="•"/>
                </a:pPr>
                <a:endParaRPr lang="es-PE">
                  <a:cs typeface="ヒラギノ角ゴ Pro W3"/>
                </a:endParaRPr>
              </a:p>
            </p:txBody>
          </p:sp>
          <p:sp>
            <p:nvSpPr>
              <p:cNvPr id="219183" name="Oval 32"/>
              <p:cNvSpPr>
                <a:spLocks noChangeArrowheads="1"/>
              </p:cNvSpPr>
              <p:nvPr/>
            </p:nvSpPr>
            <p:spPr bwMode="auto">
              <a:xfrm rot="10800000">
                <a:off x="1576" y="1728"/>
                <a:ext cx="33" cy="36"/>
              </a:xfrm>
              <a:prstGeom prst="ellipse">
                <a:avLst/>
              </a:prstGeom>
              <a:solidFill>
                <a:srgbClr val="FFCC00"/>
              </a:solidFill>
              <a:ln w="9360">
                <a:solidFill>
                  <a:srgbClr val="000000"/>
                </a:solidFill>
                <a:round/>
                <a:headEnd/>
                <a:tailEnd/>
              </a:ln>
            </p:spPr>
            <p:txBody>
              <a:bodyPr wrap="none" anchor="ctr"/>
              <a:lstStyle/>
              <a:p>
                <a:pPr eaLnBrk="0" hangingPunct="0">
                  <a:spcBef>
                    <a:spcPct val="50000"/>
                  </a:spcBef>
                  <a:buClr>
                    <a:srgbClr val="006582"/>
                  </a:buClr>
                  <a:buSzPct val="118000"/>
                  <a:buFont typeface="Times" pitchFamily="18" charset="0"/>
                  <a:buChar char="•"/>
                </a:pPr>
                <a:endParaRPr lang="es-PE">
                  <a:cs typeface="ヒラギノ角ゴ Pro W3"/>
                </a:endParaRPr>
              </a:p>
            </p:txBody>
          </p:sp>
          <p:sp>
            <p:nvSpPr>
              <p:cNvPr id="219184" name="Oval 33"/>
              <p:cNvSpPr>
                <a:spLocks noChangeArrowheads="1"/>
              </p:cNvSpPr>
              <p:nvPr/>
            </p:nvSpPr>
            <p:spPr bwMode="auto">
              <a:xfrm rot="10800000">
                <a:off x="1612" y="1685"/>
                <a:ext cx="33" cy="35"/>
              </a:xfrm>
              <a:prstGeom prst="ellipse">
                <a:avLst/>
              </a:prstGeom>
              <a:solidFill>
                <a:srgbClr val="FFCC00"/>
              </a:solidFill>
              <a:ln w="9360">
                <a:solidFill>
                  <a:srgbClr val="000000"/>
                </a:solidFill>
                <a:round/>
                <a:headEnd/>
                <a:tailEnd/>
              </a:ln>
            </p:spPr>
            <p:txBody>
              <a:bodyPr wrap="none" anchor="ctr"/>
              <a:lstStyle/>
              <a:p>
                <a:pPr eaLnBrk="0" hangingPunct="0">
                  <a:spcBef>
                    <a:spcPct val="50000"/>
                  </a:spcBef>
                  <a:buClr>
                    <a:srgbClr val="006582"/>
                  </a:buClr>
                  <a:buSzPct val="118000"/>
                  <a:buFont typeface="Times" pitchFamily="18" charset="0"/>
                  <a:buChar char="•"/>
                </a:pPr>
                <a:endParaRPr lang="es-PE">
                  <a:cs typeface="ヒラギノ角ゴ Pro W3"/>
                </a:endParaRPr>
              </a:p>
            </p:txBody>
          </p:sp>
          <p:sp>
            <p:nvSpPr>
              <p:cNvPr id="219185" name="Oval 34"/>
              <p:cNvSpPr>
                <a:spLocks noChangeArrowheads="1"/>
              </p:cNvSpPr>
              <p:nvPr/>
            </p:nvSpPr>
            <p:spPr bwMode="auto">
              <a:xfrm rot="10800000">
                <a:off x="1545" y="1710"/>
                <a:ext cx="33" cy="36"/>
              </a:xfrm>
              <a:prstGeom prst="ellipse">
                <a:avLst/>
              </a:prstGeom>
              <a:solidFill>
                <a:srgbClr val="FFCC00"/>
              </a:solidFill>
              <a:ln w="9360">
                <a:solidFill>
                  <a:srgbClr val="000000"/>
                </a:solidFill>
                <a:round/>
                <a:headEnd/>
                <a:tailEnd/>
              </a:ln>
            </p:spPr>
            <p:txBody>
              <a:bodyPr wrap="none" anchor="ctr"/>
              <a:lstStyle/>
              <a:p>
                <a:pPr eaLnBrk="0" hangingPunct="0">
                  <a:spcBef>
                    <a:spcPct val="50000"/>
                  </a:spcBef>
                  <a:buClr>
                    <a:srgbClr val="006582"/>
                  </a:buClr>
                  <a:buSzPct val="118000"/>
                  <a:buFont typeface="Times" pitchFamily="18" charset="0"/>
                  <a:buChar char="•"/>
                </a:pPr>
                <a:endParaRPr lang="es-PE">
                  <a:cs typeface="ヒラギノ角ゴ Pro W3"/>
                </a:endParaRPr>
              </a:p>
            </p:txBody>
          </p:sp>
          <p:sp>
            <p:nvSpPr>
              <p:cNvPr id="219186" name="Oval 35"/>
              <p:cNvSpPr>
                <a:spLocks noChangeArrowheads="1"/>
              </p:cNvSpPr>
              <p:nvPr/>
            </p:nvSpPr>
            <p:spPr bwMode="auto">
              <a:xfrm rot="10800000">
                <a:off x="1576" y="1667"/>
                <a:ext cx="33" cy="35"/>
              </a:xfrm>
              <a:prstGeom prst="ellipse">
                <a:avLst/>
              </a:prstGeom>
              <a:solidFill>
                <a:srgbClr val="FFCC00"/>
              </a:solidFill>
              <a:ln w="9360">
                <a:solidFill>
                  <a:srgbClr val="000000"/>
                </a:solidFill>
                <a:round/>
                <a:headEnd/>
                <a:tailEnd/>
              </a:ln>
            </p:spPr>
            <p:txBody>
              <a:bodyPr wrap="none" anchor="ctr"/>
              <a:lstStyle/>
              <a:p>
                <a:pPr eaLnBrk="0" hangingPunct="0">
                  <a:spcBef>
                    <a:spcPct val="50000"/>
                  </a:spcBef>
                  <a:buClr>
                    <a:srgbClr val="006582"/>
                  </a:buClr>
                  <a:buSzPct val="118000"/>
                  <a:buFont typeface="Times" pitchFamily="18" charset="0"/>
                  <a:buChar char="•"/>
                </a:pPr>
                <a:endParaRPr lang="es-PE">
                  <a:cs typeface="ヒラギノ角ゴ Pro W3"/>
                </a:endParaRPr>
              </a:p>
            </p:txBody>
          </p:sp>
        </p:grpSp>
        <p:grpSp>
          <p:nvGrpSpPr>
            <p:cNvPr id="219170" name="Group 36"/>
            <p:cNvGrpSpPr>
              <a:grpSpLocks/>
            </p:cNvGrpSpPr>
            <p:nvPr/>
          </p:nvGrpSpPr>
          <p:grpSpPr bwMode="auto">
            <a:xfrm>
              <a:off x="1546" y="1604"/>
              <a:ext cx="120" cy="97"/>
              <a:chOff x="1546" y="1604"/>
              <a:chExt cx="120" cy="97"/>
            </a:xfrm>
          </p:grpSpPr>
          <p:sp>
            <p:nvSpPr>
              <p:cNvPr id="219177" name="Oval 37"/>
              <p:cNvSpPr>
                <a:spLocks noChangeArrowheads="1"/>
              </p:cNvSpPr>
              <p:nvPr/>
            </p:nvSpPr>
            <p:spPr bwMode="auto">
              <a:xfrm rot="10800000">
                <a:off x="1632" y="1667"/>
                <a:ext cx="33" cy="36"/>
              </a:xfrm>
              <a:prstGeom prst="ellipse">
                <a:avLst/>
              </a:prstGeom>
              <a:solidFill>
                <a:srgbClr val="FFCC00"/>
              </a:solidFill>
              <a:ln w="9360">
                <a:solidFill>
                  <a:srgbClr val="000000"/>
                </a:solidFill>
                <a:round/>
                <a:headEnd/>
                <a:tailEnd/>
              </a:ln>
            </p:spPr>
            <p:txBody>
              <a:bodyPr wrap="none" anchor="ctr"/>
              <a:lstStyle/>
              <a:p>
                <a:pPr eaLnBrk="0" hangingPunct="0">
                  <a:spcBef>
                    <a:spcPct val="50000"/>
                  </a:spcBef>
                  <a:buClr>
                    <a:srgbClr val="006582"/>
                  </a:buClr>
                  <a:buSzPct val="118000"/>
                  <a:buFont typeface="Times" pitchFamily="18" charset="0"/>
                  <a:buChar char="•"/>
                </a:pPr>
                <a:endParaRPr lang="es-PE">
                  <a:cs typeface="ヒラギノ角ゴ Pro W3"/>
                </a:endParaRPr>
              </a:p>
            </p:txBody>
          </p:sp>
          <p:sp>
            <p:nvSpPr>
              <p:cNvPr id="219178" name="Oval 38"/>
              <p:cNvSpPr>
                <a:spLocks noChangeArrowheads="1"/>
              </p:cNvSpPr>
              <p:nvPr/>
            </p:nvSpPr>
            <p:spPr bwMode="auto">
              <a:xfrm rot="10800000">
                <a:off x="1576" y="1667"/>
                <a:ext cx="33" cy="36"/>
              </a:xfrm>
              <a:prstGeom prst="ellipse">
                <a:avLst/>
              </a:prstGeom>
              <a:solidFill>
                <a:srgbClr val="FFCC00"/>
              </a:solidFill>
              <a:ln w="9360">
                <a:solidFill>
                  <a:srgbClr val="000000"/>
                </a:solidFill>
                <a:round/>
                <a:headEnd/>
                <a:tailEnd/>
              </a:ln>
            </p:spPr>
            <p:txBody>
              <a:bodyPr wrap="none" anchor="ctr"/>
              <a:lstStyle/>
              <a:p>
                <a:pPr eaLnBrk="0" hangingPunct="0">
                  <a:spcBef>
                    <a:spcPct val="50000"/>
                  </a:spcBef>
                  <a:buClr>
                    <a:srgbClr val="006582"/>
                  </a:buClr>
                  <a:buSzPct val="118000"/>
                  <a:buFont typeface="Times" pitchFamily="18" charset="0"/>
                  <a:buChar char="•"/>
                </a:pPr>
                <a:endParaRPr lang="es-PE">
                  <a:cs typeface="ヒラギノ角ゴ Pro W3"/>
                </a:endParaRPr>
              </a:p>
            </p:txBody>
          </p:sp>
          <p:sp>
            <p:nvSpPr>
              <p:cNvPr id="219179" name="Oval 39"/>
              <p:cNvSpPr>
                <a:spLocks noChangeArrowheads="1"/>
              </p:cNvSpPr>
              <p:nvPr/>
            </p:nvSpPr>
            <p:spPr bwMode="auto">
              <a:xfrm rot="10800000">
                <a:off x="1612" y="1624"/>
                <a:ext cx="33" cy="35"/>
              </a:xfrm>
              <a:prstGeom prst="ellipse">
                <a:avLst/>
              </a:prstGeom>
              <a:solidFill>
                <a:srgbClr val="FFCC00"/>
              </a:solidFill>
              <a:ln w="9360">
                <a:solidFill>
                  <a:srgbClr val="000000"/>
                </a:solidFill>
                <a:round/>
                <a:headEnd/>
                <a:tailEnd/>
              </a:ln>
            </p:spPr>
            <p:txBody>
              <a:bodyPr wrap="none" anchor="ctr"/>
              <a:lstStyle/>
              <a:p>
                <a:pPr eaLnBrk="0" hangingPunct="0">
                  <a:spcBef>
                    <a:spcPct val="50000"/>
                  </a:spcBef>
                  <a:buClr>
                    <a:srgbClr val="006582"/>
                  </a:buClr>
                  <a:buSzPct val="118000"/>
                  <a:buFont typeface="Times" pitchFamily="18" charset="0"/>
                  <a:buChar char="•"/>
                </a:pPr>
                <a:endParaRPr lang="es-PE">
                  <a:cs typeface="ヒラギノ角ゴ Pro W3"/>
                </a:endParaRPr>
              </a:p>
            </p:txBody>
          </p:sp>
          <p:sp>
            <p:nvSpPr>
              <p:cNvPr id="219180" name="Oval 40"/>
              <p:cNvSpPr>
                <a:spLocks noChangeArrowheads="1"/>
              </p:cNvSpPr>
              <p:nvPr/>
            </p:nvSpPr>
            <p:spPr bwMode="auto">
              <a:xfrm rot="10800000">
                <a:off x="1545" y="1648"/>
                <a:ext cx="33" cy="35"/>
              </a:xfrm>
              <a:prstGeom prst="ellipse">
                <a:avLst/>
              </a:prstGeom>
              <a:solidFill>
                <a:srgbClr val="FFCC00"/>
              </a:solidFill>
              <a:ln w="9360">
                <a:solidFill>
                  <a:srgbClr val="000000"/>
                </a:solidFill>
                <a:round/>
                <a:headEnd/>
                <a:tailEnd/>
              </a:ln>
            </p:spPr>
            <p:txBody>
              <a:bodyPr wrap="none" anchor="ctr"/>
              <a:lstStyle/>
              <a:p>
                <a:pPr eaLnBrk="0" hangingPunct="0">
                  <a:spcBef>
                    <a:spcPct val="50000"/>
                  </a:spcBef>
                  <a:buClr>
                    <a:srgbClr val="006582"/>
                  </a:buClr>
                  <a:buSzPct val="118000"/>
                  <a:buFont typeface="Times" pitchFamily="18" charset="0"/>
                  <a:buChar char="•"/>
                </a:pPr>
                <a:endParaRPr lang="es-PE">
                  <a:cs typeface="ヒラギノ角ゴ Pro W3"/>
                </a:endParaRPr>
              </a:p>
            </p:txBody>
          </p:sp>
          <p:sp>
            <p:nvSpPr>
              <p:cNvPr id="219181" name="Oval 41"/>
              <p:cNvSpPr>
                <a:spLocks noChangeArrowheads="1"/>
              </p:cNvSpPr>
              <p:nvPr/>
            </p:nvSpPr>
            <p:spPr bwMode="auto">
              <a:xfrm rot="10800000">
                <a:off x="1576" y="1606"/>
                <a:ext cx="33" cy="36"/>
              </a:xfrm>
              <a:prstGeom prst="ellipse">
                <a:avLst/>
              </a:prstGeom>
              <a:solidFill>
                <a:srgbClr val="FFCC00"/>
              </a:solidFill>
              <a:ln w="9360">
                <a:solidFill>
                  <a:srgbClr val="000000"/>
                </a:solidFill>
                <a:round/>
                <a:headEnd/>
                <a:tailEnd/>
              </a:ln>
            </p:spPr>
            <p:txBody>
              <a:bodyPr wrap="none" anchor="ctr"/>
              <a:lstStyle/>
              <a:p>
                <a:pPr eaLnBrk="0" hangingPunct="0">
                  <a:spcBef>
                    <a:spcPct val="50000"/>
                  </a:spcBef>
                  <a:buClr>
                    <a:srgbClr val="006582"/>
                  </a:buClr>
                  <a:buSzPct val="118000"/>
                  <a:buFont typeface="Times" pitchFamily="18" charset="0"/>
                  <a:buChar char="•"/>
                </a:pPr>
                <a:endParaRPr lang="es-PE">
                  <a:cs typeface="ヒラギノ角ゴ Pro W3"/>
                </a:endParaRPr>
              </a:p>
            </p:txBody>
          </p:sp>
        </p:grpSp>
        <p:grpSp>
          <p:nvGrpSpPr>
            <p:cNvPr id="219171" name="Group 42"/>
            <p:cNvGrpSpPr>
              <a:grpSpLocks/>
            </p:cNvGrpSpPr>
            <p:nvPr/>
          </p:nvGrpSpPr>
          <p:grpSpPr bwMode="auto">
            <a:xfrm>
              <a:off x="1489" y="1604"/>
              <a:ext cx="120" cy="97"/>
              <a:chOff x="1489" y="1604"/>
              <a:chExt cx="120" cy="97"/>
            </a:xfrm>
          </p:grpSpPr>
          <p:sp>
            <p:nvSpPr>
              <p:cNvPr id="219172" name="Oval 43"/>
              <p:cNvSpPr>
                <a:spLocks noChangeArrowheads="1"/>
              </p:cNvSpPr>
              <p:nvPr/>
            </p:nvSpPr>
            <p:spPr bwMode="auto">
              <a:xfrm rot="10800000">
                <a:off x="1576" y="1667"/>
                <a:ext cx="33" cy="36"/>
              </a:xfrm>
              <a:prstGeom prst="ellipse">
                <a:avLst/>
              </a:prstGeom>
              <a:solidFill>
                <a:srgbClr val="FFCC00"/>
              </a:solidFill>
              <a:ln w="9360">
                <a:solidFill>
                  <a:srgbClr val="000000"/>
                </a:solidFill>
                <a:round/>
                <a:headEnd/>
                <a:tailEnd/>
              </a:ln>
            </p:spPr>
            <p:txBody>
              <a:bodyPr wrap="none" anchor="ctr"/>
              <a:lstStyle/>
              <a:p>
                <a:pPr eaLnBrk="0" hangingPunct="0">
                  <a:spcBef>
                    <a:spcPct val="50000"/>
                  </a:spcBef>
                  <a:buClr>
                    <a:srgbClr val="006582"/>
                  </a:buClr>
                  <a:buSzPct val="118000"/>
                  <a:buFont typeface="Times" pitchFamily="18" charset="0"/>
                  <a:buChar char="•"/>
                </a:pPr>
                <a:endParaRPr lang="es-PE">
                  <a:cs typeface="ヒラギノ角ゴ Pro W3"/>
                </a:endParaRPr>
              </a:p>
            </p:txBody>
          </p:sp>
          <p:sp>
            <p:nvSpPr>
              <p:cNvPr id="219173" name="Oval 44"/>
              <p:cNvSpPr>
                <a:spLocks noChangeArrowheads="1"/>
              </p:cNvSpPr>
              <p:nvPr/>
            </p:nvSpPr>
            <p:spPr bwMode="auto">
              <a:xfrm rot="10800000">
                <a:off x="1519" y="1667"/>
                <a:ext cx="33" cy="36"/>
              </a:xfrm>
              <a:prstGeom prst="ellipse">
                <a:avLst/>
              </a:prstGeom>
              <a:solidFill>
                <a:srgbClr val="FFCC00"/>
              </a:solidFill>
              <a:ln w="9360">
                <a:solidFill>
                  <a:srgbClr val="000000"/>
                </a:solidFill>
                <a:round/>
                <a:headEnd/>
                <a:tailEnd/>
              </a:ln>
            </p:spPr>
            <p:txBody>
              <a:bodyPr wrap="none" anchor="ctr"/>
              <a:lstStyle/>
              <a:p>
                <a:pPr eaLnBrk="0" hangingPunct="0">
                  <a:spcBef>
                    <a:spcPct val="50000"/>
                  </a:spcBef>
                  <a:buClr>
                    <a:srgbClr val="006582"/>
                  </a:buClr>
                  <a:buSzPct val="118000"/>
                  <a:buFont typeface="Times" pitchFamily="18" charset="0"/>
                  <a:buChar char="•"/>
                </a:pPr>
                <a:endParaRPr lang="es-PE">
                  <a:cs typeface="ヒラギノ角ゴ Pro W3"/>
                </a:endParaRPr>
              </a:p>
            </p:txBody>
          </p:sp>
          <p:sp>
            <p:nvSpPr>
              <p:cNvPr id="219174" name="Oval 45"/>
              <p:cNvSpPr>
                <a:spLocks noChangeArrowheads="1"/>
              </p:cNvSpPr>
              <p:nvPr/>
            </p:nvSpPr>
            <p:spPr bwMode="auto">
              <a:xfrm rot="10800000">
                <a:off x="1555" y="1624"/>
                <a:ext cx="33" cy="35"/>
              </a:xfrm>
              <a:prstGeom prst="ellipse">
                <a:avLst/>
              </a:prstGeom>
              <a:solidFill>
                <a:srgbClr val="FFCC00"/>
              </a:solidFill>
              <a:ln w="9360">
                <a:solidFill>
                  <a:srgbClr val="000000"/>
                </a:solidFill>
                <a:round/>
                <a:headEnd/>
                <a:tailEnd/>
              </a:ln>
            </p:spPr>
            <p:txBody>
              <a:bodyPr wrap="none" anchor="ctr"/>
              <a:lstStyle/>
              <a:p>
                <a:pPr eaLnBrk="0" hangingPunct="0">
                  <a:spcBef>
                    <a:spcPct val="50000"/>
                  </a:spcBef>
                  <a:buClr>
                    <a:srgbClr val="006582"/>
                  </a:buClr>
                  <a:buSzPct val="118000"/>
                  <a:buFont typeface="Times" pitchFamily="18" charset="0"/>
                  <a:buChar char="•"/>
                </a:pPr>
                <a:endParaRPr lang="es-PE">
                  <a:cs typeface="ヒラギノ角ゴ Pro W3"/>
                </a:endParaRPr>
              </a:p>
            </p:txBody>
          </p:sp>
          <p:sp>
            <p:nvSpPr>
              <p:cNvPr id="219175" name="Oval 46"/>
              <p:cNvSpPr>
                <a:spLocks noChangeArrowheads="1"/>
              </p:cNvSpPr>
              <p:nvPr/>
            </p:nvSpPr>
            <p:spPr bwMode="auto">
              <a:xfrm rot="10800000">
                <a:off x="1488" y="1648"/>
                <a:ext cx="33" cy="35"/>
              </a:xfrm>
              <a:prstGeom prst="ellipse">
                <a:avLst/>
              </a:prstGeom>
              <a:solidFill>
                <a:srgbClr val="FFCC00"/>
              </a:solidFill>
              <a:ln w="9360">
                <a:solidFill>
                  <a:srgbClr val="000000"/>
                </a:solidFill>
                <a:round/>
                <a:headEnd/>
                <a:tailEnd/>
              </a:ln>
            </p:spPr>
            <p:txBody>
              <a:bodyPr wrap="none" anchor="ctr"/>
              <a:lstStyle/>
              <a:p>
                <a:pPr eaLnBrk="0" hangingPunct="0">
                  <a:spcBef>
                    <a:spcPct val="50000"/>
                  </a:spcBef>
                  <a:buClr>
                    <a:srgbClr val="006582"/>
                  </a:buClr>
                  <a:buSzPct val="118000"/>
                  <a:buFont typeface="Times" pitchFamily="18" charset="0"/>
                  <a:buChar char="•"/>
                </a:pPr>
                <a:endParaRPr lang="es-PE">
                  <a:cs typeface="ヒラギノ角ゴ Pro W3"/>
                </a:endParaRPr>
              </a:p>
            </p:txBody>
          </p:sp>
          <p:sp>
            <p:nvSpPr>
              <p:cNvPr id="219176" name="Oval 47"/>
              <p:cNvSpPr>
                <a:spLocks noChangeArrowheads="1"/>
              </p:cNvSpPr>
              <p:nvPr/>
            </p:nvSpPr>
            <p:spPr bwMode="auto">
              <a:xfrm rot="10800000">
                <a:off x="1519" y="1606"/>
                <a:ext cx="33" cy="36"/>
              </a:xfrm>
              <a:prstGeom prst="ellipse">
                <a:avLst/>
              </a:prstGeom>
              <a:solidFill>
                <a:srgbClr val="FFCC00"/>
              </a:solidFill>
              <a:ln w="9360">
                <a:solidFill>
                  <a:srgbClr val="000000"/>
                </a:solidFill>
                <a:round/>
                <a:headEnd/>
                <a:tailEnd/>
              </a:ln>
            </p:spPr>
            <p:txBody>
              <a:bodyPr wrap="none" anchor="ctr"/>
              <a:lstStyle/>
              <a:p>
                <a:pPr eaLnBrk="0" hangingPunct="0">
                  <a:spcBef>
                    <a:spcPct val="50000"/>
                  </a:spcBef>
                  <a:buClr>
                    <a:srgbClr val="006582"/>
                  </a:buClr>
                  <a:buSzPct val="118000"/>
                  <a:buFont typeface="Times" pitchFamily="18" charset="0"/>
                  <a:buChar char="•"/>
                </a:pPr>
                <a:endParaRPr lang="es-PE">
                  <a:cs typeface="ヒラギノ角ゴ Pro W3"/>
                </a:endParaRPr>
              </a:p>
            </p:txBody>
          </p:sp>
        </p:grpSp>
      </p:grpSp>
      <p:pic>
        <p:nvPicPr>
          <p:cNvPr id="219151" name="Picture 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45268" y="8937845"/>
            <a:ext cx="3082886" cy="1390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9152" name="Picture 4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75549" y="8935514"/>
            <a:ext cx="2257783" cy="1234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9153" name="Picture 5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68034" y="7614756"/>
            <a:ext cx="1347668" cy="1353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9154" name="Picture 5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905491" y="5928281"/>
            <a:ext cx="227529" cy="752390"/>
          </a:xfrm>
          <a:prstGeom prst="rect">
            <a:avLst/>
          </a:prstGeom>
          <a:solidFill>
            <a:srgbClr val="66FFFF"/>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219155" name="Picture 5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72810" y="7279324"/>
            <a:ext cx="1880235" cy="531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19156" name="Group 53"/>
          <p:cNvGrpSpPr>
            <a:grpSpLocks/>
          </p:cNvGrpSpPr>
          <p:nvPr/>
        </p:nvGrpSpPr>
        <p:grpSpPr bwMode="auto">
          <a:xfrm>
            <a:off x="4883114" y="7130242"/>
            <a:ext cx="225028" cy="377361"/>
            <a:chOff x="4784" y="2648"/>
            <a:chExt cx="255" cy="232"/>
          </a:xfrm>
        </p:grpSpPr>
        <p:grpSp>
          <p:nvGrpSpPr>
            <p:cNvPr id="219162" name="Group 54"/>
            <p:cNvGrpSpPr>
              <a:grpSpLocks/>
            </p:cNvGrpSpPr>
            <p:nvPr/>
          </p:nvGrpSpPr>
          <p:grpSpPr bwMode="auto">
            <a:xfrm>
              <a:off x="4784" y="2694"/>
              <a:ext cx="255" cy="185"/>
              <a:chOff x="4784" y="2694"/>
              <a:chExt cx="255" cy="185"/>
            </a:xfrm>
          </p:grpSpPr>
          <p:sp>
            <p:nvSpPr>
              <p:cNvPr id="219166" name="Freeform 55"/>
              <p:cNvSpPr>
                <a:spLocks noChangeArrowheads="1"/>
              </p:cNvSpPr>
              <p:nvPr/>
            </p:nvSpPr>
            <p:spPr bwMode="auto">
              <a:xfrm>
                <a:off x="4784" y="2694"/>
                <a:ext cx="255" cy="185"/>
              </a:xfrm>
              <a:custGeom>
                <a:avLst/>
                <a:gdLst>
                  <a:gd name="T0" fmla="*/ 0 w 1129"/>
                  <a:gd name="T1" fmla="*/ 0 h 821"/>
                  <a:gd name="T2" fmla="*/ 0 w 1129"/>
                  <a:gd name="T3" fmla="*/ 0 h 821"/>
                  <a:gd name="T4" fmla="*/ 0 w 1129"/>
                  <a:gd name="T5" fmla="*/ 0 h 821"/>
                  <a:gd name="T6" fmla="*/ 0 w 1129"/>
                  <a:gd name="T7" fmla="*/ 0 h 821"/>
                  <a:gd name="T8" fmla="*/ 0 w 1129"/>
                  <a:gd name="T9" fmla="*/ 0 h 821"/>
                  <a:gd name="T10" fmla="*/ 0 w 1129"/>
                  <a:gd name="T11" fmla="*/ 0 h 821"/>
                  <a:gd name="T12" fmla="*/ 0 w 1129"/>
                  <a:gd name="T13" fmla="*/ 0 h 821"/>
                  <a:gd name="T14" fmla="*/ 0 w 1129"/>
                  <a:gd name="T15" fmla="*/ 0 h 821"/>
                  <a:gd name="T16" fmla="*/ 0 60000 65536"/>
                  <a:gd name="T17" fmla="*/ 0 60000 65536"/>
                  <a:gd name="T18" fmla="*/ 0 60000 65536"/>
                  <a:gd name="T19" fmla="*/ 0 60000 65536"/>
                  <a:gd name="T20" fmla="*/ 0 60000 65536"/>
                  <a:gd name="T21" fmla="*/ 0 60000 65536"/>
                  <a:gd name="T22" fmla="*/ 0 60000 65536"/>
                  <a:gd name="T23" fmla="*/ 0 60000 65536"/>
                  <a:gd name="T24" fmla="*/ 0 w 1129"/>
                  <a:gd name="T25" fmla="*/ 0 h 821"/>
                  <a:gd name="T26" fmla="*/ 1129 w 1129"/>
                  <a:gd name="T27" fmla="*/ 821 h 8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29" h="821">
                    <a:moveTo>
                      <a:pt x="564" y="0"/>
                    </a:moveTo>
                    <a:cubicBezTo>
                      <a:pt x="256" y="0"/>
                      <a:pt x="0" y="26"/>
                      <a:pt x="0" y="59"/>
                    </a:cubicBezTo>
                    <a:lnTo>
                      <a:pt x="0" y="761"/>
                    </a:lnTo>
                    <a:cubicBezTo>
                      <a:pt x="0" y="793"/>
                      <a:pt x="256" y="820"/>
                      <a:pt x="564" y="820"/>
                    </a:cubicBezTo>
                    <a:cubicBezTo>
                      <a:pt x="872" y="820"/>
                      <a:pt x="1128" y="793"/>
                      <a:pt x="1128" y="761"/>
                    </a:cubicBezTo>
                    <a:lnTo>
                      <a:pt x="1128" y="59"/>
                    </a:lnTo>
                    <a:cubicBezTo>
                      <a:pt x="1128" y="26"/>
                      <a:pt x="872" y="0"/>
                      <a:pt x="564" y="0"/>
                    </a:cubicBezTo>
                  </a:path>
                </a:pathLst>
              </a:custGeom>
              <a:solidFill>
                <a:srgbClr val="FFCC99"/>
              </a:solidFill>
              <a:ln w="9360">
                <a:solidFill>
                  <a:srgbClr val="000000"/>
                </a:solidFill>
                <a:round/>
                <a:headEnd/>
                <a:tailEnd/>
              </a:ln>
            </p:spPr>
            <p:txBody>
              <a:bodyPr wrap="none" anchor="ctr"/>
              <a:lstStyle/>
              <a:p>
                <a:endParaRPr lang="es-CO"/>
              </a:p>
            </p:txBody>
          </p:sp>
          <p:sp>
            <p:nvSpPr>
              <p:cNvPr id="219167" name="Freeform 56"/>
              <p:cNvSpPr>
                <a:spLocks noChangeArrowheads="1"/>
              </p:cNvSpPr>
              <p:nvPr/>
            </p:nvSpPr>
            <p:spPr bwMode="auto">
              <a:xfrm>
                <a:off x="4784" y="2694"/>
                <a:ext cx="255" cy="26"/>
              </a:xfrm>
              <a:custGeom>
                <a:avLst/>
                <a:gdLst>
                  <a:gd name="T0" fmla="*/ 0 w 1129"/>
                  <a:gd name="T1" fmla="*/ 0 h 121"/>
                  <a:gd name="T2" fmla="*/ 0 w 1129"/>
                  <a:gd name="T3" fmla="*/ 0 h 121"/>
                  <a:gd name="T4" fmla="*/ 0 w 1129"/>
                  <a:gd name="T5" fmla="*/ 0 h 121"/>
                  <a:gd name="T6" fmla="*/ 0 w 1129"/>
                  <a:gd name="T7" fmla="*/ 0 h 121"/>
                  <a:gd name="T8" fmla="*/ 0 w 1129"/>
                  <a:gd name="T9" fmla="*/ 0 h 121"/>
                  <a:gd name="T10" fmla="*/ 0 w 1129"/>
                  <a:gd name="T11" fmla="*/ 0 h 121"/>
                  <a:gd name="T12" fmla="*/ 0 60000 65536"/>
                  <a:gd name="T13" fmla="*/ 0 60000 65536"/>
                  <a:gd name="T14" fmla="*/ 0 60000 65536"/>
                  <a:gd name="T15" fmla="*/ 0 60000 65536"/>
                  <a:gd name="T16" fmla="*/ 0 60000 65536"/>
                  <a:gd name="T17" fmla="*/ 0 60000 65536"/>
                  <a:gd name="T18" fmla="*/ 0 w 1129"/>
                  <a:gd name="T19" fmla="*/ 0 h 121"/>
                  <a:gd name="T20" fmla="*/ 1129 w 1129"/>
                  <a:gd name="T21" fmla="*/ 121 h 121"/>
                </a:gdLst>
                <a:ahLst/>
                <a:cxnLst>
                  <a:cxn ang="T12">
                    <a:pos x="T0" y="T1"/>
                  </a:cxn>
                  <a:cxn ang="T13">
                    <a:pos x="T2" y="T3"/>
                  </a:cxn>
                  <a:cxn ang="T14">
                    <a:pos x="T4" y="T5"/>
                  </a:cxn>
                  <a:cxn ang="T15">
                    <a:pos x="T6" y="T7"/>
                  </a:cxn>
                  <a:cxn ang="T16">
                    <a:pos x="T8" y="T9"/>
                  </a:cxn>
                  <a:cxn ang="T17">
                    <a:pos x="T10" y="T11"/>
                  </a:cxn>
                </a:cxnLst>
                <a:rect l="T18" t="T19" r="T20" b="T21"/>
                <a:pathLst>
                  <a:path w="1129" h="121">
                    <a:moveTo>
                      <a:pt x="564" y="0"/>
                    </a:moveTo>
                    <a:cubicBezTo>
                      <a:pt x="256" y="0"/>
                      <a:pt x="0" y="26"/>
                      <a:pt x="0" y="59"/>
                    </a:cubicBezTo>
                    <a:cubicBezTo>
                      <a:pt x="0" y="92"/>
                      <a:pt x="256" y="120"/>
                      <a:pt x="564" y="120"/>
                    </a:cubicBezTo>
                    <a:cubicBezTo>
                      <a:pt x="872" y="120"/>
                      <a:pt x="1128" y="92"/>
                      <a:pt x="1128" y="59"/>
                    </a:cubicBezTo>
                    <a:cubicBezTo>
                      <a:pt x="1128" y="26"/>
                      <a:pt x="872" y="0"/>
                      <a:pt x="564" y="0"/>
                    </a:cubicBezTo>
                  </a:path>
                </a:pathLst>
              </a:custGeom>
              <a:solidFill>
                <a:srgbClr val="FFCC99"/>
              </a:solidFill>
              <a:ln w="9360">
                <a:solidFill>
                  <a:srgbClr val="000000"/>
                </a:solidFill>
                <a:round/>
                <a:headEnd/>
                <a:tailEnd/>
              </a:ln>
            </p:spPr>
            <p:txBody>
              <a:bodyPr wrap="none" anchor="ctr"/>
              <a:lstStyle/>
              <a:p>
                <a:endParaRPr lang="es-CO"/>
              </a:p>
            </p:txBody>
          </p:sp>
        </p:grpSp>
        <p:grpSp>
          <p:nvGrpSpPr>
            <p:cNvPr id="219163" name="Group 57"/>
            <p:cNvGrpSpPr>
              <a:grpSpLocks/>
            </p:cNvGrpSpPr>
            <p:nvPr/>
          </p:nvGrpSpPr>
          <p:grpSpPr bwMode="auto">
            <a:xfrm>
              <a:off x="4784" y="2648"/>
              <a:ext cx="255" cy="92"/>
              <a:chOff x="4784" y="2648"/>
              <a:chExt cx="255" cy="92"/>
            </a:xfrm>
          </p:grpSpPr>
          <p:sp>
            <p:nvSpPr>
              <p:cNvPr id="219164" name="Freeform 58"/>
              <p:cNvSpPr>
                <a:spLocks noChangeArrowheads="1"/>
              </p:cNvSpPr>
              <p:nvPr/>
            </p:nvSpPr>
            <p:spPr bwMode="auto">
              <a:xfrm>
                <a:off x="4784" y="2648"/>
                <a:ext cx="255" cy="92"/>
              </a:xfrm>
              <a:custGeom>
                <a:avLst/>
                <a:gdLst>
                  <a:gd name="T0" fmla="*/ 0 w 1129"/>
                  <a:gd name="T1" fmla="*/ 0 h 411"/>
                  <a:gd name="T2" fmla="*/ 0 w 1129"/>
                  <a:gd name="T3" fmla="*/ 0 h 411"/>
                  <a:gd name="T4" fmla="*/ 0 w 1129"/>
                  <a:gd name="T5" fmla="*/ 0 h 411"/>
                  <a:gd name="T6" fmla="*/ 0 w 1129"/>
                  <a:gd name="T7" fmla="*/ 0 h 411"/>
                  <a:gd name="T8" fmla="*/ 0 w 1129"/>
                  <a:gd name="T9" fmla="*/ 0 h 411"/>
                  <a:gd name="T10" fmla="*/ 0 w 1129"/>
                  <a:gd name="T11" fmla="*/ 0 h 411"/>
                  <a:gd name="T12" fmla="*/ 0 w 1129"/>
                  <a:gd name="T13" fmla="*/ 0 h 411"/>
                  <a:gd name="T14" fmla="*/ 0 w 1129"/>
                  <a:gd name="T15" fmla="*/ 0 h 411"/>
                  <a:gd name="T16" fmla="*/ 0 60000 65536"/>
                  <a:gd name="T17" fmla="*/ 0 60000 65536"/>
                  <a:gd name="T18" fmla="*/ 0 60000 65536"/>
                  <a:gd name="T19" fmla="*/ 0 60000 65536"/>
                  <a:gd name="T20" fmla="*/ 0 60000 65536"/>
                  <a:gd name="T21" fmla="*/ 0 60000 65536"/>
                  <a:gd name="T22" fmla="*/ 0 60000 65536"/>
                  <a:gd name="T23" fmla="*/ 0 60000 65536"/>
                  <a:gd name="T24" fmla="*/ 0 w 1129"/>
                  <a:gd name="T25" fmla="*/ 0 h 411"/>
                  <a:gd name="T26" fmla="*/ 1129 w 1129"/>
                  <a:gd name="T27" fmla="*/ 411 h 4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29" h="411">
                    <a:moveTo>
                      <a:pt x="564" y="0"/>
                    </a:moveTo>
                    <a:cubicBezTo>
                      <a:pt x="256" y="0"/>
                      <a:pt x="0" y="28"/>
                      <a:pt x="0" y="63"/>
                    </a:cubicBezTo>
                    <a:lnTo>
                      <a:pt x="0" y="346"/>
                    </a:lnTo>
                    <a:cubicBezTo>
                      <a:pt x="0" y="381"/>
                      <a:pt x="256" y="410"/>
                      <a:pt x="564" y="410"/>
                    </a:cubicBezTo>
                    <a:cubicBezTo>
                      <a:pt x="872" y="410"/>
                      <a:pt x="1128" y="381"/>
                      <a:pt x="1128" y="346"/>
                    </a:cubicBezTo>
                    <a:lnTo>
                      <a:pt x="1128" y="63"/>
                    </a:lnTo>
                    <a:cubicBezTo>
                      <a:pt x="1128" y="28"/>
                      <a:pt x="872" y="0"/>
                      <a:pt x="564" y="0"/>
                    </a:cubicBezTo>
                  </a:path>
                </a:pathLst>
              </a:custGeom>
              <a:solidFill>
                <a:srgbClr val="FFCC99"/>
              </a:solidFill>
              <a:ln w="9360">
                <a:solidFill>
                  <a:srgbClr val="000000"/>
                </a:solidFill>
                <a:round/>
                <a:headEnd/>
                <a:tailEnd/>
              </a:ln>
            </p:spPr>
            <p:txBody>
              <a:bodyPr wrap="none" anchor="ctr"/>
              <a:lstStyle/>
              <a:p>
                <a:endParaRPr lang="es-CO"/>
              </a:p>
            </p:txBody>
          </p:sp>
          <p:sp>
            <p:nvSpPr>
              <p:cNvPr id="219165" name="Freeform 59"/>
              <p:cNvSpPr>
                <a:spLocks noChangeArrowheads="1"/>
              </p:cNvSpPr>
              <p:nvPr/>
            </p:nvSpPr>
            <p:spPr bwMode="auto">
              <a:xfrm>
                <a:off x="4784" y="2648"/>
                <a:ext cx="255" cy="28"/>
              </a:xfrm>
              <a:custGeom>
                <a:avLst/>
                <a:gdLst>
                  <a:gd name="T0" fmla="*/ 0 w 1129"/>
                  <a:gd name="T1" fmla="*/ 0 h 128"/>
                  <a:gd name="T2" fmla="*/ 0 w 1129"/>
                  <a:gd name="T3" fmla="*/ 0 h 128"/>
                  <a:gd name="T4" fmla="*/ 0 w 1129"/>
                  <a:gd name="T5" fmla="*/ 0 h 128"/>
                  <a:gd name="T6" fmla="*/ 0 w 1129"/>
                  <a:gd name="T7" fmla="*/ 0 h 128"/>
                  <a:gd name="T8" fmla="*/ 0 w 1129"/>
                  <a:gd name="T9" fmla="*/ 0 h 128"/>
                  <a:gd name="T10" fmla="*/ 0 w 1129"/>
                  <a:gd name="T11" fmla="*/ 0 h 128"/>
                  <a:gd name="T12" fmla="*/ 0 60000 65536"/>
                  <a:gd name="T13" fmla="*/ 0 60000 65536"/>
                  <a:gd name="T14" fmla="*/ 0 60000 65536"/>
                  <a:gd name="T15" fmla="*/ 0 60000 65536"/>
                  <a:gd name="T16" fmla="*/ 0 60000 65536"/>
                  <a:gd name="T17" fmla="*/ 0 60000 65536"/>
                  <a:gd name="T18" fmla="*/ 0 w 1129"/>
                  <a:gd name="T19" fmla="*/ 0 h 128"/>
                  <a:gd name="T20" fmla="*/ 1129 w 1129"/>
                  <a:gd name="T21" fmla="*/ 128 h 128"/>
                </a:gdLst>
                <a:ahLst/>
                <a:cxnLst>
                  <a:cxn ang="T12">
                    <a:pos x="T0" y="T1"/>
                  </a:cxn>
                  <a:cxn ang="T13">
                    <a:pos x="T2" y="T3"/>
                  </a:cxn>
                  <a:cxn ang="T14">
                    <a:pos x="T4" y="T5"/>
                  </a:cxn>
                  <a:cxn ang="T15">
                    <a:pos x="T6" y="T7"/>
                  </a:cxn>
                  <a:cxn ang="T16">
                    <a:pos x="T8" y="T9"/>
                  </a:cxn>
                  <a:cxn ang="T17">
                    <a:pos x="T10" y="T11"/>
                  </a:cxn>
                </a:cxnLst>
                <a:rect l="T18" t="T19" r="T20" b="T21"/>
                <a:pathLst>
                  <a:path w="1129" h="128">
                    <a:moveTo>
                      <a:pt x="564" y="0"/>
                    </a:moveTo>
                    <a:cubicBezTo>
                      <a:pt x="256" y="0"/>
                      <a:pt x="0" y="28"/>
                      <a:pt x="0" y="63"/>
                    </a:cubicBezTo>
                    <a:cubicBezTo>
                      <a:pt x="0" y="99"/>
                      <a:pt x="256" y="127"/>
                      <a:pt x="564" y="127"/>
                    </a:cubicBezTo>
                    <a:cubicBezTo>
                      <a:pt x="872" y="127"/>
                      <a:pt x="1128" y="99"/>
                      <a:pt x="1128" y="63"/>
                    </a:cubicBezTo>
                    <a:cubicBezTo>
                      <a:pt x="1128" y="28"/>
                      <a:pt x="872" y="0"/>
                      <a:pt x="564" y="0"/>
                    </a:cubicBezTo>
                  </a:path>
                </a:pathLst>
              </a:custGeom>
              <a:solidFill>
                <a:srgbClr val="FFCC99"/>
              </a:solidFill>
              <a:ln w="9360">
                <a:solidFill>
                  <a:srgbClr val="000000"/>
                </a:solidFill>
                <a:round/>
                <a:headEnd/>
                <a:tailEnd/>
              </a:ln>
            </p:spPr>
            <p:txBody>
              <a:bodyPr wrap="none" anchor="ctr"/>
              <a:lstStyle/>
              <a:p>
                <a:endParaRPr lang="es-CO"/>
              </a:p>
            </p:txBody>
          </p:sp>
        </p:grpSp>
      </p:grpSp>
      <p:sp>
        <p:nvSpPr>
          <p:cNvPr id="219157" name="Rectangle 60"/>
          <p:cNvSpPr>
            <a:spLocks noChangeArrowheads="1"/>
          </p:cNvSpPr>
          <p:nvPr/>
        </p:nvSpPr>
        <p:spPr bwMode="auto">
          <a:xfrm>
            <a:off x="2300290" y="328444"/>
            <a:ext cx="8438555" cy="1115774"/>
          </a:xfrm>
          <a:prstGeom prst="rect">
            <a:avLst/>
          </a:prstGeom>
          <a:ln>
            <a:headEnd/>
            <a:tailEnd/>
          </a:ln>
          <a:extLst/>
        </p:spPr>
        <p:style>
          <a:lnRef idx="1">
            <a:schemeClr val="accent1"/>
          </a:lnRef>
          <a:fillRef idx="2">
            <a:schemeClr val="accent1"/>
          </a:fillRef>
          <a:effectRef idx="1">
            <a:schemeClr val="accent1"/>
          </a:effectRef>
          <a:fontRef idx="minor">
            <a:schemeClr val="dk1"/>
          </a:fontRef>
        </p:style>
        <p:txBody>
          <a:bodyPr lIns="139616" tIns="69807" rIns="139616" bIns="69807" anchor="ctr"/>
          <a:lstStyle/>
          <a:p>
            <a:pPr algn="ctr" eaLnBrk="0" hangingPunct="0">
              <a:spcBef>
                <a:spcPct val="50000"/>
              </a:spcBef>
              <a:buClr>
                <a:srgbClr val="006582"/>
              </a:buClr>
              <a:buSzPct val="118000"/>
              <a:buFont typeface="Times" pitchFamily="18" charset="0"/>
              <a:buNone/>
            </a:pPr>
            <a:r>
              <a:rPr lang="es-ES_tradnl" sz="5500" b="1" dirty="0">
                <a:solidFill>
                  <a:srgbClr val="2C098F"/>
                </a:solidFill>
                <a:latin typeface="Arial" pitchFamily="34" charset="0"/>
                <a:cs typeface="ヒラギノ角ゴ Pro W3"/>
              </a:rPr>
              <a:t>Estructura de la Norma</a:t>
            </a:r>
            <a:r>
              <a:rPr lang="es-ES_tradnl" sz="6800" b="1" dirty="0">
                <a:solidFill>
                  <a:srgbClr val="2C098F"/>
                </a:solidFill>
                <a:latin typeface="Arial" pitchFamily="34" charset="0"/>
                <a:cs typeface="ヒラギノ角ゴ Pro W3"/>
              </a:rPr>
              <a:t> </a:t>
            </a:r>
            <a:endParaRPr lang="es-ES" sz="6800" b="1" dirty="0">
              <a:solidFill>
                <a:srgbClr val="2C098F"/>
              </a:solidFill>
              <a:latin typeface="Arial" pitchFamily="34" charset="0"/>
              <a:cs typeface="ヒラギノ角ゴ Pro W3"/>
            </a:endParaRPr>
          </a:p>
        </p:txBody>
      </p:sp>
      <p:grpSp>
        <p:nvGrpSpPr>
          <p:cNvPr id="219158" name="Group 61"/>
          <p:cNvGrpSpPr>
            <a:grpSpLocks/>
          </p:cNvGrpSpPr>
          <p:nvPr/>
        </p:nvGrpSpPr>
        <p:grpSpPr bwMode="auto">
          <a:xfrm>
            <a:off x="675087" y="3932000"/>
            <a:ext cx="1647707" cy="1928729"/>
            <a:chOff x="1111" y="2296"/>
            <a:chExt cx="659" cy="771"/>
          </a:xfrm>
        </p:grpSpPr>
        <p:pic>
          <p:nvPicPr>
            <p:cNvPr id="219160" name="Picture 62" descr="iso"/>
            <p:cNvPicPr>
              <a:picLocks noChangeAspect="1" noChangeArrowheads="1"/>
            </p:cNvPicPr>
            <p:nvPr/>
          </p:nvPicPr>
          <p:blipFill>
            <a:blip r:embed="rId8">
              <a:lum bright="54000"/>
              <a:extLst>
                <a:ext uri="{28A0092B-C50C-407E-A947-70E740481C1C}">
                  <a14:useLocalDpi xmlns:a14="http://schemas.microsoft.com/office/drawing/2010/main" val="0"/>
                </a:ext>
              </a:extLst>
            </a:blip>
            <a:srcRect/>
            <a:stretch>
              <a:fillRect/>
            </a:stretch>
          </p:blipFill>
          <p:spPr bwMode="auto">
            <a:xfrm>
              <a:off x="1111" y="2296"/>
              <a:ext cx="659" cy="659"/>
            </a:xfrm>
            <a:prstGeom prst="rect">
              <a:avLst/>
            </a:prstGeom>
            <a:noFill/>
            <a:ln w="9525">
              <a:solidFill>
                <a:srgbClr val="FFFF99"/>
              </a:solidFill>
              <a:miter lim="800000"/>
              <a:headEnd/>
              <a:tailEnd/>
            </a:ln>
            <a:extLst>
              <a:ext uri="{909E8E84-426E-40DD-AFC4-6F175D3DCCD1}">
                <a14:hiddenFill xmlns:a14="http://schemas.microsoft.com/office/drawing/2010/main">
                  <a:solidFill>
                    <a:srgbClr val="FFFFFF"/>
                  </a:solidFill>
                </a14:hiddenFill>
              </a:ext>
            </a:extLst>
          </p:spPr>
        </p:pic>
        <p:sp>
          <p:nvSpPr>
            <p:cNvPr id="219161" name="Rectangle 63"/>
            <p:cNvSpPr>
              <a:spLocks noChangeArrowheads="1"/>
            </p:cNvSpPr>
            <p:nvPr/>
          </p:nvSpPr>
          <p:spPr bwMode="auto">
            <a:xfrm>
              <a:off x="1111" y="2840"/>
              <a:ext cx="659" cy="227"/>
            </a:xfrm>
            <a:prstGeom prst="rect">
              <a:avLst/>
            </a:prstGeom>
            <a:solidFill>
              <a:srgbClr val="7D99F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spcBef>
                  <a:spcPct val="50000"/>
                </a:spcBef>
                <a:buClr>
                  <a:srgbClr val="006582"/>
                </a:buClr>
                <a:buSzPct val="118000"/>
                <a:buFont typeface="Times" pitchFamily="18" charset="0"/>
                <a:buNone/>
              </a:pPr>
              <a:r>
                <a:rPr lang="es-ES" sz="3500">
                  <a:solidFill>
                    <a:schemeClr val="bg1"/>
                  </a:solidFill>
                  <a:latin typeface="Arial Black" pitchFamily="34" charset="0"/>
                  <a:cs typeface="ヒラギノ角ゴ Pro W3"/>
                </a:rPr>
                <a:t>22000</a:t>
              </a:r>
            </a:p>
          </p:txBody>
        </p:sp>
      </p:grpSp>
      <p:cxnSp>
        <p:nvCxnSpPr>
          <p:cNvPr id="219159" name="AutoShape 8"/>
          <p:cNvCxnSpPr>
            <a:cxnSpLocks noChangeShapeType="1"/>
            <a:stCxn id="397314" idx="3"/>
            <a:endCxn id="397318" idx="1"/>
          </p:cNvCxnSpPr>
          <p:nvPr/>
        </p:nvCxnSpPr>
        <p:spPr bwMode="auto">
          <a:xfrm>
            <a:off x="7220903" y="5101349"/>
            <a:ext cx="655082" cy="2042870"/>
          </a:xfrm>
          <a:prstGeom prst="bentConnector3">
            <a:avLst>
              <a:gd name="adj1" fmla="val 50000"/>
            </a:avLst>
          </a:prstGeom>
          <a:noFill/>
          <a:ln w="38100">
            <a:solidFill>
              <a:schemeClr val="tx1"/>
            </a:solidFill>
            <a:miter lim="800000"/>
            <a:headEnd/>
            <a:tailEnd type="triangle"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637033921"/>
      </p:ext>
    </p:extLst>
  </p:cSld>
  <p:clrMapOvr>
    <a:masterClrMapping/>
  </p:clrMapOvr>
  <p:transition spd="slow"/>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3170" name="Picture 3" descr="19-a">
            <a:hlinkClick r:id="rId2"/>
          </p:cNvPr>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bwMode="auto">
          <a:xfrm>
            <a:off x="685086" y="7407437"/>
            <a:ext cx="2400300" cy="231074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3171" name="Picture 2" descr="ticket">
            <a:hlinkClick r:id="rId4"/>
          </p:cNvPr>
          <p:cNvPicPr>
            <a:picLocks noGrp="1" noChangeAspect="1" noChangeArrowheads="1"/>
          </p:cNvPicPr>
          <p:nvPr>
            <p:ph sz="quarter" idx="2"/>
          </p:nvPr>
        </p:nvPicPr>
        <p:blipFill>
          <a:blip r:embed="rId5">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3572950" y="5904731"/>
            <a:ext cx="3895487" cy="415328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3172" name="AutoShape 4"/>
          <p:cNvSpPr>
            <a:spLocks noChangeArrowheads="1"/>
          </p:cNvSpPr>
          <p:nvPr/>
        </p:nvSpPr>
        <p:spPr bwMode="auto">
          <a:xfrm>
            <a:off x="9801473" y="2012145"/>
            <a:ext cx="2827359" cy="564598"/>
          </a:xfrm>
          <a:prstGeom prst="flowChartAlternateProcess">
            <a:avLst/>
          </a:prstGeom>
          <a:gradFill rotWithShape="1">
            <a:gsLst>
              <a:gs pos="0">
                <a:schemeClr val="folHlink"/>
              </a:gs>
              <a:gs pos="100000">
                <a:schemeClr val="bg1"/>
              </a:gs>
            </a:gsLst>
            <a:path path="rect">
              <a:fillToRect t="100000" r="100000"/>
            </a:path>
          </a:gradFill>
          <a:ln w="9525">
            <a:solidFill>
              <a:srgbClr val="C0C0C0"/>
            </a:solidFill>
            <a:miter lim="800000"/>
            <a:headEnd/>
            <a:tailEnd/>
          </a:ln>
        </p:spPr>
        <p:txBody>
          <a:bodyPr wrap="none" lIns="139616" tIns="69807" rIns="139616" bIns="69807" anchor="ctr">
            <a:spAutoFit/>
          </a:bodyPr>
          <a:lstStyle/>
          <a:p>
            <a:pPr algn="ctr" eaLnBrk="0" hangingPunct="0">
              <a:spcBef>
                <a:spcPct val="50000"/>
              </a:spcBef>
              <a:buClr>
                <a:srgbClr val="006582"/>
              </a:buClr>
              <a:buSzPct val="118000"/>
              <a:buFont typeface="Times" pitchFamily="18" charset="0"/>
              <a:buNone/>
            </a:pPr>
            <a:r>
              <a:rPr lang="es-ES" sz="2400">
                <a:latin typeface="Arial" pitchFamily="34" charset="0"/>
                <a:cs typeface="ヒラギノ角ゴ Pro W3"/>
              </a:rPr>
              <a:t>8.1 Generalidades</a:t>
            </a:r>
          </a:p>
        </p:txBody>
      </p:sp>
      <p:sp>
        <p:nvSpPr>
          <p:cNvPr id="263173" name="AutoShape 5"/>
          <p:cNvSpPr>
            <a:spLocks noChangeArrowheads="1"/>
          </p:cNvSpPr>
          <p:nvPr/>
        </p:nvSpPr>
        <p:spPr bwMode="auto">
          <a:xfrm>
            <a:off x="9696214" y="2951405"/>
            <a:ext cx="4495562" cy="1586160"/>
          </a:xfrm>
          <a:prstGeom prst="flowChartAlternateProcess">
            <a:avLst/>
          </a:prstGeom>
          <a:gradFill rotWithShape="1">
            <a:gsLst>
              <a:gs pos="0">
                <a:schemeClr val="folHlink"/>
              </a:gs>
              <a:gs pos="100000">
                <a:schemeClr val="bg1"/>
              </a:gs>
            </a:gsLst>
            <a:path path="rect">
              <a:fillToRect t="100000" r="100000"/>
            </a:path>
          </a:gradFill>
          <a:ln w="9525">
            <a:solidFill>
              <a:srgbClr val="C0C0C0"/>
            </a:solidFill>
            <a:miter lim="800000"/>
            <a:headEnd/>
            <a:tailEnd/>
          </a:ln>
        </p:spPr>
        <p:txBody>
          <a:bodyPr lIns="139616" tIns="69807" rIns="139616" bIns="69807" anchor="ctr">
            <a:spAutoFit/>
          </a:bodyPr>
          <a:lstStyle/>
          <a:p>
            <a:pPr algn="ctr" eaLnBrk="0" hangingPunct="0">
              <a:spcBef>
                <a:spcPct val="50000"/>
              </a:spcBef>
              <a:buClr>
                <a:srgbClr val="006582"/>
              </a:buClr>
              <a:buSzPct val="118000"/>
              <a:buFont typeface="Times" pitchFamily="18" charset="0"/>
              <a:buNone/>
            </a:pPr>
            <a:r>
              <a:rPr lang="es-ES" sz="2400">
                <a:latin typeface="Arial" pitchFamily="34" charset="0"/>
                <a:cs typeface="ヒラギノ角ゴ Pro W3"/>
              </a:rPr>
              <a:t>8.2 Validación de las Combinaciones</a:t>
            </a:r>
          </a:p>
          <a:p>
            <a:pPr algn="ctr" eaLnBrk="0" hangingPunct="0">
              <a:spcBef>
                <a:spcPct val="50000"/>
              </a:spcBef>
              <a:buClr>
                <a:srgbClr val="006582"/>
              </a:buClr>
              <a:buSzPct val="118000"/>
              <a:buFont typeface="Times" pitchFamily="18" charset="0"/>
              <a:buNone/>
            </a:pPr>
            <a:r>
              <a:rPr lang="es-ES" sz="2400">
                <a:latin typeface="Arial" pitchFamily="34" charset="0"/>
                <a:cs typeface="ヒラギノ角ゴ Pro W3"/>
              </a:rPr>
              <a:t>de Medidas de Control</a:t>
            </a:r>
          </a:p>
        </p:txBody>
      </p:sp>
      <p:sp>
        <p:nvSpPr>
          <p:cNvPr id="263174" name="AutoShape 6"/>
          <p:cNvSpPr>
            <a:spLocks noChangeArrowheads="1"/>
          </p:cNvSpPr>
          <p:nvPr/>
        </p:nvSpPr>
        <p:spPr bwMode="auto">
          <a:xfrm>
            <a:off x="9903733" y="4977294"/>
            <a:ext cx="4093027" cy="1177538"/>
          </a:xfrm>
          <a:prstGeom prst="flowChartAlternateProcess">
            <a:avLst/>
          </a:prstGeom>
          <a:gradFill rotWithShape="1">
            <a:gsLst>
              <a:gs pos="0">
                <a:schemeClr val="folHlink"/>
              </a:gs>
              <a:gs pos="100000">
                <a:schemeClr val="bg1"/>
              </a:gs>
            </a:gsLst>
            <a:path path="rect">
              <a:fillToRect t="100000" r="100000"/>
            </a:path>
          </a:gradFill>
          <a:ln w="9525">
            <a:solidFill>
              <a:srgbClr val="C0C0C0"/>
            </a:solidFill>
            <a:miter lim="800000"/>
            <a:headEnd/>
            <a:tailEnd/>
          </a:ln>
        </p:spPr>
        <p:txBody>
          <a:bodyPr wrap="none" lIns="139616" tIns="69807" rIns="139616" bIns="69807" anchor="ctr">
            <a:spAutoFit/>
          </a:bodyPr>
          <a:lstStyle/>
          <a:p>
            <a:pPr algn="ctr" eaLnBrk="0" hangingPunct="0">
              <a:spcBef>
                <a:spcPct val="50000"/>
              </a:spcBef>
              <a:buClr>
                <a:srgbClr val="006582"/>
              </a:buClr>
              <a:buSzPct val="118000"/>
              <a:buFont typeface="Times" pitchFamily="18" charset="0"/>
              <a:buNone/>
            </a:pPr>
            <a:r>
              <a:rPr lang="es-ES" sz="2400">
                <a:latin typeface="Arial" pitchFamily="34" charset="0"/>
                <a:cs typeface="ヒラギノ角ゴ Pro W3"/>
              </a:rPr>
              <a:t>8.3 Control de Seguimiento</a:t>
            </a:r>
          </a:p>
          <a:p>
            <a:pPr algn="ctr" eaLnBrk="0" hangingPunct="0">
              <a:spcBef>
                <a:spcPct val="50000"/>
              </a:spcBef>
              <a:buClr>
                <a:srgbClr val="006582"/>
              </a:buClr>
              <a:buSzPct val="118000"/>
              <a:buFont typeface="Times" pitchFamily="18" charset="0"/>
              <a:buNone/>
            </a:pPr>
            <a:r>
              <a:rPr lang="es-ES" sz="2400">
                <a:latin typeface="Arial" pitchFamily="34" charset="0"/>
                <a:cs typeface="ヒラギノ角ゴ Pro W3"/>
              </a:rPr>
              <a:t>y de la Medición</a:t>
            </a:r>
          </a:p>
        </p:txBody>
      </p:sp>
      <p:sp>
        <p:nvSpPr>
          <p:cNvPr id="263175" name="AutoShape 7"/>
          <p:cNvSpPr>
            <a:spLocks noChangeArrowheads="1"/>
          </p:cNvSpPr>
          <p:nvPr/>
        </p:nvSpPr>
        <p:spPr bwMode="auto">
          <a:xfrm>
            <a:off x="9863459" y="6244479"/>
            <a:ext cx="3083439" cy="1177538"/>
          </a:xfrm>
          <a:prstGeom prst="flowChartAlternateProcess">
            <a:avLst/>
          </a:prstGeom>
          <a:gradFill rotWithShape="1">
            <a:gsLst>
              <a:gs pos="0">
                <a:schemeClr val="folHlink"/>
              </a:gs>
              <a:gs pos="100000">
                <a:schemeClr val="bg1"/>
              </a:gs>
            </a:gsLst>
            <a:path path="rect">
              <a:fillToRect t="100000" r="100000"/>
            </a:path>
          </a:gradFill>
          <a:ln w="9525">
            <a:solidFill>
              <a:srgbClr val="C0C0C0"/>
            </a:solidFill>
            <a:miter lim="800000"/>
            <a:headEnd/>
            <a:tailEnd/>
          </a:ln>
        </p:spPr>
        <p:txBody>
          <a:bodyPr wrap="none" lIns="139616" tIns="69807" rIns="139616" bIns="69807" anchor="ctr">
            <a:spAutoFit/>
          </a:bodyPr>
          <a:lstStyle/>
          <a:p>
            <a:pPr algn="ctr" eaLnBrk="0" hangingPunct="0">
              <a:spcBef>
                <a:spcPct val="50000"/>
              </a:spcBef>
              <a:buClr>
                <a:srgbClr val="006582"/>
              </a:buClr>
              <a:buSzPct val="118000"/>
              <a:buFont typeface="Times" pitchFamily="18" charset="0"/>
              <a:buNone/>
            </a:pPr>
            <a:r>
              <a:rPr lang="es-ES" sz="2400">
                <a:latin typeface="Arial" pitchFamily="34" charset="0"/>
                <a:cs typeface="ヒラギノ角ゴ Pro W3"/>
              </a:rPr>
              <a:t>8.4 Verificación del</a:t>
            </a:r>
          </a:p>
          <a:p>
            <a:pPr algn="ctr" eaLnBrk="0" hangingPunct="0">
              <a:spcBef>
                <a:spcPct val="50000"/>
              </a:spcBef>
              <a:buClr>
                <a:srgbClr val="006582"/>
              </a:buClr>
              <a:buSzPct val="118000"/>
              <a:buFont typeface="Times" pitchFamily="18" charset="0"/>
              <a:buNone/>
            </a:pPr>
            <a:r>
              <a:rPr lang="es-ES" sz="2400">
                <a:latin typeface="Arial" pitchFamily="34" charset="0"/>
                <a:cs typeface="ヒラギノ角ゴ Pro W3"/>
              </a:rPr>
              <a:t>Sistema de Gestión</a:t>
            </a:r>
          </a:p>
        </p:txBody>
      </p:sp>
      <p:sp>
        <p:nvSpPr>
          <p:cNvPr id="263176" name="AutoShape 8">
            <a:hlinkClick r:id="rId6" action="ppaction://hlinksldjump"/>
          </p:cNvPr>
          <p:cNvSpPr>
            <a:spLocks noChangeArrowheads="1"/>
          </p:cNvSpPr>
          <p:nvPr/>
        </p:nvSpPr>
        <p:spPr bwMode="auto">
          <a:xfrm>
            <a:off x="3037881" y="4032533"/>
            <a:ext cx="4083010" cy="1764932"/>
          </a:xfrm>
          <a:prstGeom prst="flowChartAlternateProcess">
            <a:avLst/>
          </a:prstGeom>
          <a:gradFill rotWithShape="1">
            <a:gsLst>
              <a:gs pos="0">
                <a:schemeClr val="folHlink"/>
              </a:gs>
              <a:gs pos="100000">
                <a:schemeClr val="bg1"/>
              </a:gs>
            </a:gsLst>
            <a:path path="rect">
              <a:fillToRect t="100000" r="100000"/>
            </a:path>
          </a:gradFill>
          <a:ln w="9525">
            <a:solidFill>
              <a:srgbClr val="C0C0C0"/>
            </a:solidFill>
            <a:miter lim="800000"/>
            <a:headEnd/>
            <a:tailEnd/>
          </a:ln>
        </p:spPr>
        <p:txBody>
          <a:bodyPr lIns="139616" tIns="69807" rIns="139616" bIns="69807" anchor="ctr">
            <a:spAutoFit/>
          </a:bodyPr>
          <a:lstStyle/>
          <a:p>
            <a:pPr algn="ctr" eaLnBrk="0" hangingPunct="0">
              <a:spcBef>
                <a:spcPct val="50000"/>
              </a:spcBef>
              <a:buClr>
                <a:srgbClr val="006582"/>
              </a:buClr>
              <a:buSzPct val="118000"/>
              <a:buFont typeface="Times" pitchFamily="18" charset="0"/>
              <a:buNone/>
            </a:pPr>
            <a:r>
              <a:rPr lang="es-ES" sz="2700" b="1" dirty="0">
                <a:solidFill>
                  <a:schemeClr val="tx2"/>
                </a:solidFill>
                <a:latin typeface="Arial" pitchFamily="34" charset="0"/>
                <a:cs typeface="ヒラギノ角ゴ Pro W3"/>
              </a:rPr>
              <a:t>8. Validación, Verificación</a:t>
            </a:r>
          </a:p>
          <a:p>
            <a:pPr algn="ctr" eaLnBrk="0" hangingPunct="0">
              <a:spcBef>
                <a:spcPct val="50000"/>
              </a:spcBef>
              <a:buClr>
                <a:srgbClr val="006582"/>
              </a:buClr>
              <a:buSzPct val="118000"/>
              <a:buFont typeface="Times" pitchFamily="18" charset="0"/>
              <a:buNone/>
            </a:pPr>
            <a:r>
              <a:rPr lang="es-ES" sz="2700" b="1" dirty="0">
                <a:solidFill>
                  <a:schemeClr val="tx2"/>
                </a:solidFill>
                <a:latin typeface="Arial" pitchFamily="34" charset="0"/>
                <a:cs typeface="ヒラギノ角ゴ Pro W3"/>
              </a:rPr>
              <a:t>y Mejora del Sistema</a:t>
            </a:r>
          </a:p>
        </p:txBody>
      </p:sp>
      <p:cxnSp>
        <p:nvCxnSpPr>
          <p:cNvPr id="263177" name="AutoShape 9"/>
          <p:cNvCxnSpPr>
            <a:cxnSpLocks noChangeShapeType="1"/>
            <a:stCxn id="263176" idx="3"/>
            <a:endCxn id="263172" idx="1"/>
          </p:cNvCxnSpPr>
          <p:nvPr/>
        </p:nvCxnSpPr>
        <p:spPr bwMode="auto">
          <a:xfrm flipV="1">
            <a:off x="7120891" y="2294444"/>
            <a:ext cx="2680582" cy="2620555"/>
          </a:xfrm>
          <a:prstGeom prst="bentConnector3">
            <a:avLst>
              <a:gd name="adj1" fmla="val 50000"/>
            </a:avLst>
          </a:prstGeom>
          <a:noFill/>
          <a:ln w="38100">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263178" name="AutoShape 10"/>
          <p:cNvCxnSpPr>
            <a:cxnSpLocks noChangeShapeType="1"/>
            <a:stCxn id="263176" idx="3"/>
            <a:endCxn id="263173" idx="1"/>
          </p:cNvCxnSpPr>
          <p:nvPr/>
        </p:nvCxnSpPr>
        <p:spPr bwMode="auto">
          <a:xfrm flipV="1">
            <a:off x="7120892" y="3744486"/>
            <a:ext cx="2575322" cy="1170513"/>
          </a:xfrm>
          <a:prstGeom prst="bentConnector3">
            <a:avLst>
              <a:gd name="adj1" fmla="val 50000"/>
            </a:avLst>
          </a:prstGeom>
          <a:noFill/>
          <a:ln w="38100">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263179" name="AutoShape 11"/>
          <p:cNvCxnSpPr>
            <a:cxnSpLocks noChangeShapeType="1"/>
            <a:stCxn id="263176" idx="3"/>
            <a:endCxn id="263174" idx="1"/>
          </p:cNvCxnSpPr>
          <p:nvPr/>
        </p:nvCxnSpPr>
        <p:spPr bwMode="auto">
          <a:xfrm>
            <a:off x="7120891" y="4915001"/>
            <a:ext cx="2782841" cy="651062"/>
          </a:xfrm>
          <a:prstGeom prst="bentConnector3">
            <a:avLst>
              <a:gd name="adj1" fmla="val 50000"/>
            </a:avLst>
          </a:prstGeom>
          <a:noFill/>
          <a:ln w="38100">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263180" name="AutoShape 12"/>
          <p:cNvCxnSpPr>
            <a:cxnSpLocks noChangeShapeType="1"/>
            <a:stCxn id="263176" idx="3"/>
            <a:endCxn id="263175" idx="1"/>
          </p:cNvCxnSpPr>
          <p:nvPr/>
        </p:nvCxnSpPr>
        <p:spPr bwMode="auto">
          <a:xfrm>
            <a:off x="7120892" y="4914999"/>
            <a:ext cx="2742566" cy="1918248"/>
          </a:xfrm>
          <a:prstGeom prst="bentConnector3">
            <a:avLst>
              <a:gd name="adj1" fmla="val 50000"/>
            </a:avLst>
          </a:prstGeom>
          <a:noFill/>
          <a:ln w="38100">
            <a:solidFill>
              <a:schemeClr val="tx1"/>
            </a:solidFill>
            <a:miter lim="800000"/>
            <a:headEnd/>
            <a:tailEnd type="triangle" w="med" len="med"/>
          </a:ln>
          <a:extLst>
            <a:ext uri="{909E8E84-426E-40DD-AFC4-6F175D3DCCD1}">
              <a14:hiddenFill xmlns:a14="http://schemas.microsoft.com/office/drawing/2010/main">
                <a:noFill/>
              </a14:hiddenFill>
            </a:ext>
          </a:extLst>
        </p:spPr>
      </p:cxnSp>
      <p:sp>
        <p:nvSpPr>
          <p:cNvPr id="263181" name="AutoShape 14"/>
          <p:cNvSpPr>
            <a:spLocks noChangeArrowheads="1"/>
          </p:cNvSpPr>
          <p:nvPr/>
        </p:nvSpPr>
        <p:spPr bwMode="auto">
          <a:xfrm>
            <a:off x="9766133" y="7802987"/>
            <a:ext cx="1787904" cy="564604"/>
          </a:xfrm>
          <a:prstGeom prst="flowChartAlternateProcess">
            <a:avLst/>
          </a:prstGeom>
          <a:gradFill rotWithShape="1">
            <a:gsLst>
              <a:gs pos="0">
                <a:schemeClr val="folHlink"/>
              </a:gs>
              <a:gs pos="100000">
                <a:schemeClr val="bg1"/>
              </a:gs>
            </a:gsLst>
            <a:path path="rect">
              <a:fillToRect t="100000" r="100000"/>
            </a:path>
          </a:gradFill>
          <a:ln w="9525">
            <a:solidFill>
              <a:srgbClr val="C0C0C0"/>
            </a:solidFill>
            <a:miter lim="800000"/>
            <a:headEnd/>
            <a:tailEnd/>
          </a:ln>
        </p:spPr>
        <p:txBody>
          <a:bodyPr wrap="none" lIns="139616" tIns="69807" rIns="139616" bIns="69807" anchor="ctr">
            <a:spAutoFit/>
          </a:bodyPr>
          <a:lstStyle/>
          <a:p>
            <a:pPr algn="ctr" eaLnBrk="0" hangingPunct="0">
              <a:spcBef>
                <a:spcPct val="50000"/>
              </a:spcBef>
              <a:buClr>
                <a:srgbClr val="006582"/>
              </a:buClr>
              <a:buSzPct val="118000"/>
              <a:buFont typeface="Times" pitchFamily="18" charset="0"/>
              <a:buNone/>
            </a:pPr>
            <a:r>
              <a:rPr lang="es-ES" sz="2400">
                <a:latin typeface="Arial" pitchFamily="34" charset="0"/>
                <a:cs typeface="ヒラギノ角ゴ Pro W3"/>
              </a:rPr>
              <a:t>8.5 Mejora</a:t>
            </a:r>
          </a:p>
        </p:txBody>
      </p:sp>
      <p:cxnSp>
        <p:nvCxnSpPr>
          <p:cNvPr id="263182" name="AutoShape 15"/>
          <p:cNvCxnSpPr>
            <a:cxnSpLocks noChangeShapeType="1"/>
            <a:stCxn id="263176" idx="3"/>
            <a:endCxn id="263181" idx="1"/>
          </p:cNvCxnSpPr>
          <p:nvPr/>
        </p:nvCxnSpPr>
        <p:spPr bwMode="auto">
          <a:xfrm>
            <a:off x="7120892" y="4914999"/>
            <a:ext cx="2645241" cy="3170291"/>
          </a:xfrm>
          <a:prstGeom prst="bentConnector3">
            <a:avLst>
              <a:gd name="adj1" fmla="val 50000"/>
            </a:avLst>
          </a:prstGeom>
          <a:noFill/>
          <a:ln w="38100">
            <a:solidFill>
              <a:schemeClr val="tx1"/>
            </a:solidFill>
            <a:miter lim="800000"/>
            <a:headEnd/>
            <a:tailEnd type="triangle" w="med" len="med"/>
          </a:ln>
          <a:extLst>
            <a:ext uri="{909E8E84-426E-40DD-AFC4-6F175D3DCCD1}">
              <a14:hiddenFill xmlns:a14="http://schemas.microsoft.com/office/drawing/2010/main">
                <a:noFill/>
              </a14:hiddenFill>
            </a:ext>
          </a:extLst>
        </p:spPr>
      </p:cxnSp>
      <p:sp>
        <p:nvSpPr>
          <p:cNvPr id="263183" name="Rectangle 16"/>
          <p:cNvSpPr>
            <a:spLocks noChangeArrowheads="1"/>
          </p:cNvSpPr>
          <p:nvPr/>
        </p:nvSpPr>
        <p:spPr bwMode="auto">
          <a:xfrm>
            <a:off x="2890364" y="328444"/>
            <a:ext cx="8296037" cy="133939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139616" tIns="69807" rIns="139616" bIns="69807" anchor="ctr"/>
          <a:lstStyle/>
          <a:p>
            <a:pPr algn="ctr" eaLnBrk="0" hangingPunct="0">
              <a:spcBef>
                <a:spcPct val="50000"/>
              </a:spcBef>
              <a:buClr>
                <a:srgbClr val="006582"/>
              </a:buClr>
              <a:buSzPct val="118000"/>
              <a:buFont typeface="Times" pitchFamily="18" charset="0"/>
              <a:buNone/>
            </a:pPr>
            <a:r>
              <a:rPr lang="es-ES_tradnl" sz="5400" b="1" dirty="0">
                <a:solidFill>
                  <a:srgbClr val="2C098F"/>
                </a:solidFill>
                <a:latin typeface="+mj-lt"/>
                <a:cs typeface="ヒラギノ角ゴ Pro W3"/>
              </a:rPr>
              <a:t>Estructura de la Norma</a:t>
            </a:r>
            <a:r>
              <a:rPr lang="es-ES_tradnl" sz="6600" b="1" dirty="0">
                <a:solidFill>
                  <a:srgbClr val="2C098F"/>
                </a:solidFill>
                <a:latin typeface="+mj-lt"/>
                <a:cs typeface="ヒラギノ角ゴ Pro W3"/>
              </a:rPr>
              <a:t> </a:t>
            </a:r>
            <a:endParaRPr lang="es-ES" sz="6600" b="1" dirty="0">
              <a:solidFill>
                <a:srgbClr val="2C098F"/>
              </a:solidFill>
              <a:latin typeface="+mj-lt"/>
              <a:cs typeface="ヒラギノ角ゴ Pro W3"/>
            </a:endParaRPr>
          </a:p>
        </p:txBody>
      </p:sp>
      <p:grpSp>
        <p:nvGrpSpPr>
          <p:cNvPr id="263184" name="Group 17"/>
          <p:cNvGrpSpPr>
            <a:grpSpLocks/>
          </p:cNvGrpSpPr>
          <p:nvPr/>
        </p:nvGrpSpPr>
        <p:grpSpPr bwMode="auto">
          <a:xfrm>
            <a:off x="675085" y="3932000"/>
            <a:ext cx="2137768" cy="2031222"/>
            <a:chOff x="1111" y="2296"/>
            <a:chExt cx="659" cy="771"/>
          </a:xfrm>
        </p:grpSpPr>
        <p:pic>
          <p:nvPicPr>
            <p:cNvPr id="263185" name="Picture 18" descr="iso"/>
            <p:cNvPicPr>
              <a:picLocks noChangeAspect="1" noChangeArrowheads="1"/>
            </p:cNvPicPr>
            <p:nvPr/>
          </p:nvPicPr>
          <p:blipFill>
            <a:blip r:embed="rId7">
              <a:lum bright="54000"/>
              <a:extLst>
                <a:ext uri="{28A0092B-C50C-407E-A947-70E740481C1C}">
                  <a14:useLocalDpi xmlns:a14="http://schemas.microsoft.com/office/drawing/2010/main" val="0"/>
                </a:ext>
              </a:extLst>
            </a:blip>
            <a:srcRect/>
            <a:stretch>
              <a:fillRect/>
            </a:stretch>
          </p:blipFill>
          <p:spPr bwMode="auto">
            <a:xfrm>
              <a:off x="1111" y="2296"/>
              <a:ext cx="659" cy="659"/>
            </a:xfrm>
            <a:prstGeom prst="rect">
              <a:avLst/>
            </a:prstGeom>
            <a:noFill/>
            <a:ln w="9525">
              <a:solidFill>
                <a:srgbClr val="FFFF99"/>
              </a:solidFill>
              <a:miter lim="800000"/>
              <a:headEnd/>
              <a:tailEnd/>
            </a:ln>
            <a:extLst>
              <a:ext uri="{909E8E84-426E-40DD-AFC4-6F175D3DCCD1}">
                <a14:hiddenFill xmlns:a14="http://schemas.microsoft.com/office/drawing/2010/main">
                  <a:solidFill>
                    <a:srgbClr val="FFFFFF"/>
                  </a:solidFill>
                </a14:hiddenFill>
              </a:ext>
            </a:extLst>
          </p:spPr>
        </p:pic>
        <p:sp>
          <p:nvSpPr>
            <p:cNvPr id="263186" name="Rectangle 19"/>
            <p:cNvSpPr>
              <a:spLocks noChangeArrowheads="1"/>
            </p:cNvSpPr>
            <p:nvPr/>
          </p:nvSpPr>
          <p:spPr bwMode="auto">
            <a:xfrm>
              <a:off x="1111" y="2840"/>
              <a:ext cx="659" cy="227"/>
            </a:xfrm>
            <a:prstGeom prst="rect">
              <a:avLst/>
            </a:prstGeom>
            <a:solidFill>
              <a:srgbClr val="7D99F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spcBef>
                  <a:spcPct val="50000"/>
                </a:spcBef>
                <a:buClr>
                  <a:srgbClr val="006582"/>
                </a:buClr>
                <a:buSzPct val="118000"/>
                <a:buFont typeface="Times" pitchFamily="18" charset="0"/>
                <a:buChar char="•"/>
              </a:pPr>
              <a:r>
                <a:rPr lang="es-ES" sz="3500">
                  <a:solidFill>
                    <a:schemeClr val="bg1"/>
                  </a:solidFill>
                  <a:latin typeface="Arial Black" pitchFamily="34" charset="0"/>
                  <a:cs typeface="ヒラギノ角ゴ Pro W3"/>
                </a:rPr>
                <a:t>22000</a:t>
              </a:r>
            </a:p>
          </p:txBody>
        </p:sp>
      </p:grpSp>
    </p:spTree>
    <p:extLst>
      <p:ext uri="{BB962C8B-B14F-4D97-AF65-F5344CB8AC3E}">
        <p14:creationId xmlns:p14="http://schemas.microsoft.com/office/powerpoint/2010/main" val="2609235719"/>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2 Título"/>
          <p:cNvSpPr>
            <a:spLocks/>
          </p:cNvSpPr>
          <p:nvPr/>
        </p:nvSpPr>
        <p:spPr bwMode="auto">
          <a:xfrm>
            <a:off x="1530191" y="72083"/>
            <a:ext cx="9981248" cy="1378994"/>
          </a:xfrm>
          <a:prstGeom prst="rect">
            <a:avLst/>
          </a:prstGeom>
          <a:noFill/>
          <a:ln w="9525">
            <a:noFill/>
            <a:miter lim="800000"/>
            <a:headEnd/>
            <a:tailEnd/>
          </a:ln>
        </p:spPr>
        <p:txBody>
          <a:bodyPr lIns="84634" tIns="42317" rIns="84634" bIns="42317" anchor="b"/>
          <a:lstStyle/>
          <a:p>
            <a:pPr>
              <a:defRPr/>
            </a:pPr>
            <a:r>
              <a:rPr lang="es-PE" sz="5000" b="1" dirty="0">
                <a:solidFill>
                  <a:srgbClr val="2C098F"/>
                </a:solidFill>
                <a:latin typeface="+mj-lt"/>
              </a:rPr>
              <a:t>Términos para recordar </a:t>
            </a:r>
          </a:p>
        </p:txBody>
      </p:sp>
      <p:sp>
        <p:nvSpPr>
          <p:cNvPr id="5" name="3 Marcador de texto"/>
          <p:cNvSpPr txBox="1">
            <a:spLocks/>
          </p:cNvSpPr>
          <p:nvPr/>
        </p:nvSpPr>
        <p:spPr bwMode="auto">
          <a:xfrm>
            <a:off x="9583704" y="1728268"/>
            <a:ext cx="4023002" cy="6806457"/>
          </a:xfrm>
          <a:prstGeom prst="rect">
            <a:avLst/>
          </a:prstGeom>
          <a:noFill/>
          <a:ln w="9525">
            <a:solidFill>
              <a:srgbClr val="006699"/>
            </a:solidFill>
            <a:miter lim="800000"/>
            <a:headEnd/>
            <a:tailEnd/>
          </a:ln>
        </p:spPr>
        <p:txBody>
          <a:bodyPr lIns="84634" tIns="42317" rIns="84634" bIns="42317"/>
          <a:lstStyle/>
          <a:p>
            <a:pPr marL="317378" indent="-317378">
              <a:spcBef>
                <a:spcPct val="20000"/>
              </a:spcBef>
              <a:buClr>
                <a:srgbClr val="FF0000"/>
              </a:buClr>
              <a:buSzPct val="90000"/>
              <a:defRPr/>
            </a:pPr>
            <a:r>
              <a:rPr lang="es-PE" sz="2400" dirty="0">
                <a:solidFill>
                  <a:srgbClr val="FF0000"/>
                </a:solidFill>
                <a:effectLst>
                  <a:outerShdw blurRad="38100" dist="38100" dir="2700000" algn="tl">
                    <a:srgbClr val="000000"/>
                  </a:outerShdw>
                </a:effectLst>
                <a:latin typeface="+mn-lt"/>
              </a:rPr>
              <a:t>Verificación</a:t>
            </a:r>
          </a:p>
          <a:p>
            <a:pPr marL="317378" indent="-317378">
              <a:spcBef>
                <a:spcPct val="20000"/>
              </a:spcBef>
              <a:buClr>
                <a:srgbClr val="FF0000"/>
              </a:buClr>
              <a:buSzPct val="90000"/>
              <a:buFont typeface="MS Reference Sans Serif" pitchFamily="34" charset="0"/>
              <a:buChar char="✈"/>
              <a:defRPr/>
            </a:pPr>
            <a:r>
              <a:rPr lang="es-PE" sz="2400" dirty="0">
                <a:solidFill>
                  <a:srgbClr val="120270"/>
                </a:solidFill>
                <a:latin typeface="+mn-lt"/>
              </a:rPr>
              <a:t>Después de la operación</a:t>
            </a:r>
          </a:p>
          <a:p>
            <a:pPr marL="317378" indent="-317378" algn="just">
              <a:spcBef>
                <a:spcPct val="20000"/>
              </a:spcBef>
              <a:buClr>
                <a:srgbClr val="FF0000"/>
              </a:buClr>
              <a:buSzPct val="90000"/>
              <a:buFont typeface="MS Reference Sans Serif" pitchFamily="34" charset="0"/>
              <a:buChar char="✈"/>
              <a:defRPr/>
            </a:pPr>
            <a:r>
              <a:rPr lang="es-PE" sz="2400" dirty="0">
                <a:solidFill>
                  <a:srgbClr val="120270"/>
                </a:solidFill>
                <a:latin typeface="+mn-lt"/>
              </a:rPr>
              <a:t>La aplicación de métodos, procedimientos, pruebas y otras evaluaciones, además de la vigilancia, para determinar si una medida de control está o ha estado funcionando de la manera </a:t>
            </a:r>
            <a:r>
              <a:rPr lang="es-PE" sz="2400" dirty="0" smtClean="0">
                <a:solidFill>
                  <a:srgbClr val="120270"/>
                </a:solidFill>
                <a:latin typeface="+mn-lt"/>
              </a:rPr>
              <a:t>prevista. </a:t>
            </a:r>
            <a:endParaRPr lang="es-PE" sz="2400" dirty="0">
              <a:solidFill>
                <a:srgbClr val="120270"/>
              </a:solidFill>
              <a:latin typeface="+mn-lt"/>
            </a:endParaRPr>
          </a:p>
          <a:p>
            <a:pPr marL="317378" indent="-317378">
              <a:spcBef>
                <a:spcPct val="20000"/>
              </a:spcBef>
              <a:buClr>
                <a:srgbClr val="FF0000"/>
              </a:buClr>
              <a:buSzPct val="90000"/>
              <a:buFont typeface="MS Reference Sans Serif" pitchFamily="34" charset="0"/>
              <a:buChar char="✈"/>
              <a:defRPr/>
            </a:pPr>
            <a:r>
              <a:rPr lang="es-PE" sz="2400" dirty="0">
                <a:solidFill>
                  <a:srgbClr val="120270"/>
                </a:solidFill>
                <a:latin typeface="+mn-lt"/>
              </a:rPr>
              <a:t>Demuestra y documenta que</a:t>
            </a:r>
          </a:p>
          <a:p>
            <a:pPr marL="740549" lvl="1" indent="-317378">
              <a:spcBef>
                <a:spcPct val="20000"/>
              </a:spcBef>
              <a:buClr>
                <a:srgbClr val="17375E"/>
              </a:buClr>
              <a:buSzPct val="100000"/>
              <a:buFont typeface="Wingdings" pitchFamily="2" charset="2"/>
              <a:buChar char="F"/>
              <a:defRPr/>
            </a:pPr>
            <a:r>
              <a:rPr lang="es-PE" sz="2400" dirty="0">
                <a:solidFill>
                  <a:srgbClr val="FF0000"/>
                </a:solidFill>
                <a:latin typeface="+mn-lt"/>
              </a:rPr>
              <a:t>El monitoreo funciona</a:t>
            </a:r>
          </a:p>
        </p:txBody>
      </p:sp>
      <p:sp>
        <p:nvSpPr>
          <p:cNvPr id="6" name="3 Marcador de texto"/>
          <p:cNvSpPr txBox="1">
            <a:spLocks/>
          </p:cNvSpPr>
          <p:nvPr/>
        </p:nvSpPr>
        <p:spPr bwMode="auto">
          <a:xfrm>
            <a:off x="864196" y="3312443"/>
            <a:ext cx="4373962" cy="5192008"/>
          </a:xfrm>
          <a:prstGeom prst="rect">
            <a:avLst/>
          </a:prstGeom>
          <a:noFill/>
          <a:ln w="9525">
            <a:solidFill>
              <a:srgbClr val="006699"/>
            </a:solidFill>
            <a:miter lim="800000"/>
            <a:headEnd/>
            <a:tailEnd/>
          </a:ln>
        </p:spPr>
        <p:txBody>
          <a:bodyPr lIns="84634" tIns="42317" rIns="84634" bIns="42317"/>
          <a:lstStyle/>
          <a:p>
            <a:pPr marL="317378" indent="-317378">
              <a:spcBef>
                <a:spcPct val="20000"/>
              </a:spcBef>
              <a:buClr>
                <a:srgbClr val="FF0000"/>
              </a:buClr>
              <a:buSzPct val="90000"/>
              <a:defRPr/>
            </a:pPr>
            <a:r>
              <a:rPr lang="es-PE" sz="2400" dirty="0">
                <a:solidFill>
                  <a:srgbClr val="FF0000"/>
                </a:solidFill>
                <a:effectLst>
                  <a:outerShdw blurRad="38100" dist="38100" dir="2700000" algn="tl">
                    <a:srgbClr val="000000"/>
                  </a:outerShdw>
                </a:effectLst>
                <a:latin typeface="+mn-lt"/>
              </a:rPr>
              <a:t>Validación</a:t>
            </a:r>
          </a:p>
          <a:p>
            <a:pPr marL="317378" indent="-317378" algn="just">
              <a:spcBef>
                <a:spcPct val="20000"/>
              </a:spcBef>
              <a:buClr>
                <a:srgbClr val="FF0000"/>
              </a:buClr>
              <a:buSzPct val="90000"/>
              <a:buFont typeface="MS Reference Sans Serif" pitchFamily="34" charset="0"/>
              <a:buChar char="✈"/>
              <a:defRPr/>
            </a:pPr>
            <a:r>
              <a:rPr lang="es-PE" sz="2400" dirty="0">
                <a:solidFill>
                  <a:srgbClr val="120270"/>
                </a:solidFill>
                <a:latin typeface="+mn-lt"/>
              </a:rPr>
              <a:t>Antes de la operación</a:t>
            </a:r>
          </a:p>
          <a:p>
            <a:pPr marL="317378" indent="-317378" algn="just">
              <a:spcBef>
                <a:spcPct val="20000"/>
              </a:spcBef>
              <a:buClr>
                <a:srgbClr val="FF0000"/>
              </a:buClr>
              <a:buSzPct val="90000"/>
              <a:buFont typeface="MS Reference Sans Serif" pitchFamily="34" charset="0"/>
              <a:buChar char="✈"/>
              <a:defRPr/>
            </a:pPr>
            <a:r>
              <a:rPr lang="es-PE" sz="2400" dirty="0">
                <a:solidFill>
                  <a:srgbClr val="120270"/>
                </a:solidFill>
                <a:latin typeface="+mn-lt"/>
              </a:rPr>
              <a:t>La obtención de pruebas que demuestren que una medida de control o combinación de medidas de control, si se aplica debidamente, es capaz de controlar el peligro con un resultado </a:t>
            </a:r>
            <a:r>
              <a:rPr lang="es-PE" sz="2400" dirty="0" smtClean="0">
                <a:solidFill>
                  <a:srgbClr val="120270"/>
                </a:solidFill>
                <a:latin typeface="+mn-lt"/>
              </a:rPr>
              <a:t>especificado. </a:t>
            </a:r>
            <a:endParaRPr lang="es-PE" sz="2400" dirty="0">
              <a:solidFill>
                <a:srgbClr val="120270"/>
              </a:solidFill>
              <a:latin typeface="+mn-lt"/>
            </a:endParaRPr>
          </a:p>
        </p:txBody>
      </p:sp>
      <p:sp>
        <p:nvSpPr>
          <p:cNvPr id="2" name="3 Marcador de texto"/>
          <p:cNvSpPr txBox="1">
            <a:spLocks/>
          </p:cNvSpPr>
          <p:nvPr/>
        </p:nvSpPr>
        <p:spPr bwMode="auto">
          <a:xfrm>
            <a:off x="5525690" y="1788965"/>
            <a:ext cx="3942994" cy="6715476"/>
          </a:xfrm>
          <a:prstGeom prst="rect">
            <a:avLst/>
          </a:prstGeom>
          <a:noFill/>
          <a:ln w="9525">
            <a:solidFill>
              <a:srgbClr val="006699"/>
            </a:solidFill>
            <a:miter lim="800000"/>
            <a:headEnd/>
            <a:tailEnd/>
          </a:ln>
        </p:spPr>
        <p:txBody>
          <a:bodyPr lIns="84634" tIns="42317" rIns="84634" bIns="42317"/>
          <a:lstStyle/>
          <a:p>
            <a:pPr marL="317378" indent="-317378">
              <a:spcBef>
                <a:spcPct val="20000"/>
              </a:spcBef>
              <a:buClr>
                <a:srgbClr val="FF0000"/>
              </a:buClr>
              <a:buSzPct val="90000"/>
              <a:defRPr/>
            </a:pPr>
            <a:r>
              <a:rPr lang="es-PE" sz="2400" dirty="0">
                <a:solidFill>
                  <a:srgbClr val="FF0000"/>
                </a:solidFill>
                <a:effectLst>
                  <a:outerShdw blurRad="38100" dist="38100" dir="2700000" algn="tl">
                    <a:srgbClr val="000000">
                      <a:alpha val="43137"/>
                    </a:srgbClr>
                  </a:outerShdw>
                </a:effectLst>
                <a:latin typeface="+mn-lt"/>
              </a:rPr>
              <a:t>Vigilancia</a:t>
            </a:r>
          </a:p>
          <a:p>
            <a:pPr algn="just">
              <a:defRPr/>
            </a:pPr>
            <a:r>
              <a:rPr lang="es-PE" sz="2400" dirty="0">
                <a:solidFill>
                  <a:srgbClr val="120270"/>
                </a:solidFill>
                <a:latin typeface="+mn-lt"/>
              </a:rPr>
              <a:t>El acto de ejecutar una secuencia planeada de observaciones o de mediciones de parámetros de </a:t>
            </a:r>
            <a:r>
              <a:rPr lang="es-PE" sz="2400" dirty="0" err="1" smtClean="0">
                <a:solidFill>
                  <a:srgbClr val="120270"/>
                </a:solidFill>
                <a:latin typeface="+mn-lt"/>
              </a:rPr>
              <a:t>contro,l</a:t>
            </a:r>
            <a:r>
              <a:rPr lang="es-PE" sz="2400" dirty="0" smtClean="0">
                <a:solidFill>
                  <a:srgbClr val="120270"/>
                </a:solidFill>
                <a:latin typeface="+mn-lt"/>
              </a:rPr>
              <a:t> </a:t>
            </a:r>
            <a:r>
              <a:rPr lang="es-PE" sz="2400" dirty="0">
                <a:solidFill>
                  <a:srgbClr val="120270"/>
                </a:solidFill>
                <a:latin typeface="+mn-lt"/>
              </a:rPr>
              <a:t>para evaluar si una medida de control se encuentra o no bajo control. Las actividades de vigilancia se centran habitualmente en mediciones realizadas en “tiempo real” y en el funcionamiento de una medida de control específica. </a:t>
            </a:r>
          </a:p>
        </p:txBody>
      </p:sp>
      <p:sp>
        <p:nvSpPr>
          <p:cNvPr id="261126" name="2 Rectángulo"/>
          <p:cNvSpPr>
            <a:spLocks noChangeArrowheads="1"/>
          </p:cNvSpPr>
          <p:nvPr/>
        </p:nvSpPr>
        <p:spPr bwMode="auto">
          <a:xfrm rot="10800000" flipH="1" flipV="1">
            <a:off x="4365547" y="8632864"/>
            <a:ext cx="5670709" cy="830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7" tIns="45719" rIns="91437" bIns="45719">
            <a:spAutoFit/>
          </a:bodyPr>
          <a:lstStyle/>
          <a:p>
            <a:endParaRPr lang="es-PE" sz="2400" dirty="0">
              <a:solidFill>
                <a:srgbClr val="120270"/>
              </a:solidFill>
              <a:latin typeface="+mn-lt"/>
              <a:ea typeface="ヒラギノ角ゴ Pro W3"/>
              <a:cs typeface="ヒラギノ角ゴ Pro W3"/>
            </a:endParaRPr>
          </a:p>
          <a:p>
            <a:r>
              <a:rPr lang="es-PE" sz="2400" b="1" dirty="0">
                <a:solidFill>
                  <a:srgbClr val="120270"/>
                </a:solidFill>
                <a:latin typeface="+mn-lt"/>
                <a:ea typeface="ヒラギノ角ゴ Pro W3"/>
                <a:cs typeface="ヒラギノ角ゴ Pro W3"/>
              </a:rPr>
              <a:t> Codex : CAC/GL 69-2008 </a:t>
            </a:r>
          </a:p>
        </p:txBody>
      </p:sp>
    </p:spTree>
    <p:extLst>
      <p:ext uri="{BB962C8B-B14F-4D97-AF65-F5344CB8AC3E}">
        <p14:creationId xmlns:p14="http://schemas.microsoft.com/office/powerpoint/2010/main" val="326709111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lide(fromBottom)">
                                      <p:cBhvr>
                                        <p:cTn id="7" dur="500"/>
                                        <p:tgtEl>
                                          <p:spTgt spid="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slide(fromBottom)">
                                      <p:cBhvr>
                                        <p:cTn id="12" dur="500"/>
                                        <p:tgtEl>
                                          <p:spTgt spid="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slide(fromBottom)">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8714" t="17926" r="39379" b="33272"/>
          <a:stretch/>
        </p:blipFill>
        <p:spPr bwMode="auto">
          <a:xfrm>
            <a:off x="685800" y="720155"/>
            <a:ext cx="12591648" cy="871203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descr="http://www.gasac.com.pe/imagenes/foto-lineasnegocio-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49172" y="3960515"/>
            <a:ext cx="3387385" cy="1507231"/>
          </a:xfrm>
          <a:prstGeom prst="rect">
            <a:avLst/>
          </a:prstGeom>
          <a:noFill/>
          <a:extLst>
            <a:ext uri="{909E8E84-426E-40DD-AFC4-6F175D3DCCD1}">
              <a14:hiddenFill xmlns:a14="http://schemas.microsoft.com/office/drawing/2010/main">
                <a:solidFill>
                  <a:srgbClr val="FFFFFF"/>
                </a:solidFill>
              </a14:hiddenFill>
            </a:ext>
          </a:extLst>
        </p:spPr>
      </p:pic>
      <p:pic>
        <p:nvPicPr>
          <p:cNvPr id="2" name="Imagen 1"/>
          <p:cNvPicPr>
            <a:picLocks noChangeAspect="1"/>
          </p:cNvPicPr>
          <p:nvPr/>
        </p:nvPicPr>
        <p:blipFill>
          <a:blip r:embed="rId4"/>
          <a:stretch>
            <a:fillRect/>
          </a:stretch>
        </p:blipFill>
        <p:spPr>
          <a:xfrm>
            <a:off x="10081220" y="6696819"/>
            <a:ext cx="2603218" cy="1316850"/>
          </a:xfrm>
          <a:prstGeom prst="rect">
            <a:avLst/>
          </a:prstGeom>
        </p:spPr>
      </p:pic>
      <p:pic>
        <p:nvPicPr>
          <p:cNvPr id="3" name="Imagen 2"/>
          <p:cNvPicPr>
            <a:picLocks noChangeAspect="1"/>
          </p:cNvPicPr>
          <p:nvPr/>
        </p:nvPicPr>
        <p:blipFill>
          <a:blip r:embed="rId5"/>
          <a:stretch>
            <a:fillRect/>
          </a:stretch>
        </p:blipFill>
        <p:spPr>
          <a:xfrm>
            <a:off x="1224235" y="6897659"/>
            <a:ext cx="3194553" cy="2031408"/>
          </a:xfrm>
          <a:prstGeom prst="rect">
            <a:avLst/>
          </a:prstGeom>
        </p:spPr>
      </p:pic>
      <p:pic>
        <p:nvPicPr>
          <p:cNvPr id="4" name="Imagen 3"/>
          <p:cNvPicPr>
            <a:picLocks noChangeAspect="1"/>
          </p:cNvPicPr>
          <p:nvPr/>
        </p:nvPicPr>
        <p:blipFill>
          <a:blip r:embed="rId6"/>
          <a:stretch>
            <a:fillRect/>
          </a:stretch>
        </p:blipFill>
        <p:spPr>
          <a:xfrm>
            <a:off x="1728292" y="2880395"/>
            <a:ext cx="2572403" cy="1703942"/>
          </a:xfrm>
          <a:prstGeom prst="rect">
            <a:avLst/>
          </a:prstGeom>
        </p:spPr>
      </p:pic>
    </p:spTree>
    <p:extLst>
      <p:ext uri="{BB962C8B-B14F-4D97-AF65-F5344CB8AC3E}">
        <p14:creationId xmlns:p14="http://schemas.microsoft.com/office/powerpoint/2010/main" val="158603771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2"/>
          <p:cNvSpPr>
            <a:spLocks noChangeArrowheads="1"/>
          </p:cNvSpPr>
          <p:nvPr/>
        </p:nvSpPr>
        <p:spPr bwMode="auto">
          <a:xfrm>
            <a:off x="1077655" y="2520355"/>
            <a:ext cx="12474058" cy="6261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571481" indent="-571481" eaLnBrk="0" hangingPunct="0">
              <a:spcBef>
                <a:spcPct val="50000"/>
              </a:spcBef>
              <a:buClr>
                <a:srgbClr val="006582"/>
              </a:buClr>
              <a:buSzPct val="118000"/>
              <a:buFont typeface="Times" pitchFamily="18" charset="0"/>
              <a:buChar char="•"/>
            </a:pPr>
            <a:r>
              <a:rPr lang="es-PE" sz="4700" b="1" dirty="0" smtClean="0">
                <a:solidFill>
                  <a:srgbClr val="120270"/>
                </a:solidFill>
                <a:latin typeface="+mn-lt"/>
                <a:ea typeface="ヒラギノ角ゴ Pro W3"/>
                <a:cs typeface="ヒラギノ角ゴ Pro W3"/>
              </a:rPr>
              <a:t>Mejora </a:t>
            </a:r>
            <a:r>
              <a:rPr lang="es-PE" sz="4700" b="1" dirty="0">
                <a:solidFill>
                  <a:srgbClr val="120270"/>
                </a:solidFill>
                <a:latin typeface="+mn-lt"/>
                <a:ea typeface="ヒラギノ角ゴ Pro W3"/>
                <a:cs typeface="ヒラギノ角ゴ Pro W3"/>
              </a:rPr>
              <a:t>Continua </a:t>
            </a:r>
            <a:r>
              <a:rPr lang="es-PE" sz="4700" dirty="0">
                <a:solidFill>
                  <a:srgbClr val="120270"/>
                </a:solidFill>
                <a:latin typeface="+mn-lt"/>
                <a:ea typeface="ヒラギノ角ゴ Pro W3"/>
                <a:cs typeface="ヒラギノ角ゴ Pro W3"/>
              </a:rPr>
              <a:t>( alta dirección </a:t>
            </a:r>
            <a:r>
              <a:rPr lang="es-PE" sz="4700" dirty="0" smtClean="0">
                <a:solidFill>
                  <a:srgbClr val="120270"/>
                </a:solidFill>
                <a:latin typeface="+mn-lt"/>
                <a:ea typeface="ヒラギノ角ゴ Pro W3"/>
                <a:cs typeface="ヒラギノ角ゴ Pro W3"/>
              </a:rPr>
              <a:t>)</a:t>
            </a:r>
          </a:p>
          <a:p>
            <a:pPr marL="571481" indent="-571481" eaLnBrk="0" hangingPunct="0">
              <a:spcBef>
                <a:spcPct val="50000"/>
              </a:spcBef>
              <a:buClr>
                <a:srgbClr val="006582"/>
              </a:buClr>
              <a:buSzPct val="118000"/>
              <a:buFont typeface="Times" pitchFamily="18" charset="0"/>
              <a:buChar char="•"/>
            </a:pPr>
            <a:endParaRPr lang="es-PE" sz="4700" dirty="0">
              <a:solidFill>
                <a:srgbClr val="120270"/>
              </a:solidFill>
              <a:latin typeface="+mn-lt"/>
              <a:ea typeface="ヒラギノ角ゴ Pro W3"/>
              <a:cs typeface="ヒラギノ角ゴ Pro W3"/>
            </a:endParaRPr>
          </a:p>
          <a:p>
            <a:pPr marL="571481" indent="-571481" eaLnBrk="0" hangingPunct="0">
              <a:spcBef>
                <a:spcPct val="50000"/>
              </a:spcBef>
              <a:buClr>
                <a:srgbClr val="006582"/>
              </a:buClr>
              <a:buSzPct val="118000"/>
              <a:buFont typeface="Times" pitchFamily="18" charset="0"/>
              <a:buChar char="•"/>
            </a:pPr>
            <a:r>
              <a:rPr lang="es-PE" sz="4700" b="1" dirty="0">
                <a:solidFill>
                  <a:srgbClr val="120270"/>
                </a:solidFill>
                <a:latin typeface="+mn-lt"/>
                <a:ea typeface="ヒラギノ角ゴ Pro W3"/>
                <a:cs typeface="ヒラギノ角ゴ Pro W3"/>
              </a:rPr>
              <a:t>Actualización del SGIA</a:t>
            </a:r>
          </a:p>
          <a:p>
            <a:pPr marL="952469" lvl="1" indent="-495284" eaLnBrk="0" hangingPunct="0">
              <a:spcBef>
                <a:spcPct val="20000"/>
              </a:spcBef>
              <a:buClr>
                <a:srgbClr val="006582"/>
              </a:buClr>
              <a:buSzPct val="118000"/>
              <a:buFont typeface="Wingdings" pitchFamily="2" charset="2"/>
              <a:buChar char="Ø"/>
            </a:pPr>
            <a:r>
              <a:rPr lang="es-PE" sz="4700" dirty="0">
                <a:solidFill>
                  <a:srgbClr val="120270"/>
                </a:solidFill>
                <a:latin typeface="+mn-lt"/>
                <a:ea typeface="ヒラギノ角ゴ Pro W3"/>
                <a:cs typeface="ヒラギノ角ゴ Pro W3"/>
              </a:rPr>
              <a:t>A intervalos planificados</a:t>
            </a:r>
          </a:p>
          <a:p>
            <a:pPr marL="952469" lvl="1" indent="-495284" eaLnBrk="0" hangingPunct="0">
              <a:spcBef>
                <a:spcPct val="20000"/>
              </a:spcBef>
              <a:buClr>
                <a:srgbClr val="006582"/>
              </a:buClr>
              <a:buSzPct val="118000"/>
              <a:buFont typeface="Wingdings" pitchFamily="2" charset="2"/>
              <a:buChar char="Ø"/>
            </a:pPr>
            <a:r>
              <a:rPr lang="es-PE" sz="4700" dirty="0">
                <a:solidFill>
                  <a:srgbClr val="120270"/>
                </a:solidFill>
                <a:latin typeface="+mn-lt"/>
                <a:ea typeface="ヒラギノ角ゴ Pro W3"/>
                <a:cs typeface="ヒラギノ角ゴ Pro W3"/>
              </a:rPr>
              <a:t>El equipo de inocuidad evalúa el SGIA</a:t>
            </a:r>
          </a:p>
          <a:p>
            <a:pPr marL="571481" indent="-571481" eaLnBrk="0" hangingPunct="0">
              <a:spcBef>
                <a:spcPct val="50000"/>
              </a:spcBef>
              <a:buClr>
                <a:srgbClr val="006582"/>
              </a:buClr>
              <a:buSzPct val="118000"/>
              <a:buFont typeface="Times" pitchFamily="18" charset="0"/>
              <a:buChar char="•"/>
            </a:pPr>
            <a:endParaRPr lang="es-PE" sz="4700" dirty="0">
              <a:solidFill>
                <a:srgbClr val="120270"/>
              </a:solidFill>
              <a:latin typeface="+mn-lt"/>
              <a:ea typeface="ヒラギノ角ゴ Pro W3"/>
              <a:cs typeface="ヒラギノ角ゴ Pro W3"/>
            </a:endParaRPr>
          </a:p>
          <a:p>
            <a:pPr marL="571481" indent="-571481" eaLnBrk="0" hangingPunct="0">
              <a:spcBef>
                <a:spcPct val="50000"/>
              </a:spcBef>
              <a:buClr>
                <a:srgbClr val="006582"/>
              </a:buClr>
              <a:buSzPct val="118000"/>
            </a:pPr>
            <a:endParaRPr lang="en-GB" sz="4700" dirty="0">
              <a:solidFill>
                <a:srgbClr val="120270"/>
              </a:solidFill>
              <a:latin typeface="+mn-lt"/>
              <a:ea typeface="ヒラギノ角ゴ Pro W3"/>
              <a:cs typeface="ヒラギノ角ゴ Pro W3"/>
            </a:endParaRPr>
          </a:p>
        </p:txBody>
      </p:sp>
      <p:sp>
        <p:nvSpPr>
          <p:cNvPr id="282627" name="AutoShape 12">
            <a:hlinkClick r:id="rId3" action="ppaction://hlinksldjump"/>
          </p:cNvPr>
          <p:cNvSpPr>
            <a:spLocks noChangeArrowheads="1"/>
          </p:cNvSpPr>
          <p:nvPr/>
        </p:nvSpPr>
        <p:spPr bwMode="auto">
          <a:xfrm>
            <a:off x="648172" y="990841"/>
            <a:ext cx="11731466" cy="953450"/>
          </a:xfrm>
          <a:prstGeom prst="flowChartAlternateProcess">
            <a:avLst/>
          </a:prstGeom>
          <a:solidFill>
            <a:schemeClr val="accent1"/>
          </a:solidFill>
          <a:ln w="9525">
            <a:solidFill>
              <a:srgbClr val="000000"/>
            </a:solidFill>
            <a:miter lim="800000"/>
            <a:headEnd/>
            <a:tailEnd/>
          </a:ln>
          <a:extLst/>
        </p:spPr>
        <p:txBody>
          <a:bodyPr lIns="91437" tIns="45719" rIns="91437" bIns="45719" anchor="ctr">
            <a:spAutoFit/>
          </a:bodyPr>
          <a:lstStyle/>
          <a:p>
            <a:pPr marL="342889" indent="-342889"/>
            <a:r>
              <a:rPr lang="es-ES" sz="5000" dirty="0">
                <a:solidFill>
                  <a:srgbClr val="120270"/>
                </a:solidFill>
                <a:latin typeface="+mj-lt"/>
                <a:ea typeface="ヒラギノ角ゴ Pro W3"/>
                <a:cs typeface="ヒラギノ角ゴ Pro W3"/>
              </a:rPr>
              <a:t>8. </a:t>
            </a:r>
            <a:r>
              <a:rPr lang="es-ES" sz="5000" dirty="0" smtClean="0">
                <a:solidFill>
                  <a:srgbClr val="120270"/>
                </a:solidFill>
                <a:latin typeface="+mj-lt"/>
                <a:ea typeface="ヒラギノ角ゴ Pro W3"/>
                <a:cs typeface="ヒラギノ角ゴ Pro W3"/>
              </a:rPr>
              <a:t>5 Mejora</a:t>
            </a:r>
            <a:endParaRPr lang="es-ES" sz="5000" dirty="0">
              <a:solidFill>
                <a:srgbClr val="120270"/>
              </a:solidFill>
              <a:latin typeface="+mj-lt"/>
              <a:ea typeface="ヒラギノ角ゴ Pro W3"/>
              <a:cs typeface="ヒラギノ角ゴ Pro W3"/>
            </a:endParaRPr>
          </a:p>
        </p:txBody>
      </p:sp>
    </p:spTree>
    <p:extLst>
      <p:ext uri="{BB962C8B-B14F-4D97-AF65-F5344CB8AC3E}">
        <p14:creationId xmlns:p14="http://schemas.microsoft.com/office/powerpoint/2010/main" val="323326804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30" name="Rectangle 22"/>
          <p:cNvSpPr>
            <a:spLocks noChangeArrowheads="1"/>
          </p:cNvSpPr>
          <p:nvPr/>
        </p:nvSpPr>
        <p:spPr bwMode="auto">
          <a:xfrm>
            <a:off x="2777849" y="637581"/>
            <a:ext cx="5103137" cy="1135142"/>
          </a:xfrm>
          <a:prstGeom prst="rect">
            <a:avLst/>
          </a:prstGeom>
          <a:noFill/>
          <a:ln>
            <a:noFill/>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44018" tIns="72009" rIns="144018" bIns="72009" anchor="ctr"/>
          <a:lstStyle/>
          <a:p>
            <a:r>
              <a:rPr lang="es-ES_tradnl" sz="5700" b="1">
                <a:solidFill>
                  <a:srgbClr val="FF6600"/>
                </a:solidFill>
                <a:latin typeface="Arial Narrow" pitchFamily="34" charset="0"/>
              </a:rPr>
              <a:t>Ciclo de Mejora</a:t>
            </a:r>
            <a:r>
              <a:rPr lang="es-ES_tradnl" sz="6900" b="1">
                <a:latin typeface="Helvetica" pitchFamily="34" charset="0"/>
              </a:rPr>
              <a:t> </a:t>
            </a:r>
            <a:endParaRPr lang="es-ES" sz="6900" b="1">
              <a:latin typeface="Helvetica" pitchFamily="34" charset="0"/>
            </a:endParaRPr>
          </a:p>
        </p:txBody>
      </p:sp>
      <p:sp>
        <p:nvSpPr>
          <p:cNvPr id="68631" name="Rectangle 23"/>
          <p:cNvSpPr>
            <a:spLocks noChangeArrowheads="1"/>
          </p:cNvSpPr>
          <p:nvPr/>
        </p:nvSpPr>
        <p:spPr bwMode="auto">
          <a:xfrm>
            <a:off x="4263034" y="2875359"/>
            <a:ext cx="2370296" cy="1182649"/>
          </a:xfrm>
          <a:prstGeom prst="rect">
            <a:avLst/>
          </a:prstGeom>
          <a:solidFill>
            <a:srgbClr val="E8EEF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018" tIns="72009" rIns="144018" bIns="72009"/>
          <a:lstStyle/>
          <a:p>
            <a:endParaRPr lang="es-CO"/>
          </a:p>
        </p:txBody>
      </p:sp>
      <p:sp>
        <p:nvSpPr>
          <p:cNvPr id="68632" name="Rectangle 24"/>
          <p:cNvSpPr>
            <a:spLocks noChangeArrowheads="1"/>
          </p:cNvSpPr>
          <p:nvPr/>
        </p:nvSpPr>
        <p:spPr bwMode="auto">
          <a:xfrm>
            <a:off x="4263034" y="2875359"/>
            <a:ext cx="2370296" cy="1182649"/>
          </a:xfrm>
          <a:prstGeom prst="rect">
            <a:avLst/>
          </a:prstGeom>
          <a:noFill/>
          <a:ln w="4763"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144018" tIns="72009" rIns="144018" bIns="72009"/>
          <a:lstStyle/>
          <a:p>
            <a:endParaRPr lang="es-CO"/>
          </a:p>
        </p:txBody>
      </p:sp>
      <p:sp>
        <p:nvSpPr>
          <p:cNvPr id="68633" name="Rectangle 25"/>
          <p:cNvSpPr>
            <a:spLocks noChangeArrowheads="1"/>
          </p:cNvSpPr>
          <p:nvPr/>
        </p:nvSpPr>
        <p:spPr bwMode="auto">
          <a:xfrm>
            <a:off x="4325541" y="3295413"/>
            <a:ext cx="200535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 sz="2200">
                <a:solidFill>
                  <a:srgbClr val="000000"/>
                </a:solidFill>
                <a:latin typeface="Arial" charset="0"/>
              </a:rPr>
              <a:t>VERIFICACIÓN</a:t>
            </a:r>
            <a:endParaRPr lang="es-ES" sz="2800"/>
          </a:p>
        </p:txBody>
      </p:sp>
      <p:sp>
        <p:nvSpPr>
          <p:cNvPr id="68634" name="Rectangle 26"/>
          <p:cNvSpPr>
            <a:spLocks noChangeArrowheads="1"/>
          </p:cNvSpPr>
          <p:nvPr/>
        </p:nvSpPr>
        <p:spPr bwMode="auto">
          <a:xfrm>
            <a:off x="7996000" y="2875359"/>
            <a:ext cx="2367797" cy="1182649"/>
          </a:xfrm>
          <a:prstGeom prst="rect">
            <a:avLst/>
          </a:prstGeom>
          <a:solidFill>
            <a:srgbClr val="E8EEF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018" tIns="72009" rIns="144018" bIns="72009"/>
          <a:lstStyle/>
          <a:p>
            <a:endParaRPr lang="es-CO"/>
          </a:p>
        </p:txBody>
      </p:sp>
      <p:sp>
        <p:nvSpPr>
          <p:cNvPr id="68635" name="Rectangle 27"/>
          <p:cNvSpPr>
            <a:spLocks noChangeArrowheads="1"/>
          </p:cNvSpPr>
          <p:nvPr/>
        </p:nvSpPr>
        <p:spPr bwMode="auto">
          <a:xfrm>
            <a:off x="8038506" y="2875359"/>
            <a:ext cx="2367795" cy="1182649"/>
          </a:xfrm>
          <a:prstGeom prst="rect">
            <a:avLst/>
          </a:prstGeom>
          <a:noFill/>
          <a:ln w="4763"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144018" tIns="72009" rIns="144018" bIns="72009"/>
          <a:lstStyle/>
          <a:p>
            <a:endParaRPr lang="es-CO"/>
          </a:p>
        </p:txBody>
      </p:sp>
      <p:sp>
        <p:nvSpPr>
          <p:cNvPr id="68636" name="Rectangle 28"/>
          <p:cNvSpPr>
            <a:spLocks noChangeArrowheads="1"/>
          </p:cNvSpPr>
          <p:nvPr/>
        </p:nvSpPr>
        <p:spPr bwMode="auto">
          <a:xfrm>
            <a:off x="8206026" y="2960371"/>
            <a:ext cx="19698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 sz="2200">
                <a:solidFill>
                  <a:srgbClr val="000000"/>
                </a:solidFill>
                <a:latin typeface="Arial" charset="0"/>
              </a:rPr>
              <a:t>SEGUIMIENTO</a:t>
            </a:r>
            <a:endParaRPr lang="es-ES" sz="2800"/>
          </a:p>
        </p:txBody>
      </p:sp>
      <p:sp>
        <p:nvSpPr>
          <p:cNvPr id="68637" name="Rectangle 29"/>
          <p:cNvSpPr>
            <a:spLocks noChangeArrowheads="1"/>
          </p:cNvSpPr>
          <p:nvPr/>
        </p:nvSpPr>
        <p:spPr bwMode="auto">
          <a:xfrm>
            <a:off x="10148769" y="2960371"/>
            <a:ext cx="7854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 sz="2200">
                <a:solidFill>
                  <a:srgbClr val="000000"/>
                </a:solidFill>
                <a:latin typeface="Arial" charset="0"/>
              </a:rPr>
              <a:t>:</a:t>
            </a:r>
            <a:endParaRPr lang="es-ES" sz="2800"/>
          </a:p>
        </p:txBody>
      </p:sp>
      <p:sp>
        <p:nvSpPr>
          <p:cNvPr id="68638" name="Rectangle 30"/>
          <p:cNvSpPr>
            <a:spLocks noChangeArrowheads="1"/>
          </p:cNvSpPr>
          <p:nvPr/>
        </p:nvSpPr>
        <p:spPr bwMode="auto">
          <a:xfrm>
            <a:off x="8666083" y="3295413"/>
            <a:ext cx="122309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 sz="2200">
                <a:solidFill>
                  <a:srgbClr val="000000"/>
                </a:solidFill>
                <a:latin typeface="Arial" charset="0"/>
              </a:rPr>
              <a:t>Acciones </a:t>
            </a:r>
            <a:endParaRPr lang="es-ES" sz="2800"/>
          </a:p>
        </p:txBody>
      </p:sp>
      <p:sp>
        <p:nvSpPr>
          <p:cNvPr id="68639" name="Rectangle 31"/>
          <p:cNvSpPr>
            <a:spLocks noChangeArrowheads="1"/>
          </p:cNvSpPr>
          <p:nvPr/>
        </p:nvSpPr>
        <p:spPr bwMode="auto">
          <a:xfrm>
            <a:off x="8541067" y="3627955"/>
            <a:ext cx="136575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 sz="2200">
                <a:solidFill>
                  <a:srgbClr val="000000"/>
                </a:solidFill>
                <a:latin typeface="Arial" charset="0"/>
              </a:rPr>
              <a:t>correctivas</a:t>
            </a:r>
            <a:endParaRPr lang="es-ES" sz="2800"/>
          </a:p>
        </p:txBody>
      </p:sp>
      <p:sp>
        <p:nvSpPr>
          <p:cNvPr id="68640" name="Rectangle 32"/>
          <p:cNvSpPr>
            <a:spLocks noChangeArrowheads="1"/>
          </p:cNvSpPr>
          <p:nvPr/>
        </p:nvSpPr>
        <p:spPr bwMode="auto">
          <a:xfrm>
            <a:off x="1090137" y="4450556"/>
            <a:ext cx="2367797" cy="1182649"/>
          </a:xfrm>
          <a:prstGeom prst="rect">
            <a:avLst/>
          </a:prstGeom>
          <a:solidFill>
            <a:srgbClr val="E8EEF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018" tIns="72009" rIns="144018" bIns="72009"/>
          <a:lstStyle/>
          <a:p>
            <a:endParaRPr lang="es-CO"/>
          </a:p>
        </p:txBody>
      </p:sp>
      <p:sp>
        <p:nvSpPr>
          <p:cNvPr id="68641" name="Rectangle 33"/>
          <p:cNvSpPr>
            <a:spLocks noChangeArrowheads="1"/>
          </p:cNvSpPr>
          <p:nvPr/>
        </p:nvSpPr>
        <p:spPr bwMode="auto">
          <a:xfrm>
            <a:off x="1090137" y="4450556"/>
            <a:ext cx="2367797" cy="1182649"/>
          </a:xfrm>
          <a:prstGeom prst="rect">
            <a:avLst/>
          </a:prstGeom>
          <a:noFill/>
          <a:ln w="4763"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144018" tIns="72009" rIns="144018" bIns="72009"/>
          <a:lstStyle/>
          <a:p>
            <a:endParaRPr lang="es-CO"/>
          </a:p>
        </p:txBody>
      </p:sp>
      <p:sp>
        <p:nvSpPr>
          <p:cNvPr id="68642" name="Rectangle 34"/>
          <p:cNvSpPr>
            <a:spLocks noChangeArrowheads="1"/>
          </p:cNvSpPr>
          <p:nvPr/>
        </p:nvSpPr>
        <p:spPr bwMode="auto">
          <a:xfrm>
            <a:off x="1697713" y="4880611"/>
            <a:ext cx="117500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 sz="2200">
                <a:solidFill>
                  <a:srgbClr val="000000"/>
                </a:solidFill>
                <a:latin typeface="Arial" charset="0"/>
              </a:rPr>
              <a:t>MEJORA</a:t>
            </a:r>
            <a:endParaRPr lang="es-ES" sz="2800"/>
          </a:p>
        </p:txBody>
      </p:sp>
      <p:sp>
        <p:nvSpPr>
          <p:cNvPr id="68643" name="Rectangle 35"/>
          <p:cNvSpPr>
            <a:spLocks noChangeArrowheads="1"/>
          </p:cNvSpPr>
          <p:nvPr/>
        </p:nvSpPr>
        <p:spPr bwMode="auto">
          <a:xfrm>
            <a:off x="11546443" y="4450556"/>
            <a:ext cx="2762846" cy="1182649"/>
          </a:xfrm>
          <a:prstGeom prst="rect">
            <a:avLst/>
          </a:prstGeom>
          <a:solidFill>
            <a:srgbClr val="E8EEF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018" tIns="72009" rIns="144018" bIns="72009"/>
          <a:lstStyle/>
          <a:p>
            <a:endParaRPr lang="es-CO"/>
          </a:p>
        </p:txBody>
      </p:sp>
      <p:sp>
        <p:nvSpPr>
          <p:cNvPr id="68644" name="Rectangle 36"/>
          <p:cNvSpPr>
            <a:spLocks noChangeArrowheads="1"/>
          </p:cNvSpPr>
          <p:nvPr/>
        </p:nvSpPr>
        <p:spPr bwMode="auto">
          <a:xfrm>
            <a:off x="11546443" y="4450556"/>
            <a:ext cx="2762846" cy="1182649"/>
          </a:xfrm>
          <a:prstGeom prst="rect">
            <a:avLst/>
          </a:prstGeom>
          <a:noFill/>
          <a:ln w="4763"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144018" tIns="72009" rIns="144018" bIns="72009"/>
          <a:lstStyle/>
          <a:p>
            <a:endParaRPr lang="es-CO"/>
          </a:p>
        </p:txBody>
      </p:sp>
      <p:sp>
        <p:nvSpPr>
          <p:cNvPr id="68645" name="Rectangle 37"/>
          <p:cNvSpPr>
            <a:spLocks noChangeArrowheads="1"/>
          </p:cNvSpPr>
          <p:nvPr/>
        </p:nvSpPr>
        <p:spPr bwMode="auto">
          <a:xfrm>
            <a:off x="11671459" y="4880611"/>
            <a:ext cx="251819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 sz="2200">
                <a:solidFill>
                  <a:srgbClr val="000000"/>
                </a:solidFill>
                <a:latin typeface="Arial" charset="0"/>
              </a:rPr>
              <a:t>IMPLEMENTACIÓN</a:t>
            </a:r>
            <a:endParaRPr lang="es-ES" sz="2800"/>
          </a:p>
        </p:txBody>
      </p:sp>
      <p:sp>
        <p:nvSpPr>
          <p:cNvPr id="68646" name="Rectangle 38"/>
          <p:cNvSpPr>
            <a:spLocks noChangeArrowheads="1"/>
          </p:cNvSpPr>
          <p:nvPr/>
        </p:nvSpPr>
        <p:spPr bwMode="auto">
          <a:xfrm>
            <a:off x="1190149" y="6815852"/>
            <a:ext cx="1972747" cy="2760345"/>
          </a:xfrm>
          <a:prstGeom prst="rect">
            <a:avLst/>
          </a:prstGeom>
          <a:solidFill>
            <a:srgbClr val="E8EEF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018" tIns="72009" rIns="144018" bIns="72009"/>
          <a:lstStyle/>
          <a:p>
            <a:endParaRPr lang="es-CO"/>
          </a:p>
        </p:txBody>
      </p:sp>
      <p:sp>
        <p:nvSpPr>
          <p:cNvPr id="68647" name="Rectangle 39"/>
          <p:cNvSpPr>
            <a:spLocks noChangeArrowheads="1"/>
          </p:cNvSpPr>
          <p:nvPr/>
        </p:nvSpPr>
        <p:spPr bwMode="auto">
          <a:xfrm>
            <a:off x="1190149" y="6815852"/>
            <a:ext cx="1972747" cy="2760345"/>
          </a:xfrm>
          <a:prstGeom prst="rect">
            <a:avLst/>
          </a:prstGeom>
          <a:noFill/>
          <a:ln w="4763"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144018" tIns="72009" rIns="144018" bIns="72009"/>
          <a:lstStyle/>
          <a:p>
            <a:endParaRPr lang="es-CO"/>
          </a:p>
        </p:txBody>
      </p:sp>
      <p:sp>
        <p:nvSpPr>
          <p:cNvPr id="68648" name="Rectangle 40"/>
          <p:cNvSpPr>
            <a:spLocks noChangeArrowheads="1"/>
          </p:cNvSpPr>
          <p:nvPr/>
        </p:nvSpPr>
        <p:spPr bwMode="auto">
          <a:xfrm>
            <a:off x="1287663" y="7528442"/>
            <a:ext cx="18819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 sz="2200">
                <a:solidFill>
                  <a:srgbClr val="000000"/>
                </a:solidFill>
                <a:latin typeface="Arial" charset="0"/>
              </a:rPr>
              <a:t>Planificación y </a:t>
            </a:r>
            <a:endParaRPr lang="es-ES" sz="2800"/>
          </a:p>
        </p:txBody>
      </p:sp>
      <p:sp>
        <p:nvSpPr>
          <p:cNvPr id="68649" name="Rectangle 41"/>
          <p:cNvSpPr>
            <a:spLocks noChangeArrowheads="1"/>
          </p:cNvSpPr>
          <p:nvPr/>
        </p:nvSpPr>
        <p:spPr bwMode="auto">
          <a:xfrm>
            <a:off x="1307664" y="7863484"/>
            <a:ext cx="182101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 sz="2200">
                <a:solidFill>
                  <a:srgbClr val="000000"/>
                </a:solidFill>
                <a:latin typeface="Arial" charset="0"/>
              </a:rPr>
              <a:t>realización de </a:t>
            </a:r>
            <a:endParaRPr lang="es-ES" sz="2800"/>
          </a:p>
        </p:txBody>
      </p:sp>
      <p:sp>
        <p:nvSpPr>
          <p:cNvPr id="68650" name="Rectangle 42"/>
          <p:cNvSpPr>
            <a:spLocks noChangeArrowheads="1"/>
          </p:cNvSpPr>
          <p:nvPr/>
        </p:nvSpPr>
        <p:spPr bwMode="auto">
          <a:xfrm>
            <a:off x="1557696" y="8196025"/>
            <a:ext cx="13192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 sz="2200">
                <a:solidFill>
                  <a:srgbClr val="000000"/>
                </a:solidFill>
                <a:latin typeface="Arial" charset="0"/>
              </a:rPr>
              <a:t>productos </a:t>
            </a:r>
            <a:endParaRPr lang="es-ES" sz="2800"/>
          </a:p>
        </p:txBody>
      </p:sp>
      <p:sp>
        <p:nvSpPr>
          <p:cNvPr id="68651" name="Rectangle 43"/>
          <p:cNvSpPr>
            <a:spLocks noChangeArrowheads="1"/>
          </p:cNvSpPr>
          <p:nvPr/>
        </p:nvSpPr>
        <p:spPr bwMode="auto">
          <a:xfrm>
            <a:off x="1705213" y="8531067"/>
            <a:ext cx="97302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 sz="2200">
                <a:solidFill>
                  <a:srgbClr val="000000"/>
                </a:solidFill>
                <a:latin typeface="Arial" charset="0"/>
              </a:rPr>
              <a:t>inocuos</a:t>
            </a:r>
            <a:endParaRPr lang="es-ES" sz="2800"/>
          </a:p>
        </p:txBody>
      </p:sp>
      <p:sp>
        <p:nvSpPr>
          <p:cNvPr id="68652" name="Rectangle 44"/>
          <p:cNvSpPr>
            <a:spLocks noChangeArrowheads="1"/>
          </p:cNvSpPr>
          <p:nvPr/>
        </p:nvSpPr>
        <p:spPr bwMode="auto">
          <a:xfrm>
            <a:off x="3572948" y="6815852"/>
            <a:ext cx="1972746" cy="2760345"/>
          </a:xfrm>
          <a:prstGeom prst="rect">
            <a:avLst/>
          </a:prstGeom>
          <a:solidFill>
            <a:srgbClr val="E8EEF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018" tIns="72009" rIns="144018" bIns="72009"/>
          <a:lstStyle/>
          <a:p>
            <a:endParaRPr lang="es-CO"/>
          </a:p>
        </p:txBody>
      </p:sp>
      <p:sp>
        <p:nvSpPr>
          <p:cNvPr id="68653" name="Rectangle 45"/>
          <p:cNvSpPr>
            <a:spLocks noChangeArrowheads="1"/>
          </p:cNvSpPr>
          <p:nvPr/>
        </p:nvSpPr>
        <p:spPr bwMode="auto">
          <a:xfrm>
            <a:off x="3572948" y="6815852"/>
            <a:ext cx="1972746" cy="2760345"/>
          </a:xfrm>
          <a:prstGeom prst="rect">
            <a:avLst/>
          </a:prstGeom>
          <a:noFill/>
          <a:ln w="4763"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144018" tIns="72009" rIns="144018" bIns="72009"/>
          <a:lstStyle/>
          <a:p>
            <a:endParaRPr lang="es-CO"/>
          </a:p>
        </p:txBody>
      </p:sp>
      <p:sp>
        <p:nvSpPr>
          <p:cNvPr id="68654" name="Rectangle 46"/>
          <p:cNvSpPr>
            <a:spLocks noChangeArrowheads="1"/>
          </p:cNvSpPr>
          <p:nvPr/>
        </p:nvSpPr>
        <p:spPr bwMode="auto">
          <a:xfrm>
            <a:off x="4175523" y="7360921"/>
            <a:ext cx="86241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 sz="2200">
                <a:solidFill>
                  <a:srgbClr val="000000"/>
                </a:solidFill>
                <a:latin typeface="Arial" charset="0"/>
              </a:rPr>
              <a:t>Pasos </a:t>
            </a:r>
            <a:endParaRPr lang="es-ES" sz="2800"/>
          </a:p>
        </p:txBody>
      </p:sp>
      <p:sp>
        <p:nvSpPr>
          <p:cNvPr id="68655" name="Rectangle 47"/>
          <p:cNvSpPr>
            <a:spLocks noChangeArrowheads="1"/>
          </p:cNvSpPr>
          <p:nvPr/>
        </p:nvSpPr>
        <p:spPr bwMode="auto">
          <a:xfrm>
            <a:off x="3797975" y="7695963"/>
            <a:ext cx="161743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 sz="2200">
                <a:solidFill>
                  <a:srgbClr val="000000"/>
                </a:solidFill>
                <a:latin typeface="Arial" charset="0"/>
              </a:rPr>
              <a:t>preliminares </a:t>
            </a:r>
            <a:endParaRPr lang="es-ES" sz="2800"/>
          </a:p>
        </p:txBody>
      </p:sp>
      <p:sp>
        <p:nvSpPr>
          <p:cNvPr id="68656" name="Rectangle 48"/>
          <p:cNvSpPr>
            <a:spLocks noChangeArrowheads="1"/>
          </p:cNvSpPr>
          <p:nvPr/>
        </p:nvSpPr>
        <p:spPr bwMode="auto">
          <a:xfrm>
            <a:off x="3777974" y="8028505"/>
            <a:ext cx="158697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 sz="2200">
                <a:solidFill>
                  <a:srgbClr val="000000"/>
                </a:solidFill>
                <a:latin typeface="Arial" charset="0"/>
              </a:rPr>
              <a:t>para permitir</a:t>
            </a:r>
            <a:endParaRPr lang="es-ES" sz="2800"/>
          </a:p>
        </p:txBody>
      </p:sp>
      <p:sp>
        <p:nvSpPr>
          <p:cNvPr id="68657" name="Rectangle 49"/>
          <p:cNvSpPr>
            <a:spLocks noChangeArrowheads="1"/>
          </p:cNvSpPr>
          <p:nvPr/>
        </p:nvSpPr>
        <p:spPr bwMode="auto">
          <a:xfrm>
            <a:off x="3757971" y="8363547"/>
            <a:ext cx="171040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 sz="2200">
                <a:solidFill>
                  <a:srgbClr val="000000"/>
                </a:solidFill>
                <a:latin typeface="Arial" charset="0"/>
              </a:rPr>
              <a:t>el análisis de </a:t>
            </a:r>
            <a:endParaRPr lang="es-ES" sz="2800"/>
          </a:p>
        </p:txBody>
      </p:sp>
      <p:sp>
        <p:nvSpPr>
          <p:cNvPr id="68658" name="Rectangle 50"/>
          <p:cNvSpPr>
            <a:spLocks noChangeArrowheads="1"/>
          </p:cNvSpPr>
          <p:nvPr/>
        </p:nvSpPr>
        <p:spPr bwMode="auto">
          <a:xfrm>
            <a:off x="4070510" y="8696088"/>
            <a:ext cx="9890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 sz="2200">
                <a:solidFill>
                  <a:srgbClr val="000000"/>
                </a:solidFill>
                <a:latin typeface="Arial" charset="0"/>
              </a:rPr>
              <a:t>peligros</a:t>
            </a:r>
            <a:endParaRPr lang="es-ES" sz="2800"/>
          </a:p>
        </p:txBody>
      </p:sp>
      <p:sp>
        <p:nvSpPr>
          <p:cNvPr id="68659" name="Rectangle 51"/>
          <p:cNvSpPr>
            <a:spLocks noChangeArrowheads="1"/>
          </p:cNvSpPr>
          <p:nvPr/>
        </p:nvSpPr>
        <p:spPr bwMode="auto">
          <a:xfrm>
            <a:off x="6023254" y="6815852"/>
            <a:ext cx="1972746" cy="2760345"/>
          </a:xfrm>
          <a:prstGeom prst="rect">
            <a:avLst/>
          </a:prstGeom>
          <a:solidFill>
            <a:srgbClr val="E8EEF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018" tIns="72009" rIns="144018" bIns="72009"/>
          <a:lstStyle/>
          <a:p>
            <a:endParaRPr lang="es-CO"/>
          </a:p>
        </p:txBody>
      </p:sp>
      <p:sp>
        <p:nvSpPr>
          <p:cNvPr id="68660" name="Rectangle 52"/>
          <p:cNvSpPr>
            <a:spLocks noChangeArrowheads="1"/>
          </p:cNvSpPr>
          <p:nvPr/>
        </p:nvSpPr>
        <p:spPr bwMode="auto">
          <a:xfrm>
            <a:off x="6023254" y="6815852"/>
            <a:ext cx="1972746" cy="2760345"/>
          </a:xfrm>
          <a:prstGeom prst="rect">
            <a:avLst/>
          </a:prstGeom>
          <a:noFill/>
          <a:ln w="4763"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144018" tIns="72009" rIns="144018" bIns="72009"/>
          <a:lstStyle/>
          <a:p>
            <a:endParaRPr lang="es-CO"/>
          </a:p>
        </p:txBody>
      </p:sp>
      <p:sp>
        <p:nvSpPr>
          <p:cNvPr id="68661" name="Rectangle 53"/>
          <p:cNvSpPr>
            <a:spLocks noChangeArrowheads="1"/>
          </p:cNvSpPr>
          <p:nvPr/>
        </p:nvSpPr>
        <p:spPr bwMode="auto">
          <a:xfrm>
            <a:off x="6325791" y="7863484"/>
            <a:ext cx="14427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 sz="2200">
                <a:solidFill>
                  <a:srgbClr val="000000"/>
                </a:solidFill>
                <a:latin typeface="Arial" charset="0"/>
              </a:rPr>
              <a:t>Análisis de </a:t>
            </a:r>
            <a:endParaRPr lang="es-ES" sz="2800"/>
          </a:p>
        </p:txBody>
      </p:sp>
      <p:sp>
        <p:nvSpPr>
          <p:cNvPr id="68662" name="Rectangle 54"/>
          <p:cNvSpPr>
            <a:spLocks noChangeArrowheads="1"/>
          </p:cNvSpPr>
          <p:nvPr/>
        </p:nvSpPr>
        <p:spPr bwMode="auto">
          <a:xfrm>
            <a:off x="6513315" y="8196025"/>
            <a:ext cx="9890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 sz="2200">
                <a:solidFill>
                  <a:srgbClr val="000000"/>
                </a:solidFill>
                <a:latin typeface="Arial" charset="0"/>
              </a:rPr>
              <a:t>peligros</a:t>
            </a:r>
            <a:endParaRPr lang="es-ES" sz="2800"/>
          </a:p>
        </p:txBody>
      </p:sp>
      <p:sp>
        <p:nvSpPr>
          <p:cNvPr id="68663" name="Rectangle 55"/>
          <p:cNvSpPr>
            <a:spLocks noChangeArrowheads="1"/>
          </p:cNvSpPr>
          <p:nvPr/>
        </p:nvSpPr>
        <p:spPr bwMode="auto">
          <a:xfrm>
            <a:off x="8336042" y="6815852"/>
            <a:ext cx="1972747" cy="2760345"/>
          </a:xfrm>
          <a:prstGeom prst="rect">
            <a:avLst/>
          </a:prstGeom>
          <a:solidFill>
            <a:srgbClr val="E8EEF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018" tIns="72009" rIns="144018" bIns="72009"/>
          <a:lstStyle/>
          <a:p>
            <a:endParaRPr lang="es-CO"/>
          </a:p>
        </p:txBody>
      </p:sp>
      <p:sp>
        <p:nvSpPr>
          <p:cNvPr id="68664" name="Rectangle 56"/>
          <p:cNvSpPr>
            <a:spLocks noChangeArrowheads="1"/>
          </p:cNvSpPr>
          <p:nvPr/>
        </p:nvSpPr>
        <p:spPr bwMode="auto">
          <a:xfrm>
            <a:off x="8336042" y="6815852"/>
            <a:ext cx="1972747" cy="2760345"/>
          </a:xfrm>
          <a:prstGeom prst="rect">
            <a:avLst/>
          </a:prstGeom>
          <a:noFill/>
          <a:ln w="4763"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144018" tIns="72009" rIns="144018" bIns="72009"/>
          <a:lstStyle/>
          <a:p>
            <a:endParaRPr lang="es-CO"/>
          </a:p>
        </p:txBody>
      </p:sp>
      <p:sp>
        <p:nvSpPr>
          <p:cNvPr id="68665" name="Rectangle 57"/>
          <p:cNvSpPr>
            <a:spLocks noChangeArrowheads="1"/>
          </p:cNvSpPr>
          <p:nvPr/>
        </p:nvSpPr>
        <p:spPr bwMode="auto">
          <a:xfrm>
            <a:off x="8483562" y="7695963"/>
            <a:ext cx="175195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 sz="2200">
                <a:solidFill>
                  <a:srgbClr val="000000"/>
                </a:solidFill>
                <a:latin typeface="Arial" charset="0"/>
              </a:rPr>
              <a:t>Validación de </a:t>
            </a:r>
            <a:endParaRPr lang="es-ES" sz="2800"/>
          </a:p>
        </p:txBody>
      </p:sp>
      <p:sp>
        <p:nvSpPr>
          <p:cNvPr id="68666" name="Rectangle 58"/>
          <p:cNvSpPr>
            <a:spLocks noChangeArrowheads="1"/>
          </p:cNvSpPr>
          <p:nvPr/>
        </p:nvSpPr>
        <p:spPr bwMode="auto">
          <a:xfrm>
            <a:off x="8588574" y="8028505"/>
            <a:ext cx="158537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 sz="2200">
                <a:solidFill>
                  <a:srgbClr val="000000"/>
                </a:solidFill>
                <a:latin typeface="Arial" charset="0"/>
              </a:rPr>
              <a:t>las medidas </a:t>
            </a:r>
            <a:endParaRPr lang="es-ES" sz="2800"/>
          </a:p>
        </p:txBody>
      </p:sp>
      <p:sp>
        <p:nvSpPr>
          <p:cNvPr id="68667" name="Rectangle 59"/>
          <p:cNvSpPr>
            <a:spLocks noChangeArrowheads="1"/>
          </p:cNvSpPr>
          <p:nvPr/>
        </p:nvSpPr>
        <p:spPr bwMode="auto">
          <a:xfrm>
            <a:off x="8713591" y="8363547"/>
            <a:ext cx="124072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 sz="2200">
                <a:solidFill>
                  <a:srgbClr val="000000"/>
                </a:solidFill>
                <a:latin typeface="Arial" charset="0"/>
              </a:rPr>
              <a:t>de control</a:t>
            </a:r>
            <a:endParaRPr lang="es-ES" sz="2800"/>
          </a:p>
        </p:txBody>
      </p:sp>
      <p:sp>
        <p:nvSpPr>
          <p:cNvPr id="68668" name="Rectangle 60"/>
          <p:cNvSpPr>
            <a:spLocks noChangeArrowheads="1"/>
          </p:cNvSpPr>
          <p:nvPr/>
        </p:nvSpPr>
        <p:spPr bwMode="auto">
          <a:xfrm>
            <a:off x="10586323" y="6815852"/>
            <a:ext cx="2370296" cy="1182649"/>
          </a:xfrm>
          <a:prstGeom prst="rect">
            <a:avLst/>
          </a:prstGeom>
          <a:solidFill>
            <a:srgbClr val="E8EEF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018" tIns="72009" rIns="144018" bIns="72009"/>
          <a:lstStyle/>
          <a:p>
            <a:endParaRPr lang="es-CO"/>
          </a:p>
        </p:txBody>
      </p:sp>
      <p:sp>
        <p:nvSpPr>
          <p:cNvPr id="68669" name="Rectangle 61"/>
          <p:cNvSpPr>
            <a:spLocks noChangeArrowheads="1"/>
          </p:cNvSpPr>
          <p:nvPr/>
        </p:nvSpPr>
        <p:spPr bwMode="auto">
          <a:xfrm>
            <a:off x="10613827" y="6815852"/>
            <a:ext cx="2370296" cy="1182649"/>
          </a:xfrm>
          <a:prstGeom prst="rect">
            <a:avLst/>
          </a:prstGeom>
          <a:noFill/>
          <a:ln w="4763"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144018" tIns="72009" rIns="144018" bIns="72009"/>
          <a:lstStyle/>
          <a:p>
            <a:endParaRPr lang="es-CO"/>
          </a:p>
        </p:txBody>
      </p:sp>
      <p:sp>
        <p:nvSpPr>
          <p:cNvPr id="68670" name="Rectangle 62"/>
          <p:cNvSpPr>
            <a:spLocks noChangeArrowheads="1"/>
          </p:cNvSpPr>
          <p:nvPr/>
        </p:nvSpPr>
        <p:spPr bwMode="auto">
          <a:xfrm>
            <a:off x="10788849" y="7070884"/>
            <a:ext cx="207108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 sz="2200">
                <a:solidFill>
                  <a:srgbClr val="000000"/>
                </a:solidFill>
                <a:latin typeface="Arial" charset="0"/>
              </a:rPr>
              <a:t>Establecimiento </a:t>
            </a:r>
            <a:endParaRPr lang="es-ES" sz="2800"/>
          </a:p>
        </p:txBody>
      </p:sp>
      <p:sp>
        <p:nvSpPr>
          <p:cNvPr id="68671" name="Rectangle 63"/>
          <p:cNvSpPr>
            <a:spLocks noChangeArrowheads="1"/>
          </p:cNvSpPr>
          <p:nvPr/>
        </p:nvSpPr>
        <p:spPr bwMode="auto">
          <a:xfrm>
            <a:off x="10748844" y="7403427"/>
            <a:ext cx="205344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 sz="2200">
                <a:solidFill>
                  <a:srgbClr val="000000"/>
                </a:solidFill>
                <a:latin typeface="Arial" charset="0"/>
              </a:rPr>
              <a:t>del plan HACCP</a:t>
            </a:r>
            <a:endParaRPr lang="es-ES" sz="2800"/>
          </a:p>
        </p:txBody>
      </p:sp>
      <p:sp>
        <p:nvSpPr>
          <p:cNvPr id="68672" name="Rectangle 64"/>
          <p:cNvSpPr>
            <a:spLocks noChangeArrowheads="1"/>
          </p:cNvSpPr>
          <p:nvPr/>
        </p:nvSpPr>
        <p:spPr bwMode="auto">
          <a:xfrm>
            <a:off x="10586323" y="8393551"/>
            <a:ext cx="2370296" cy="1182647"/>
          </a:xfrm>
          <a:prstGeom prst="rect">
            <a:avLst/>
          </a:prstGeom>
          <a:solidFill>
            <a:srgbClr val="E8EEF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018" tIns="72009" rIns="144018" bIns="72009"/>
          <a:lstStyle/>
          <a:p>
            <a:endParaRPr lang="es-CO"/>
          </a:p>
        </p:txBody>
      </p:sp>
      <p:sp>
        <p:nvSpPr>
          <p:cNvPr id="68673" name="Rectangle 65"/>
          <p:cNvSpPr>
            <a:spLocks noChangeArrowheads="1"/>
          </p:cNvSpPr>
          <p:nvPr/>
        </p:nvSpPr>
        <p:spPr bwMode="auto">
          <a:xfrm>
            <a:off x="10586323" y="8393551"/>
            <a:ext cx="2370296" cy="1182647"/>
          </a:xfrm>
          <a:prstGeom prst="rect">
            <a:avLst/>
          </a:prstGeom>
          <a:noFill/>
          <a:ln w="4763"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144018" tIns="72009" rIns="144018" bIns="72009"/>
          <a:lstStyle/>
          <a:p>
            <a:endParaRPr lang="es-CO"/>
          </a:p>
        </p:txBody>
      </p:sp>
      <p:sp>
        <p:nvSpPr>
          <p:cNvPr id="68674" name="Rectangle 66"/>
          <p:cNvSpPr>
            <a:spLocks noChangeArrowheads="1"/>
          </p:cNvSpPr>
          <p:nvPr/>
        </p:nvSpPr>
        <p:spPr bwMode="auto">
          <a:xfrm>
            <a:off x="10788849" y="8488562"/>
            <a:ext cx="207108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 sz="2200">
                <a:solidFill>
                  <a:srgbClr val="000000"/>
                </a:solidFill>
                <a:latin typeface="Arial" charset="0"/>
              </a:rPr>
              <a:t>Establecimiento </a:t>
            </a:r>
            <a:endParaRPr lang="es-ES" sz="2800"/>
          </a:p>
        </p:txBody>
      </p:sp>
      <p:sp>
        <p:nvSpPr>
          <p:cNvPr id="68675" name="Rectangle 67"/>
          <p:cNvSpPr>
            <a:spLocks noChangeArrowheads="1"/>
          </p:cNvSpPr>
          <p:nvPr/>
        </p:nvSpPr>
        <p:spPr bwMode="auto">
          <a:xfrm>
            <a:off x="11228905" y="8821103"/>
            <a:ext cx="119103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 sz="2200">
                <a:solidFill>
                  <a:srgbClr val="000000"/>
                </a:solidFill>
                <a:latin typeface="Arial" charset="0"/>
              </a:rPr>
              <a:t>de PPRs </a:t>
            </a:r>
            <a:endParaRPr lang="es-ES" sz="2800"/>
          </a:p>
        </p:txBody>
      </p:sp>
      <p:sp>
        <p:nvSpPr>
          <p:cNvPr id="68676" name="Rectangle 68"/>
          <p:cNvSpPr>
            <a:spLocks noChangeArrowheads="1"/>
          </p:cNvSpPr>
          <p:nvPr/>
        </p:nvSpPr>
        <p:spPr bwMode="auto">
          <a:xfrm>
            <a:off x="10893863" y="9156145"/>
            <a:ext cx="175849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 sz="2200">
                <a:solidFill>
                  <a:srgbClr val="000000"/>
                </a:solidFill>
                <a:latin typeface="Arial" charset="0"/>
              </a:rPr>
              <a:t>operacionales</a:t>
            </a:r>
            <a:endParaRPr lang="es-ES" sz="2800"/>
          </a:p>
        </p:txBody>
      </p:sp>
      <p:sp>
        <p:nvSpPr>
          <p:cNvPr id="68677" name="Freeform 69"/>
          <p:cNvSpPr>
            <a:spLocks/>
          </p:cNvSpPr>
          <p:nvPr/>
        </p:nvSpPr>
        <p:spPr bwMode="auto">
          <a:xfrm>
            <a:off x="6405800" y="4483062"/>
            <a:ext cx="1060133" cy="1845231"/>
          </a:xfrm>
          <a:custGeom>
            <a:avLst/>
            <a:gdLst>
              <a:gd name="T0" fmla="*/ 202 w 813"/>
              <a:gd name="T1" fmla="*/ 1227 h 1415"/>
              <a:gd name="T2" fmla="*/ 0 w 813"/>
              <a:gd name="T3" fmla="*/ 1341 h 1415"/>
              <a:gd name="T4" fmla="*/ 529 w 813"/>
              <a:gd name="T5" fmla="*/ 1415 h 1415"/>
              <a:gd name="T6" fmla="*/ 718 w 813"/>
              <a:gd name="T7" fmla="*/ 934 h 1415"/>
              <a:gd name="T8" fmla="*/ 529 w 813"/>
              <a:gd name="T9" fmla="*/ 1041 h 1415"/>
              <a:gd name="T10" fmla="*/ 473 w 813"/>
              <a:gd name="T11" fmla="*/ 823 h 1415"/>
              <a:gd name="T12" fmla="*/ 742 w 813"/>
              <a:gd name="T13" fmla="*/ 405 h 1415"/>
              <a:gd name="T14" fmla="*/ 742 w 813"/>
              <a:gd name="T15" fmla="*/ 405 h 1415"/>
              <a:gd name="T16" fmla="*/ 605 w 813"/>
              <a:gd name="T17" fmla="*/ 249 h 1415"/>
              <a:gd name="T18" fmla="*/ 813 w 813"/>
              <a:gd name="T19" fmla="*/ 0 h 1415"/>
              <a:gd name="T20" fmla="*/ 95 w 813"/>
              <a:gd name="T21" fmla="*/ 823 h 1415"/>
              <a:gd name="T22" fmla="*/ 202 w 813"/>
              <a:gd name="T23" fmla="*/ 1227 h 1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13" h="1415">
                <a:moveTo>
                  <a:pt x="202" y="1227"/>
                </a:moveTo>
                <a:lnTo>
                  <a:pt x="0" y="1341"/>
                </a:lnTo>
                <a:lnTo>
                  <a:pt x="529" y="1415"/>
                </a:lnTo>
                <a:lnTo>
                  <a:pt x="718" y="934"/>
                </a:lnTo>
                <a:lnTo>
                  <a:pt x="529" y="1041"/>
                </a:lnTo>
                <a:cubicBezTo>
                  <a:pt x="492" y="974"/>
                  <a:pt x="473" y="899"/>
                  <a:pt x="473" y="823"/>
                </a:cubicBezTo>
                <a:cubicBezTo>
                  <a:pt x="473" y="644"/>
                  <a:pt x="577" y="482"/>
                  <a:pt x="742" y="405"/>
                </a:cubicBezTo>
                <a:lnTo>
                  <a:pt x="742" y="405"/>
                </a:lnTo>
                <a:lnTo>
                  <a:pt x="605" y="249"/>
                </a:lnTo>
                <a:lnTo>
                  <a:pt x="813" y="0"/>
                </a:lnTo>
                <a:cubicBezTo>
                  <a:pt x="399" y="64"/>
                  <a:pt x="95" y="413"/>
                  <a:pt x="95" y="823"/>
                </a:cubicBezTo>
                <a:cubicBezTo>
                  <a:pt x="95" y="964"/>
                  <a:pt x="132" y="1103"/>
                  <a:pt x="202" y="1227"/>
                </a:cubicBezTo>
                <a:close/>
              </a:path>
            </a:pathLst>
          </a:custGeom>
          <a:solidFill>
            <a:schemeClr val="accent2"/>
          </a:solidFill>
          <a:ln w="12700" cap="rnd">
            <a:solidFill>
              <a:srgbClr val="000000"/>
            </a:solidFill>
            <a:prstDash val="solid"/>
            <a:round/>
            <a:headEnd/>
            <a:tailEnd/>
          </a:ln>
        </p:spPr>
        <p:txBody>
          <a:bodyPr lIns="144018" tIns="72009" rIns="144018" bIns="72009"/>
          <a:lstStyle/>
          <a:p>
            <a:endParaRPr lang="es-CO"/>
          </a:p>
        </p:txBody>
      </p:sp>
      <p:sp>
        <p:nvSpPr>
          <p:cNvPr id="68678" name="Freeform 70"/>
          <p:cNvSpPr>
            <a:spLocks/>
          </p:cNvSpPr>
          <p:nvPr/>
        </p:nvSpPr>
        <p:spPr bwMode="auto">
          <a:xfrm>
            <a:off x="6820852" y="5603201"/>
            <a:ext cx="1952745" cy="1157644"/>
          </a:xfrm>
          <a:custGeom>
            <a:avLst/>
            <a:gdLst>
              <a:gd name="T0" fmla="*/ 1354 w 1496"/>
              <a:gd name="T1" fmla="*/ 396 h 888"/>
              <a:gd name="T2" fmla="*/ 1496 w 1496"/>
              <a:gd name="T3" fmla="*/ 481 h 888"/>
              <a:gd name="T4" fmla="*/ 1307 w 1496"/>
              <a:gd name="T5" fmla="*/ 0 h 888"/>
              <a:gd name="T6" fmla="*/ 816 w 1496"/>
              <a:gd name="T7" fmla="*/ 74 h 888"/>
              <a:gd name="T8" fmla="*/ 1031 w 1496"/>
              <a:gd name="T9" fmla="*/ 203 h 888"/>
              <a:gd name="T10" fmla="*/ 382 w 1496"/>
              <a:gd name="T11" fmla="*/ 359 h 888"/>
              <a:gd name="T12" fmla="*/ 310 w 1496"/>
              <a:gd name="T13" fmla="*/ 305 h 888"/>
              <a:gd name="T14" fmla="*/ 211 w 1496"/>
              <a:gd name="T15" fmla="*/ 555 h 888"/>
              <a:gd name="T16" fmla="*/ 0 w 1496"/>
              <a:gd name="T17" fmla="*/ 526 h 888"/>
              <a:gd name="T18" fmla="*/ 1202 w 1496"/>
              <a:gd name="T19" fmla="*/ 577 h 888"/>
              <a:gd name="T20" fmla="*/ 1354 w 1496"/>
              <a:gd name="T21" fmla="*/ 396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96" h="888">
                <a:moveTo>
                  <a:pt x="1354" y="396"/>
                </a:moveTo>
                <a:lnTo>
                  <a:pt x="1496" y="481"/>
                </a:lnTo>
                <a:lnTo>
                  <a:pt x="1307" y="0"/>
                </a:lnTo>
                <a:lnTo>
                  <a:pt x="816" y="74"/>
                </a:lnTo>
                <a:lnTo>
                  <a:pt x="1031" y="203"/>
                </a:lnTo>
                <a:cubicBezTo>
                  <a:pt x="896" y="421"/>
                  <a:pt x="606" y="491"/>
                  <a:pt x="382" y="359"/>
                </a:cubicBezTo>
                <a:cubicBezTo>
                  <a:pt x="356" y="343"/>
                  <a:pt x="332" y="325"/>
                  <a:pt x="310" y="305"/>
                </a:cubicBezTo>
                <a:lnTo>
                  <a:pt x="211" y="555"/>
                </a:lnTo>
                <a:lnTo>
                  <a:pt x="0" y="526"/>
                </a:lnTo>
                <a:cubicBezTo>
                  <a:pt x="318" y="865"/>
                  <a:pt x="855" y="888"/>
                  <a:pt x="1202" y="577"/>
                </a:cubicBezTo>
                <a:cubicBezTo>
                  <a:pt x="1261" y="524"/>
                  <a:pt x="1312" y="463"/>
                  <a:pt x="1354" y="396"/>
                </a:cubicBezTo>
                <a:close/>
              </a:path>
            </a:pathLst>
          </a:custGeom>
          <a:solidFill>
            <a:srgbClr val="339966">
              <a:alpha val="60001"/>
            </a:srgbClr>
          </a:solidFill>
          <a:ln w="12700" cap="rnd">
            <a:solidFill>
              <a:srgbClr val="000000"/>
            </a:solidFill>
            <a:prstDash val="solid"/>
            <a:round/>
            <a:headEnd/>
            <a:tailEnd/>
          </a:ln>
        </p:spPr>
        <p:txBody>
          <a:bodyPr lIns="144018" tIns="72009" rIns="144018" bIns="72009"/>
          <a:lstStyle/>
          <a:p>
            <a:endParaRPr lang="es-CO"/>
          </a:p>
        </p:txBody>
      </p:sp>
      <p:sp>
        <p:nvSpPr>
          <p:cNvPr id="68679" name="Freeform 71"/>
          <p:cNvSpPr>
            <a:spLocks/>
          </p:cNvSpPr>
          <p:nvPr/>
        </p:nvSpPr>
        <p:spPr bwMode="auto">
          <a:xfrm>
            <a:off x="7160895" y="4278036"/>
            <a:ext cx="1552695" cy="1685211"/>
          </a:xfrm>
          <a:custGeom>
            <a:avLst/>
            <a:gdLst>
              <a:gd name="T0" fmla="*/ 340 w 1191"/>
              <a:gd name="T1" fmla="*/ 148 h 1293"/>
              <a:gd name="T2" fmla="*/ 340 w 1191"/>
              <a:gd name="T3" fmla="*/ 0 h 1293"/>
              <a:gd name="T4" fmla="*/ 0 w 1191"/>
              <a:gd name="T5" fmla="*/ 407 h 1293"/>
              <a:gd name="T6" fmla="*/ 340 w 1191"/>
              <a:gd name="T7" fmla="*/ 796 h 1293"/>
              <a:gd name="T8" fmla="*/ 340 w 1191"/>
              <a:gd name="T9" fmla="*/ 518 h 1293"/>
              <a:gd name="T10" fmla="*/ 813 w 1191"/>
              <a:gd name="T11" fmla="*/ 981 h 1293"/>
              <a:gd name="T12" fmla="*/ 813 w 1191"/>
              <a:gd name="T13" fmla="*/ 981 h 1293"/>
              <a:gd name="T14" fmla="*/ 807 w 1191"/>
              <a:gd name="T15" fmla="*/ 1050 h 1293"/>
              <a:gd name="T16" fmla="*/ 807 w 1191"/>
              <a:gd name="T17" fmla="*/ 1050 h 1293"/>
              <a:gd name="T18" fmla="*/ 1020 w 1191"/>
              <a:gd name="T19" fmla="*/ 1018 h 1293"/>
              <a:gd name="T20" fmla="*/ 1129 w 1191"/>
              <a:gd name="T21" fmla="*/ 1293 h 1293"/>
              <a:gd name="T22" fmla="*/ 1191 w 1191"/>
              <a:gd name="T23" fmla="*/ 981 h 1293"/>
              <a:gd name="T24" fmla="*/ 340 w 1191"/>
              <a:gd name="T25" fmla="*/ 148 h 1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91" h="1293">
                <a:moveTo>
                  <a:pt x="340" y="148"/>
                </a:moveTo>
                <a:lnTo>
                  <a:pt x="340" y="0"/>
                </a:lnTo>
                <a:lnTo>
                  <a:pt x="0" y="407"/>
                </a:lnTo>
                <a:lnTo>
                  <a:pt x="340" y="796"/>
                </a:lnTo>
                <a:lnTo>
                  <a:pt x="340" y="518"/>
                </a:lnTo>
                <a:cubicBezTo>
                  <a:pt x="601" y="518"/>
                  <a:pt x="813" y="725"/>
                  <a:pt x="813" y="981"/>
                </a:cubicBezTo>
                <a:cubicBezTo>
                  <a:pt x="813" y="981"/>
                  <a:pt x="813" y="981"/>
                  <a:pt x="813" y="981"/>
                </a:cubicBezTo>
                <a:cubicBezTo>
                  <a:pt x="813" y="1004"/>
                  <a:pt x="811" y="1027"/>
                  <a:pt x="807" y="1050"/>
                </a:cubicBezTo>
                <a:lnTo>
                  <a:pt x="807" y="1050"/>
                </a:lnTo>
                <a:lnTo>
                  <a:pt x="1020" y="1018"/>
                </a:lnTo>
                <a:lnTo>
                  <a:pt x="1129" y="1293"/>
                </a:lnTo>
                <a:cubicBezTo>
                  <a:pt x="1170" y="1194"/>
                  <a:pt x="1191" y="1088"/>
                  <a:pt x="1191" y="981"/>
                </a:cubicBezTo>
                <a:cubicBezTo>
                  <a:pt x="1191" y="521"/>
                  <a:pt x="810" y="148"/>
                  <a:pt x="340" y="148"/>
                </a:cubicBezTo>
                <a:close/>
              </a:path>
            </a:pathLst>
          </a:custGeom>
          <a:solidFill>
            <a:srgbClr val="FF0000">
              <a:alpha val="50000"/>
            </a:srgbClr>
          </a:solidFill>
          <a:ln w="12700" cap="rnd">
            <a:solidFill>
              <a:srgbClr val="000000"/>
            </a:solidFill>
            <a:prstDash val="solid"/>
            <a:round/>
            <a:headEnd/>
            <a:tailEnd/>
          </a:ln>
        </p:spPr>
        <p:txBody>
          <a:bodyPr lIns="144018" tIns="72009" rIns="144018" bIns="72009"/>
          <a:lstStyle/>
          <a:p>
            <a:endParaRPr lang="es-CO"/>
          </a:p>
        </p:txBody>
      </p:sp>
      <p:sp>
        <p:nvSpPr>
          <p:cNvPr id="68680" name="Freeform 72"/>
          <p:cNvSpPr>
            <a:spLocks/>
          </p:cNvSpPr>
          <p:nvPr/>
        </p:nvSpPr>
        <p:spPr bwMode="auto">
          <a:xfrm>
            <a:off x="2280285" y="3465434"/>
            <a:ext cx="1972747" cy="665083"/>
          </a:xfrm>
          <a:custGeom>
            <a:avLst/>
            <a:gdLst>
              <a:gd name="T0" fmla="*/ 789 w 789"/>
              <a:gd name="T1" fmla="*/ 0 h 266"/>
              <a:gd name="T2" fmla="*/ 0 w 789"/>
              <a:gd name="T3" fmla="*/ 0 h 266"/>
              <a:gd name="T4" fmla="*/ 0 w 789"/>
              <a:gd name="T5" fmla="*/ 266 h 266"/>
            </a:gdLst>
            <a:ahLst/>
            <a:cxnLst>
              <a:cxn ang="0">
                <a:pos x="T0" y="T1"/>
              </a:cxn>
              <a:cxn ang="0">
                <a:pos x="T2" y="T3"/>
              </a:cxn>
              <a:cxn ang="0">
                <a:pos x="T4" y="T5"/>
              </a:cxn>
            </a:cxnLst>
            <a:rect l="0" t="0" r="r" b="b"/>
            <a:pathLst>
              <a:path w="789" h="266">
                <a:moveTo>
                  <a:pt x="789" y="0"/>
                </a:moveTo>
                <a:lnTo>
                  <a:pt x="0" y="0"/>
                </a:lnTo>
                <a:lnTo>
                  <a:pt x="0" y="266"/>
                </a:lnTo>
              </a:path>
            </a:pathLst>
          </a:custGeom>
          <a:noFill/>
          <a:ln w="71438" cap="rnd">
            <a:solidFill>
              <a:srgbClr val="4677BF"/>
            </a:solidFill>
            <a:prstDash val="solid"/>
            <a:round/>
            <a:headEnd/>
            <a:tailEnd/>
          </a:ln>
          <a:extLst>
            <a:ext uri="{909E8E84-426E-40DD-AFC4-6F175D3DCCD1}">
              <a14:hiddenFill xmlns:a14="http://schemas.microsoft.com/office/drawing/2010/main">
                <a:solidFill>
                  <a:srgbClr val="FFFFFF"/>
                </a:solidFill>
              </a14:hiddenFill>
            </a:ext>
          </a:extLst>
        </p:spPr>
        <p:txBody>
          <a:bodyPr lIns="144018" tIns="72009" rIns="144018" bIns="72009"/>
          <a:lstStyle/>
          <a:p>
            <a:endParaRPr lang="es-CO"/>
          </a:p>
        </p:txBody>
      </p:sp>
      <p:sp>
        <p:nvSpPr>
          <p:cNvPr id="68681" name="Freeform 73"/>
          <p:cNvSpPr>
            <a:spLocks/>
          </p:cNvSpPr>
          <p:nvPr/>
        </p:nvSpPr>
        <p:spPr bwMode="auto">
          <a:xfrm>
            <a:off x="2072760" y="4083011"/>
            <a:ext cx="365046" cy="367545"/>
          </a:xfrm>
          <a:custGeom>
            <a:avLst/>
            <a:gdLst>
              <a:gd name="T0" fmla="*/ 146 w 146"/>
              <a:gd name="T1" fmla="*/ 0 h 147"/>
              <a:gd name="T2" fmla="*/ 73 w 146"/>
              <a:gd name="T3" fmla="*/ 147 h 147"/>
              <a:gd name="T4" fmla="*/ 0 w 146"/>
              <a:gd name="T5" fmla="*/ 0 h 147"/>
              <a:gd name="T6" fmla="*/ 146 w 146"/>
              <a:gd name="T7" fmla="*/ 0 h 147"/>
            </a:gdLst>
            <a:ahLst/>
            <a:cxnLst>
              <a:cxn ang="0">
                <a:pos x="T0" y="T1"/>
              </a:cxn>
              <a:cxn ang="0">
                <a:pos x="T2" y="T3"/>
              </a:cxn>
              <a:cxn ang="0">
                <a:pos x="T4" y="T5"/>
              </a:cxn>
              <a:cxn ang="0">
                <a:pos x="T6" y="T7"/>
              </a:cxn>
            </a:cxnLst>
            <a:rect l="0" t="0" r="r" b="b"/>
            <a:pathLst>
              <a:path w="146" h="147">
                <a:moveTo>
                  <a:pt x="146" y="0"/>
                </a:moveTo>
                <a:lnTo>
                  <a:pt x="73" y="147"/>
                </a:lnTo>
                <a:lnTo>
                  <a:pt x="0" y="0"/>
                </a:lnTo>
                <a:lnTo>
                  <a:pt x="146" y="0"/>
                </a:lnTo>
                <a:close/>
              </a:path>
            </a:pathLst>
          </a:custGeom>
          <a:solidFill>
            <a:srgbClr val="4677BF"/>
          </a:solidFill>
          <a:ln>
            <a:noFill/>
          </a:ln>
          <a:extLst>
            <a:ext uri="{91240B29-F687-4F45-9708-019B960494DF}">
              <a14:hiddenLine xmlns:a14="http://schemas.microsoft.com/office/drawing/2010/main" w="9525">
                <a:solidFill>
                  <a:srgbClr val="000000"/>
                </a:solidFill>
                <a:round/>
                <a:headEnd/>
                <a:tailEnd/>
              </a14:hiddenLine>
            </a:ext>
          </a:extLst>
        </p:spPr>
        <p:txBody>
          <a:bodyPr lIns="144018" tIns="72009" rIns="144018" bIns="72009"/>
          <a:lstStyle/>
          <a:p>
            <a:endParaRPr lang="es-CO"/>
          </a:p>
        </p:txBody>
      </p:sp>
      <p:sp>
        <p:nvSpPr>
          <p:cNvPr id="68682" name="Line 74"/>
          <p:cNvSpPr>
            <a:spLocks noChangeShapeType="1"/>
          </p:cNvSpPr>
          <p:nvPr/>
        </p:nvSpPr>
        <p:spPr bwMode="auto">
          <a:xfrm flipH="1">
            <a:off x="6973373" y="3465434"/>
            <a:ext cx="1032628" cy="7502"/>
          </a:xfrm>
          <a:prstGeom prst="line">
            <a:avLst/>
          </a:prstGeom>
          <a:noFill/>
          <a:ln w="71438" cap="rnd">
            <a:solidFill>
              <a:srgbClr val="4677BF"/>
            </a:solidFill>
            <a:round/>
            <a:headEnd/>
            <a:tailEnd/>
          </a:ln>
          <a:extLst>
            <a:ext uri="{909E8E84-426E-40DD-AFC4-6F175D3DCCD1}">
              <a14:hiddenFill xmlns:a14="http://schemas.microsoft.com/office/drawing/2010/main">
                <a:noFill/>
              </a14:hiddenFill>
            </a:ext>
          </a:extLst>
        </p:spPr>
        <p:txBody>
          <a:bodyPr lIns="144018" tIns="72009" rIns="144018" bIns="72009"/>
          <a:lstStyle/>
          <a:p>
            <a:endParaRPr lang="es-CO"/>
          </a:p>
        </p:txBody>
      </p:sp>
      <p:sp>
        <p:nvSpPr>
          <p:cNvPr id="68683" name="Freeform 75"/>
          <p:cNvSpPr>
            <a:spLocks/>
          </p:cNvSpPr>
          <p:nvPr/>
        </p:nvSpPr>
        <p:spPr bwMode="auto">
          <a:xfrm>
            <a:off x="6605826" y="3280411"/>
            <a:ext cx="367547" cy="367547"/>
          </a:xfrm>
          <a:custGeom>
            <a:avLst/>
            <a:gdLst>
              <a:gd name="T0" fmla="*/ 147 w 147"/>
              <a:gd name="T1" fmla="*/ 147 h 147"/>
              <a:gd name="T2" fmla="*/ 0 w 147"/>
              <a:gd name="T3" fmla="*/ 74 h 147"/>
              <a:gd name="T4" fmla="*/ 147 w 147"/>
              <a:gd name="T5" fmla="*/ 0 h 147"/>
              <a:gd name="T6" fmla="*/ 147 w 147"/>
              <a:gd name="T7" fmla="*/ 147 h 147"/>
            </a:gdLst>
            <a:ahLst/>
            <a:cxnLst>
              <a:cxn ang="0">
                <a:pos x="T0" y="T1"/>
              </a:cxn>
              <a:cxn ang="0">
                <a:pos x="T2" y="T3"/>
              </a:cxn>
              <a:cxn ang="0">
                <a:pos x="T4" y="T5"/>
              </a:cxn>
              <a:cxn ang="0">
                <a:pos x="T6" y="T7"/>
              </a:cxn>
            </a:cxnLst>
            <a:rect l="0" t="0" r="r" b="b"/>
            <a:pathLst>
              <a:path w="147" h="147">
                <a:moveTo>
                  <a:pt x="147" y="147"/>
                </a:moveTo>
                <a:lnTo>
                  <a:pt x="0" y="74"/>
                </a:lnTo>
                <a:lnTo>
                  <a:pt x="147" y="0"/>
                </a:lnTo>
                <a:lnTo>
                  <a:pt x="147" y="147"/>
                </a:lnTo>
                <a:close/>
              </a:path>
            </a:pathLst>
          </a:custGeom>
          <a:solidFill>
            <a:srgbClr val="4677BF"/>
          </a:solidFill>
          <a:ln>
            <a:noFill/>
          </a:ln>
          <a:extLst>
            <a:ext uri="{91240B29-F687-4F45-9708-019B960494DF}">
              <a14:hiddenLine xmlns:a14="http://schemas.microsoft.com/office/drawing/2010/main" w="9525">
                <a:solidFill>
                  <a:srgbClr val="000000"/>
                </a:solidFill>
                <a:round/>
                <a:headEnd/>
                <a:tailEnd/>
              </a14:hiddenLine>
            </a:ext>
          </a:extLst>
        </p:spPr>
        <p:txBody>
          <a:bodyPr lIns="144018" tIns="72009" rIns="144018" bIns="72009"/>
          <a:lstStyle/>
          <a:p>
            <a:endParaRPr lang="es-CO"/>
          </a:p>
        </p:txBody>
      </p:sp>
      <p:sp>
        <p:nvSpPr>
          <p:cNvPr id="68684" name="Freeform 76"/>
          <p:cNvSpPr>
            <a:spLocks/>
          </p:cNvSpPr>
          <p:nvPr/>
        </p:nvSpPr>
        <p:spPr bwMode="auto">
          <a:xfrm>
            <a:off x="10686337" y="3465434"/>
            <a:ext cx="2637830" cy="985123"/>
          </a:xfrm>
          <a:custGeom>
            <a:avLst/>
            <a:gdLst>
              <a:gd name="T0" fmla="*/ 1055 w 1055"/>
              <a:gd name="T1" fmla="*/ 394 h 394"/>
              <a:gd name="T2" fmla="*/ 1055 w 1055"/>
              <a:gd name="T3" fmla="*/ 0 h 394"/>
              <a:gd name="T4" fmla="*/ 0 w 1055"/>
              <a:gd name="T5" fmla="*/ 0 h 394"/>
            </a:gdLst>
            <a:ahLst/>
            <a:cxnLst>
              <a:cxn ang="0">
                <a:pos x="T0" y="T1"/>
              </a:cxn>
              <a:cxn ang="0">
                <a:pos x="T2" y="T3"/>
              </a:cxn>
              <a:cxn ang="0">
                <a:pos x="T4" y="T5"/>
              </a:cxn>
            </a:cxnLst>
            <a:rect l="0" t="0" r="r" b="b"/>
            <a:pathLst>
              <a:path w="1055" h="394">
                <a:moveTo>
                  <a:pt x="1055" y="394"/>
                </a:moveTo>
                <a:lnTo>
                  <a:pt x="1055" y="0"/>
                </a:lnTo>
                <a:lnTo>
                  <a:pt x="0" y="0"/>
                </a:lnTo>
              </a:path>
            </a:pathLst>
          </a:custGeom>
          <a:noFill/>
          <a:ln w="71438" cap="rnd">
            <a:solidFill>
              <a:srgbClr val="4677BF"/>
            </a:solidFill>
            <a:prstDash val="solid"/>
            <a:round/>
            <a:headEnd/>
            <a:tailEnd/>
          </a:ln>
          <a:extLst>
            <a:ext uri="{909E8E84-426E-40DD-AFC4-6F175D3DCCD1}">
              <a14:hiddenFill xmlns:a14="http://schemas.microsoft.com/office/drawing/2010/main">
                <a:solidFill>
                  <a:srgbClr val="FFFFFF"/>
                </a:solidFill>
              </a14:hiddenFill>
            </a:ext>
          </a:extLst>
        </p:spPr>
        <p:txBody>
          <a:bodyPr lIns="144018" tIns="72009" rIns="144018" bIns="72009"/>
          <a:lstStyle/>
          <a:p>
            <a:endParaRPr lang="es-CO"/>
          </a:p>
        </p:txBody>
      </p:sp>
      <p:sp>
        <p:nvSpPr>
          <p:cNvPr id="68685" name="Freeform 77"/>
          <p:cNvSpPr>
            <a:spLocks/>
          </p:cNvSpPr>
          <p:nvPr/>
        </p:nvSpPr>
        <p:spPr bwMode="auto">
          <a:xfrm>
            <a:off x="10311289" y="3280411"/>
            <a:ext cx="370046" cy="367547"/>
          </a:xfrm>
          <a:custGeom>
            <a:avLst/>
            <a:gdLst>
              <a:gd name="T0" fmla="*/ 148 w 148"/>
              <a:gd name="T1" fmla="*/ 147 h 147"/>
              <a:gd name="T2" fmla="*/ 0 w 148"/>
              <a:gd name="T3" fmla="*/ 74 h 147"/>
              <a:gd name="T4" fmla="*/ 148 w 148"/>
              <a:gd name="T5" fmla="*/ 0 h 147"/>
              <a:gd name="T6" fmla="*/ 148 w 148"/>
              <a:gd name="T7" fmla="*/ 147 h 147"/>
            </a:gdLst>
            <a:ahLst/>
            <a:cxnLst>
              <a:cxn ang="0">
                <a:pos x="T0" y="T1"/>
              </a:cxn>
              <a:cxn ang="0">
                <a:pos x="T2" y="T3"/>
              </a:cxn>
              <a:cxn ang="0">
                <a:pos x="T4" y="T5"/>
              </a:cxn>
              <a:cxn ang="0">
                <a:pos x="T6" y="T7"/>
              </a:cxn>
            </a:cxnLst>
            <a:rect l="0" t="0" r="r" b="b"/>
            <a:pathLst>
              <a:path w="148" h="147">
                <a:moveTo>
                  <a:pt x="148" y="147"/>
                </a:moveTo>
                <a:lnTo>
                  <a:pt x="0" y="74"/>
                </a:lnTo>
                <a:lnTo>
                  <a:pt x="148" y="0"/>
                </a:lnTo>
                <a:lnTo>
                  <a:pt x="148" y="147"/>
                </a:lnTo>
                <a:close/>
              </a:path>
            </a:pathLst>
          </a:custGeom>
          <a:solidFill>
            <a:srgbClr val="4677BF"/>
          </a:solidFill>
          <a:ln>
            <a:noFill/>
          </a:ln>
          <a:extLst>
            <a:ext uri="{91240B29-F687-4F45-9708-019B960494DF}">
              <a14:hiddenLine xmlns:a14="http://schemas.microsoft.com/office/drawing/2010/main" w="9525">
                <a:solidFill>
                  <a:srgbClr val="000000"/>
                </a:solidFill>
                <a:round/>
                <a:headEnd/>
                <a:tailEnd/>
              </a14:hiddenLine>
            </a:ext>
          </a:extLst>
        </p:spPr>
        <p:txBody>
          <a:bodyPr lIns="144018" tIns="72009" rIns="144018" bIns="72009"/>
          <a:lstStyle/>
          <a:p>
            <a:endParaRPr lang="es-CO"/>
          </a:p>
        </p:txBody>
      </p:sp>
      <p:sp>
        <p:nvSpPr>
          <p:cNvPr id="68686" name="Line 78"/>
          <p:cNvSpPr>
            <a:spLocks noChangeShapeType="1"/>
          </p:cNvSpPr>
          <p:nvPr/>
        </p:nvSpPr>
        <p:spPr bwMode="auto">
          <a:xfrm>
            <a:off x="2245281" y="5633206"/>
            <a:ext cx="2501" cy="862607"/>
          </a:xfrm>
          <a:prstGeom prst="line">
            <a:avLst/>
          </a:prstGeom>
          <a:noFill/>
          <a:ln w="71438" cap="rnd">
            <a:solidFill>
              <a:srgbClr val="4677BF"/>
            </a:solidFill>
            <a:round/>
            <a:headEnd/>
            <a:tailEnd/>
          </a:ln>
          <a:extLst>
            <a:ext uri="{909E8E84-426E-40DD-AFC4-6F175D3DCCD1}">
              <a14:hiddenFill xmlns:a14="http://schemas.microsoft.com/office/drawing/2010/main">
                <a:noFill/>
              </a14:hiddenFill>
            </a:ext>
          </a:extLst>
        </p:spPr>
        <p:txBody>
          <a:bodyPr lIns="144018" tIns="72009" rIns="144018" bIns="72009"/>
          <a:lstStyle/>
          <a:p>
            <a:endParaRPr lang="es-CO"/>
          </a:p>
        </p:txBody>
      </p:sp>
      <p:sp>
        <p:nvSpPr>
          <p:cNvPr id="68687" name="Freeform 79"/>
          <p:cNvSpPr>
            <a:spLocks/>
          </p:cNvSpPr>
          <p:nvPr/>
        </p:nvSpPr>
        <p:spPr bwMode="auto">
          <a:xfrm>
            <a:off x="2072760" y="6448307"/>
            <a:ext cx="365046" cy="367545"/>
          </a:xfrm>
          <a:custGeom>
            <a:avLst/>
            <a:gdLst>
              <a:gd name="T0" fmla="*/ 146 w 146"/>
              <a:gd name="T1" fmla="*/ 0 h 147"/>
              <a:gd name="T2" fmla="*/ 73 w 146"/>
              <a:gd name="T3" fmla="*/ 147 h 147"/>
              <a:gd name="T4" fmla="*/ 0 w 146"/>
              <a:gd name="T5" fmla="*/ 0 h 147"/>
              <a:gd name="T6" fmla="*/ 146 w 146"/>
              <a:gd name="T7" fmla="*/ 0 h 147"/>
            </a:gdLst>
            <a:ahLst/>
            <a:cxnLst>
              <a:cxn ang="0">
                <a:pos x="T0" y="T1"/>
              </a:cxn>
              <a:cxn ang="0">
                <a:pos x="T2" y="T3"/>
              </a:cxn>
              <a:cxn ang="0">
                <a:pos x="T4" y="T5"/>
              </a:cxn>
              <a:cxn ang="0">
                <a:pos x="T6" y="T7"/>
              </a:cxn>
            </a:cxnLst>
            <a:rect l="0" t="0" r="r" b="b"/>
            <a:pathLst>
              <a:path w="146" h="147">
                <a:moveTo>
                  <a:pt x="146" y="0"/>
                </a:moveTo>
                <a:lnTo>
                  <a:pt x="73" y="147"/>
                </a:lnTo>
                <a:lnTo>
                  <a:pt x="0" y="0"/>
                </a:lnTo>
                <a:lnTo>
                  <a:pt x="146" y="0"/>
                </a:lnTo>
                <a:close/>
              </a:path>
            </a:pathLst>
          </a:custGeom>
          <a:solidFill>
            <a:srgbClr val="4677BF"/>
          </a:solidFill>
          <a:ln>
            <a:noFill/>
          </a:ln>
          <a:extLst>
            <a:ext uri="{91240B29-F687-4F45-9708-019B960494DF}">
              <a14:hiddenLine xmlns:a14="http://schemas.microsoft.com/office/drawing/2010/main" w="9525">
                <a:solidFill>
                  <a:srgbClr val="000000"/>
                </a:solidFill>
                <a:round/>
                <a:headEnd/>
                <a:tailEnd/>
              </a14:hiddenLine>
            </a:ext>
          </a:extLst>
        </p:spPr>
        <p:txBody>
          <a:bodyPr lIns="144018" tIns="72009" rIns="144018" bIns="72009"/>
          <a:lstStyle/>
          <a:p>
            <a:endParaRPr lang="es-CO"/>
          </a:p>
        </p:txBody>
      </p:sp>
      <p:sp>
        <p:nvSpPr>
          <p:cNvPr id="68688" name="Freeform 80"/>
          <p:cNvSpPr>
            <a:spLocks noEditPoints="1"/>
          </p:cNvSpPr>
          <p:nvPr/>
        </p:nvSpPr>
        <p:spPr bwMode="auto">
          <a:xfrm>
            <a:off x="2380297" y="9518690"/>
            <a:ext cx="4820603" cy="940118"/>
          </a:xfrm>
          <a:custGeom>
            <a:avLst/>
            <a:gdLst>
              <a:gd name="T0" fmla="*/ 3823 w 3867"/>
              <a:gd name="T1" fmla="*/ 174 h 722"/>
              <a:gd name="T2" fmla="*/ 3823 w 3867"/>
              <a:gd name="T3" fmla="*/ 0 h 722"/>
              <a:gd name="T4" fmla="*/ 3867 w 3867"/>
              <a:gd name="T5" fmla="*/ 392 h 722"/>
              <a:gd name="T6" fmla="*/ 3780 w 3867"/>
              <a:gd name="T7" fmla="*/ 305 h 722"/>
              <a:gd name="T8" fmla="*/ 3867 w 3867"/>
              <a:gd name="T9" fmla="*/ 566 h 722"/>
              <a:gd name="T10" fmla="*/ 3780 w 3867"/>
              <a:gd name="T11" fmla="*/ 653 h 722"/>
              <a:gd name="T12" fmla="*/ 3867 w 3867"/>
              <a:gd name="T13" fmla="*/ 566 h 722"/>
              <a:gd name="T14" fmla="*/ 3544 w 3867"/>
              <a:gd name="T15" fmla="*/ 679 h 722"/>
              <a:gd name="T16" fmla="*/ 3718 w 3867"/>
              <a:gd name="T17" fmla="*/ 679 h 722"/>
              <a:gd name="T18" fmla="*/ 3327 w 3867"/>
              <a:gd name="T19" fmla="*/ 722 h 722"/>
              <a:gd name="T20" fmla="*/ 3414 w 3867"/>
              <a:gd name="T21" fmla="*/ 635 h 722"/>
              <a:gd name="T22" fmla="*/ 3153 w 3867"/>
              <a:gd name="T23" fmla="*/ 722 h 722"/>
              <a:gd name="T24" fmla="*/ 3066 w 3867"/>
              <a:gd name="T25" fmla="*/ 635 h 722"/>
              <a:gd name="T26" fmla="*/ 3153 w 3867"/>
              <a:gd name="T27" fmla="*/ 722 h 722"/>
              <a:gd name="T28" fmla="*/ 2761 w 3867"/>
              <a:gd name="T29" fmla="*/ 679 h 722"/>
              <a:gd name="T30" fmla="*/ 2935 w 3867"/>
              <a:gd name="T31" fmla="*/ 679 h 722"/>
              <a:gd name="T32" fmla="*/ 2543 w 3867"/>
              <a:gd name="T33" fmla="*/ 722 h 722"/>
              <a:gd name="T34" fmla="*/ 2630 w 3867"/>
              <a:gd name="T35" fmla="*/ 635 h 722"/>
              <a:gd name="T36" fmla="*/ 2369 w 3867"/>
              <a:gd name="T37" fmla="*/ 722 h 722"/>
              <a:gd name="T38" fmla="*/ 2282 w 3867"/>
              <a:gd name="T39" fmla="*/ 635 h 722"/>
              <a:gd name="T40" fmla="*/ 2369 w 3867"/>
              <a:gd name="T41" fmla="*/ 722 h 722"/>
              <a:gd name="T42" fmla="*/ 1978 w 3867"/>
              <a:gd name="T43" fmla="*/ 679 h 722"/>
              <a:gd name="T44" fmla="*/ 2152 w 3867"/>
              <a:gd name="T45" fmla="*/ 679 h 722"/>
              <a:gd name="T46" fmla="*/ 1760 w 3867"/>
              <a:gd name="T47" fmla="*/ 722 h 722"/>
              <a:gd name="T48" fmla="*/ 1847 w 3867"/>
              <a:gd name="T49" fmla="*/ 635 h 722"/>
              <a:gd name="T50" fmla="*/ 1586 w 3867"/>
              <a:gd name="T51" fmla="*/ 722 h 722"/>
              <a:gd name="T52" fmla="*/ 1499 w 3867"/>
              <a:gd name="T53" fmla="*/ 635 h 722"/>
              <a:gd name="T54" fmla="*/ 1586 w 3867"/>
              <a:gd name="T55" fmla="*/ 722 h 722"/>
              <a:gd name="T56" fmla="*/ 1194 w 3867"/>
              <a:gd name="T57" fmla="*/ 679 h 722"/>
              <a:gd name="T58" fmla="*/ 1368 w 3867"/>
              <a:gd name="T59" fmla="*/ 679 h 722"/>
              <a:gd name="T60" fmla="*/ 977 w 3867"/>
              <a:gd name="T61" fmla="*/ 722 h 722"/>
              <a:gd name="T62" fmla="*/ 1064 w 3867"/>
              <a:gd name="T63" fmla="*/ 635 h 722"/>
              <a:gd name="T64" fmla="*/ 802 w 3867"/>
              <a:gd name="T65" fmla="*/ 722 h 722"/>
              <a:gd name="T66" fmla="*/ 715 w 3867"/>
              <a:gd name="T67" fmla="*/ 635 h 722"/>
              <a:gd name="T68" fmla="*/ 802 w 3867"/>
              <a:gd name="T69" fmla="*/ 722 h 722"/>
              <a:gd name="T70" fmla="*/ 411 w 3867"/>
              <a:gd name="T71" fmla="*/ 679 h 722"/>
              <a:gd name="T72" fmla="*/ 585 w 3867"/>
              <a:gd name="T73" fmla="*/ 679 h 722"/>
              <a:gd name="T74" fmla="*/ 193 w 3867"/>
              <a:gd name="T75" fmla="*/ 722 h 722"/>
              <a:gd name="T76" fmla="*/ 280 w 3867"/>
              <a:gd name="T77" fmla="*/ 635 h 722"/>
              <a:gd name="T78" fmla="*/ 0 w 3867"/>
              <a:gd name="T79" fmla="*/ 654 h 722"/>
              <a:gd name="T80" fmla="*/ 87 w 3867"/>
              <a:gd name="T81" fmla="*/ 567 h 722"/>
              <a:gd name="T82" fmla="*/ 0 w 3867"/>
              <a:gd name="T83" fmla="*/ 654 h 722"/>
              <a:gd name="T84" fmla="*/ 44 w 3867"/>
              <a:gd name="T85" fmla="*/ 262 h 722"/>
              <a:gd name="T86" fmla="*/ 44 w 3867"/>
              <a:gd name="T87" fmla="*/ 437 h 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867" h="722">
                <a:moveTo>
                  <a:pt x="3867" y="44"/>
                </a:moveTo>
                <a:lnTo>
                  <a:pt x="3867" y="131"/>
                </a:lnTo>
                <a:cubicBezTo>
                  <a:pt x="3867" y="155"/>
                  <a:pt x="3847" y="174"/>
                  <a:pt x="3823" y="174"/>
                </a:cubicBezTo>
                <a:cubicBezTo>
                  <a:pt x="3799" y="174"/>
                  <a:pt x="3780" y="155"/>
                  <a:pt x="3780" y="131"/>
                </a:cubicBezTo>
                <a:lnTo>
                  <a:pt x="3780" y="44"/>
                </a:lnTo>
                <a:cubicBezTo>
                  <a:pt x="3780" y="20"/>
                  <a:pt x="3799" y="0"/>
                  <a:pt x="3823" y="0"/>
                </a:cubicBezTo>
                <a:cubicBezTo>
                  <a:pt x="3847" y="0"/>
                  <a:pt x="3867" y="20"/>
                  <a:pt x="3867" y="44"/>
                </a:cubicBezTo>
                <a:close/>
                <a:moveTo>
                  <a:pt x="3867" y="305"/>
                </a:moveTo>
                <a:lnTo>
                  <a:pt x="3867" y="392"/>
                </a:lnTo>
                <a:cubicBezTo>
                  <a:pt x="3867" y="416"/>
                  <a:pt x="3847" y="435"/>
                  <a:pt x="3823" y="435"/>
                </a:cubicBezTo>
                <a:cubicBezTo>
                  <a:pt x="3799" y="435"/>
                  <a:pt x="3780" y="416"/>
                  <a:pt x="3780" y="392"/>
                </a:cubicBezTo>
                <a:lnTo>
                  <a:pt x="3780" y="305"/>
                </a:lnTo>
                <a:cubicBezTo>
                  <a:pt x="3780" y="281"/>
                  <a:pt x="3799" y="261"/>
                  <a:pt x="3823" y="261"/>
                </a:cubicBezTo>
                <a:cubicBezTo>
                  <a:pt x="3847" y="261"/>
                  <a:pt x="3867" y="281"/>
                  <a:pt x="3867" y="305"/>
                </a:cubicBezTo>
                <a:close/>
                <a:moveTo>
                  <a:pt x="3867" y="566"/>
                </a:moveTo>
                <a:lnTo>
                  <a:pt x="3867" y="653"/>
                </a:lnTo>
                <a:cubicBezTo>
                  <a:pt x="3867" y="677"/>
                  <a:pt x="3847" y="697"/>
                  <a:pt x="3823" y="697"/>
                </a:cubicBezTo>
                <a:cubicBezTo>
                  <a:pt x="3799" y="697"/>
                  <a:pt x="3780" y="677"/>
                  <a:pt x="3780" y="653"/>
                </a:cubicBezTo>
                <a:lnTo>
                  <a:pt x="3780" y="566"/>
                </a:lnTo>
                <a:cubicBezTo>
                  <a:pt x="3780" y="542"/>
                  <a:pt x="3799" y="522"/>
                  <a:pt x="3823" y="522"/>
                </a:cubicBezTo>
                <a:cubicBezTo>
                  <a:pt x="3847" y="522"/>
                  <a:pt x="3867" y="542"/>
                  <a:pt x="3867" y="566"/>
                </a:cubicBezTo>
                <a:close/>
                <a:moveTo>
                  <a:pt x="3675" y="722"/>
                </a:moveTo>
                <a:lnTo>
                  <a:pt x="3588" y="722"/>
                </a:lnTo>
                <a:cubicBezTo>
                  <a:pt x="3564" y="722"/>
                  <a:pt x="3544" y="703"/>
                  <a:pt x="3544" y="679"/>
                </a:cubicBezTo>
                <a:cubicBezTo>
                  <a:pt x="3544" y="655"/>
                  <a:pt x="3564" y="635"/>
                  <a:pt x="3588" y="635"/>
                </a:cubicBezTo>
                <a:lnTo>
                  <a:pt x="3675" y="635"/>
                </a:lnTo>
                <a:cubicBezTo>
                  <a:pt x="3699" y="635"/>
                  <a:pt x="3718" y="655"/>
                  <a:pt x="3718" y="679"/>
                </a:cubicBezTo>
                <a:cubicBezTo>
                  <a:pt x="3718" y="703"/>
                  <a:pt x="3699" y="722"/>
                  <a:pt x="3675" y="722"/>
                </a:cubicBezTo>
                <a:close/>
                <a:moveTo>
                  <a:pt x="3414" y="722"/>
                </a:moveTo>
                <a:lnTo>
                  <a:pt x="3327" y="722"/>
                </a:lnTo>
                <a:cubicBezTo>
                  <a:pt x="3303" y="722"/>
                  <a:pt x="3283" y="703"/>
                  <a:pt x="3283" y="679"/>
                </a:cubicBezTo>
                <a:cubicBezTo>
                  <a:pt x="3283" y="655"/>
                  <a:pt x="3303" y="635"/>
                  <a:pt x="3327" y="635"/>
                </a:cubicBezTo>
                <a:lnTo>
                  <a:pt x="3414" y="635"/>
                </a:lnTo>
                <a:cubicBezTo>
                  <a:pt x="3438" y="635"/>
                  <a:pt x="3457" y="655"/>
                  <a:pt x="3457" y="679"/>
                </a:cubicBezTo>
                <a:cubicBezTo>
                  <a:pt x="3457" y="703"/>
                  <a:pt x="3438" y="722"/>
                  <a:pt x="3414" y="722"/>
                </a:cubicBezTo>
                <a:close/>
                <a:moveTo>
                  <a:pt x="3153" y="722"/>
                </a:moveTo>
                <a:lnTo>
                  <a:pt x="3066" y="722"/>
                </a:lnTo>
                <a:cubicBezTo>
                  <a:pt x="3041" y="722"/>
                  <a:pt x="3022" y="703"/>
                  <a:pt x="3022" y="679"/>
                </a:cubicBezTo>
                <a:cubicBezTo>
                  <a:pt x="3022" y="655"/>
                  <a:pt x="3041" y="635"/>
                  <a:pt x="3066" y="635"/>
                </a:cubicBezTo>
                <a:lnTo>
                  <a:pt x="3153" y="635"/>
                </a:lnTo>
                <a:cubicBezTo>
                  <a:pt x="3177" y="635"/>
                  <a:pt x="3196" y="655"/>
                  <a:pt x="3196" y="679"/>
                </a:cubicBezTo>
                <a:cubicBezTo>
                  <a:pt x="3196" y="703"/>
                  <a:pt x="3177" y="722"/>
                  <a:pt x="3153" y="722"/>
                </a:cubicBezTo>
                <a:close/>
                <a:moveTo>
                  <a:pt x="2891" y="722"/>
                </a:moveTo>
                <a:lnTo>
                  <a:pt x="2804" y="722"/>
                </a:lnTo>
                <a:cubicBezTo>
                  <a:pt x="2780" y="722"/>
                  <a:pt x="2761" y="703"/>
                  <a:pt x="2761" y="679"/>
                </a:cubicBezTo>
                <a:cubicBezTo>
                  <a:pt x="2761" y="655"/>
                  <a:pt x="2780" y="635"/>
                  <a:pt x="2804" y="635"/>
                </a:cubicBezTo>
                <a:lnTo>
                  <a:pt x="2891" y="635"/>
                </a:lnTo>
                <a:cubicBezTo>
                  <a:pt x="2915" y="635"/>
                  <a:pt x="2935" y="655"/>
                  <a:pt x="2935" y="679"/>
                </a:cubicBezTo>
                <a:cubicBezTo>
                  <a:pt x="2935" y="703"/>
                  <a:pt x="2915" y="722"/>
                  <a:pt x="2891" y="722"/>
                </a:cubicBezTo>
                <a:close/>
                <a:moveTo>
                  <a:pt x="2630" y="722"/>
                </a:moveTo>
                <a:lnTo>
                  <a:pt x="2543" y="722"/>
                </a:lnTo>
                <a:cubicBezTo>
                  <a:pt x="2519" y="722"/>
                  <a:pt x="2500" y="703"/>
                  <a:pt x="2500" y="679"/>
                </a:cubicBezTo>
                <a:cubicBezTo>
                  <a:pt x="2500" y="655"/>
                  <a:pt x="2519" y="635"/>
                  <a:pt x="2543" y="635"/>
                </a:cubicBezTo>
                <a:lnTo>
                  <a:pt x="2630" y="635"/>
                </a:lnTo>
                <a:cubicBezTo>
                  <a:pt x="2654" y="635"/>
                  <a:pt x="2674" y="655"/>
                  <a:pt x="2674" y="679"/>
                </a:cubicBezTo>
                <a:cubicBezTo>
                  <a:pt x="2674" y="703"/>
                  <a:pt x="2654" y="722"/>
                  <a:pt x="2630" y="722"/>
                </a:cubicBezTo>
                <a:close/>
                <a:moveTo>
                  <a:pt x="2369" y="722"/>
                </a:moveTo>
                <a:lnTo>
                  <a:pt x="2282" y="722"/>
                </a:lnTo>
                <a:cubicBezTo>
                  <a:pt x="2258" y="722"/>
                  <a:pt x="2239" y="703"/>
                  <a:pt x="2239" y="679"/>
                </a:cubicBezTo>
                <a:cubicBezTo>
                  <a:pt x="2239" y="655"/>
                  <a:pt x="2258" y="635"/>
                  <a:pt x="2282" y="635"/>
                </a:cubicBezTo>
                <a:lnTo>
                  <a:pt x="2369" y="635"/>
                </a:lnTo>
                <a:cubicBezTo>
                  <a:pt x="2393" y="635"/>
                  <a:pt x="2413" y="655"/>
                  <a:pt x="2413" y="679"/>
                </a:cubicBezTo>
                <a:cubicBezTo>
                  <a:pt x="2413" y="703"/>
                  <a:pt x="2393" y="722"/>
                  <a:pt x="2369" y="722"/>
                </a:cubicBezTo>
                <a:close/>
                <a:moveTo>
                  <a:pt x="2108" y="722"/>
                </a:moveTo>
                <a:lnTo>
                  <a:pt x="2021" y="722"/>
                </a:lnTo>
                <a:cubicBezTo>
                  <a:pt x="1997" y="722"/>
                  <a:pt x="1978" y="703"/>
                  <a:pt x="1978" y="679"/>
                </a:cubicBezTo>
                <a:cubicBezTo>
                  <a:pt x="1978" y="655"/>
                  <a:pt x="1997" y="635"/>
                  <a:pt x="2021" y="635"/>
                </a:cubicBezTo>
                <a:lnTo>
                  <a:pt x="2108" y="635"/>
                </a:lnTo>
                <a:cubicBezTo>
                  <a:pt x="2132" y="635"/>
                  <a:pt x="2152" y="655"/>
                  <a:pt x="2152" y="679"/>
                </a:cubicBezTo>
                <a:cubicBezTo>
                  <a:pt x="2152" y="703"/>
                  <a:pt x="2132" y="722"/>
                  <a:pt x="2108" y="722"/>
                </a:cubicBezTo>
                <a:close/>
                <a:moveTo>
                  <a:pt x="1847" y="722"/>
                </a:moveTo>
                <a:lnTo>
                  <a:pt x="1760" y="722"/>
                </a:lnTo>
                <a:cubicBezTo>
                  <a:pt x="1736" y="722"/>
                  <a:pt x="1716" y="703"/>
                  <a:pt x="1716" y="679"/>
                </a:cubicBezTo>
                <a:cubicBezTo>
                  <a:pt x="1716" y="655"/>
                  <a:pt x="1736" y="635"/>
                  <a:pt x="1760" y="635"/>
                </a:cubicBezTo>
                <a:lnTo>
                  <a:pt x="1847" y="635"/>
                </a:lnTo>
                <a:cubicBezTo>
                  <a:pt x="1871" y="635"/>
                  <a:pt x="1890" y="655"/>
                  <a:pt x="1890" y="679"/>
                </a:cubicBezTo>
                <a:cubicBezTo>
                  <a:pt x="1890" y="703"/>
                  <a:pt x="1871" y="722"/>
                  <a:pt x="1847" y="722"/>
                </a:cubicBezTo>
                <a:close/>
                <a:moveTo>
                  <a:pt x="1586" y="722"/>
                </a:moveTo>
                <a:lnTo>
                  <a:pt x="1499" y="722"/>
                </a:lnTo>
                <a:cubicBezTo>
                  <a:pt x="1475" y="722"/>
                  <a:pt x="1455" y="703"/>
                  <a:pt x="1455" y="679"/>
                </a:cubicBezTo>
                <a:cubicBezTo>
                  <a:pt x="1455" y="655"/>
                  <a:pt x="1475" y="635"/>
                  <a:pt x="1499" y="635"/>
                </a:cubicBezTo>
                <a:lnTo>
                  <a:pt x="1586" y="635"/>
                </a:lnTo>
                <a:cubicBezTo>
                  <a:pt x="1610" y="635"/>
                  <a:pt x="1629" y="655"/>
                  <a:pt x="1629" y="679"/>
                </a:cubicBezTo>
                <a:cubicBezTo>
                  <a:pt x="1629" y="703"/>
                  <a:pt x="1610" y="722"/>
                  <a:pt x="1586" y="722"/>
                </a:cubicBezTo>
                <a:close/>
                <a:moveTo>
                  <a:pt x="1325" y="722"/>
                </a:moveTo>
                <a:lnTo>
                  <a:pt x="1238" y="722"/>
                </a:lnTo>
                <a:cubicBezTo>
                  <a:pt x="1214" y="722"/>
                  <a:pt x="1194" y="703"/>
                  <a:pt x="1194" y="679"/>
                </a:cubicBezTo>
                <a:cubicBezTo>
                  <a:pt x="1194" y="655"/>
                  <a:pt x="1214" y="635"/>
                  <a:pt x="1238" y="635"/>
                </a:cubicBezTo>
                <a:lnTo>
                  <a:pt x="1325" y="635"/>
                </a:lnTo>
                <a:cubicBezTo>
                  <a:pt x="1349" y="635"/>
                  <a:pt x="1368" y="655"/>
                  <a:pt x="1368" y="679"/>
                </a:cubicBezTo>
                <a:cubicBezTo>
                  <a:pt x="1368" y="703"/>
                  <a:pt x="1349" y="722"/>
                  <a:pt x="1325" y="722"/>
                </a:cubicBezTo>
                <a:close/>
                <a:moveTo>
                  <a:pt x="1064" y="722"/>
                </a:moveTo>
                <a:lnTo>
                  <a:pt x="977" y="722"/>
                </a:lnTo>
                <a:cubicBezTo>
                  <a:pt x="953" y="722"/>
                  <a:pt x="933" y="703"/>
                  <a:pt x="933" y="679"/>
                </a:cubicBezTo>
                <a:cubicBezTo>
                  <a:pt x="933" y="655"/>
                  <a:pt x="953" y="635"/>
                  <a:pt x="977" y="635"/>
                </a:cubicBezTo>
                <a:lnTo>
                  <a:pt x="1064" y="635"/>
                </a:lnTo>
                <a:cubicBezTo>
                  <a:pt x="1088" y="635"/>
                  <a:pt x="1107" y="655"/>
                  <a:pt x="1107" y="679"/>
                </a:cubicBezTo>
                <a:cubicBezTo>
                  <a:pt x="1107" y="703"/>
                  <a:pt x="1088" y="722"/>
                  <a:pt x="1064" y="722"/>
                </a:cubicBezTo>
                <a:close/>
                <a:moveTo>
                  <a:pt x="802" y="722"/>
                </a:moveTo>
                <a:lnTo>
                  <a:pt x="715" y="722"/>
                </a:lnTo>
                <a:cubicBezTo>
                  <a:pt x="691" y="722"/>
                  <a:pt x="672" y="703"/>
                  <a:pt x="672" y="679"/>
                </a:cubicBezTo>
                <a:cubicBezTo>
                  <a:pt x="672" y="655"/>
                  <a:pt x="691" y="635"/>
                  <a:pt x="715" y="635"/>
                </a:cubicBezTo>
                <a:lnTo>
                  <a:pt x="802" y="635"/>
                </a:lnTo>
                <a:cubicBezTo>
                  <a:pt x="827" y="635"/>
                  <a:pt x="846" y="655"/>
                  <a:pt x="846" y="679"/>
                </a:cubicBezTo>
                <a:cubicBezTo>
                  <a:pt x="846" y="703"/>
                  <a:pt x="827" y="722"/>
                  <a:pt x="802" y="722"/>
                </a:cubicBezTo>
                <a:close/>
                <a:moveTo>
                  <a:pt x="541" y="722"/>
                </a:moveTo>
                <a:lnTo>
                  <a:pt x="454" y="722"/>
                </a:lnTo>
                <a:cubicBezTo>
                  <a:pt x="430" y="722"/>
                  <a:pt x="411" y="703"/>
                  <a:pt x="411" y="679"/>
                </a:cubicBezTo>
                <a:cubicBezTo>
                  <a:pt x="411" y="655"/>
                  <a:pt x="430" y="635"/>
                  <a:pt x="454" y="635"/>
                </a:cubicBezTo>
                <a:lnTo>
                  <a:pt x="541" y="635"/>
                </a:lnTo>
                <a:cubicBezTo>
                  <a:pt x="565" y="635"/>
                  <a:pt x="585" y="655"/>
                  <a:pt x="585" y="679"/>
                </a:cubicBezTo>
                <a:cubicBezTo>
                  <a:pt x="585" y="703"/>
                  <a:pt x="565" y="722"/>
                  <a:pt x="541" y="722"/>
                </a:cubicBezTo>
                <a:close/>
                <a:moveTo>
                  <a:pt x="280" y="722"/>
                </a:moveTo>
                <a:lnTo>
                  <a:pt x="193" y="722"/>
                </a:lnTo>
                <a:cubicBezTo>
                  <a:pt x="169" y="722"/>
                  <a:pt x="150" y="703"/>
                  <a:pt x="150" y="679"/>
                </a:cubicBezTo>
                <a:cubicBezTo>
                  <a:pt x="150" y="655"/>
                  <a:pt x="169" y="635"/>
                  <a:pt x="193" y="635"/>
                </a:cubicBezTo>
                <a:lnTo>
                  <a:pt x="280" y="635"/>
                </a:lnTo>
                <a:cubicBezTo>
                  <a:pt x="304" y="635"/>
                  <a:pt x="324" y="655"/>
                  <a:pt x="324" y="679"/>
                </a:cubicBezTo>
                <a:cubicBezTo>
                  <a:pt x="324" y="703"/>
                  <a:pt x="304" y="722"/>
                  <a:pt x="280" y="722"/>
                </a:cubicBezTo>
                <a:close/>
                <a:moveTo>
                  <a:pt x="0" y="654"/>
                </a:moveTo>
                <a:lnTo>
                  <a:pt x="0" y="567"/>
                </a:lnTo>
                <a:cubicBezTo>
                  <a:pt x="0" y="543"/>
                  <a:pt x="20" y="524"/>
                  <a:pt x="44" y="524"/>
                </a:cubicBezTo>
                <a:cubicBezTo>
                  <a:pt x="68" y="524"/>
                  <a:pt x="87" y="543"/>
                  <a:pt x="87" y="567"/>
                </a:cubicBezTo>
                <a:lnTo>
                  <a:pt x="87" y="654"/>
                </a:lnTo>
                <a:cubicBezTo>
                  <a:pt x="87" y="678"/>
                  <a:pt x="68" y="698"/>
                  <a:pt x="44" y="698"/>
                </a:cubicBezTo>
                <a:cubicBezTo>
                  <a:pt x="20" y="698"/>
                  <a:pt x="0" y="678"/>
                  <a:pt x="0" y="654"/>
                </a:cubicBezTo>
                <a:close/>
                <a:moveTo>
                  <a:pt x="0" y="393"/>
                </a:moveTo>
                <a:lnTo>
                  <a:pt x="0" y="306"/>
                </a:lnTo>
                <a:cubicBezTo>
                  <a:pt x="0" y="282"/>
                  <a:pt x="20" y="262"/>
                  <a:pt x="44" y="262"/>
                </a:cubicBezTo>
                <a:cubicBezTo>
                  <a:pt x="68" y="262"/>
                  <a:pt x="87" y="282"/>
                  <a:pt x="87" y="306"/>
                </a:cubicBezTo>
                <a:lnTo>
                  <a:pt x="87" y="393"/>
                </a:lnTo>
                <a:cubicBezTo>
                  <a:pt x="87" y="417"/>
                  <a:pt x="68" y="437"/>
                  <a:pt x="44" y="437"/>
                </a:cubicBezTo>
                <a:cubicBezTo>
                  <a:pt x="20" y="437"/>
                  <a:pt x="0" y="417"/>
                  <a:pt x="0" y="393"/>
                </a:cubicBezTo>
                <a:close/>
              </a:path>
            </a:pathLst>
          </a:custGeom>
          <a:solidFill>
            <a:srgbClr val="4677BF"/>
          </a:solidFill>
          <a:ln w="12700" cap="flat">
            <a:solidFill>
              <a:srgbClr val="4677BF"/>
            </a:solidFill>
            <a:prstDash val="solid"/>
            <a:bevel/>
            <a:headEnd/>
            <a:tailEnd/>
          </a:ln>
        </p:spPr>
        <p:txBody>
          <a:bodyPr lIns="144018" tIns="72009" rIns="144018" bIns="72009"/>
          <a:lstStyle/>
          <a:p>
            <a:endParaRPr lang="es-CO"/>
          </a:p>
        </p:txBody>
      </p:sp>
      <p:sp>
        <p:nvSpPr>
          <p:cNvPr id="68689" name="Freeform 81"/>
          <p:cNvSpPr>
            <a:spLocks/>
          </p:cNvSpPr>
          <p:nvPr/>
        </p:nvSpPr>
        <p:spPr bwMode="auto">
          <a:xfrm>
            <a:off x="2220278" y="9576197"/>
            <a:ext cx="347544" cy="365046"/>
          </a:xfrm>
          <a:custGeom>
            <a:avLst/>
            <a:gdLst>
              <a:gd name="T0" fmla="*/ 0 w 146"/>
              <a:gd name="T1" fmla="*/ 146 h 146"/>
              <a:gd name="T2" fmla="*/ 73 w 146"/>
              <a:gd name="T3" fmla="*/ 0 h 146"/>
              <a:gd name="T4" fmla="*/ 146 w 146"/>
              <a:gd name="T5" fmla="*/ 146 h 146"/>
              <a:gd name="T6" fmla="*/ 0 w 146"/>
              <a:gd name="T7" fmla="*/ 146 h 146"/>
            </a:gdLst>
            <a:ahLst/>
            <a:cxnLst>
              <a:cxn ang="0">
                <a:pos x="T0" y="T1"/>
              </a:cxn>
              <a:cxn ang="0">
                <a:pos x="T2" y="T3"/>
              </a:cxn>
              <a:cxn ang="0">
                <a:pos x="T4" y="T5"/>
              </a:cxn>
              <a:cxn ang="0">
                <a:pos x="T6" y="T7"/>
              </a:cxn>
            </a:cxnLst>
            <a:rect l="0" t="0" r="r" b="b"/>
            <a:pathLst>
              <a:path w="146" h="146">
                <a:moveTo>
                  <a:pt x="0" y="146"/>
                </a:moveTo>
                <a:lnTo>
                  <a:pt x="73" y="0"/>
                </a:lnTo>
                <a:lnTo>
                  <a:pt x="146" y="146"/>
                </a:lnTo>
                <a:lnTo>
                  <a:pt x="0" y="146"/>
                </a:lnTo>
                <a:close/>
              </a:path>
            </a:pathLst>
          </a:custGeom>
          <a:solidFill>
            <a:srgbClr val="4677BF"/>
          </a:solidFill>
          <a:ln>
            <a:noFill/>
          </a:ln>
          <a:extLst>
            <a:ext uri="{91240B29-F687-4F45-9708-019B960494DF}">
              <a14:hiddenLine xmlns:a14="http://schemas.microsoft.com/office/drawing/2010/main" w="9525">
                <a:solidFill>
                  <a:srgbClr val="000000"/>
                </a:solidFill>
                <a:round/>
                <a:headEnd/>
                <a:tailEnd/>
              </a14:hiddenLine>
            </a:ext>
          </a:extLst>
        </p:spPr>
        <p:txBody>
          <a:bodyPr lIns="144018" tIns="72009" rIns="144018" bIns="72009"/>
          <a:lstStyle/>
          <a:p>
            <a:endParaRPr lang="es-CO"/>
          </a:p>
        </p:txBody>
      </p:sp>
      <p:sp>
        <p:nvSpPr>
          <p:cNvPr id="68690" name="Line 82"/>
          <p:cNvSpPr>
            <a:spLocks noChangeShapeType="1"/>
          </p:cNvSpPr>
          <p:nvPr/>
        </p:nvSpPr>
        <p:spPr bwMode="auto">
          <a:xfrm>
            <a:off x="3187899" y="8196024"/>
            <a:ext cx="270034" cy="2501"/>
          </a:xfrm>
          <a:prstGeom prst="line">
            <a:avLst/>
          </a:prstGeom>
          <a:noFill/>
          <a:ln w="71438" cap="rnd">
            <a:solidFill>
              <a:srgbClr val="4677BF"/>
            </a:solidFill>
            <a:round/>
            <a:headEnd/>
            <a:tailEnd/>
          </a:ln>
          <a:extLst>
            <a:ext uri="{909E8E84-426E-40DD-AFC4-6F175D3DCCD1}">
              <a14:hiddenFill xmlns:a14="http://schemas.microsoft.com/office/drawing/2010/main">
                <a:noFill/>
              </a14:hiddenFill>
            </a:ext>
          </a:extLst>
        </p:spPr>
        <p:txBody>
          <a:bodyPr lIns="144018" tIns="72009" rIns="144018" bIns="72009"/>
          <a:lstStyle/>
          <a:p>
            <a:endParaRPr lang="es-CO"/>
          </a:p>
        </p:txBody>
      </p:sp>
      <p:sp>
        <p:nvSpPr>
          <p:cNvPr id="68691" name="Freeform 83"/>
          <p:cNvSpPr>
            <a:spLocks/>
          </p:cNvSpPr>
          <p:nvPr/>
        </p:nvSpPr>
        <p:spPr bwMode="auto">
          <a:xfrm>
            <a:off x="3430429" y="8013503"/>
            <a:ext cx="367547" cy="365046"/>
          </a:xfrm>
          <a:custGeom>
            <a:avLst/>
            <a:gdLst>
              <a:gd name="T0" fmla="*/ 0 w 147"/>
              <a:gd name="T1" fmla="*/ 0 h 146"/>
              <a:gd name="T2" fmla="*/ 147 w 147"/>
              <a:gd name="T3" fmla="*/ 73 h 146"/>
              <a:gd name="T4" fmla="*/ 0 w 147"/>
              <a:gd name="T5" fmla="*/ 146 h 146"/>
              <a:gd name="T6" fmla="*/ 0 w 147"/>
              <a:gd name="T7" fmla="*/ 0 h 146"/>
            </a:gdLst>
            <a:ahLst/>
            <a:cxnLst>
              <a:cxn ang="0">
                <a:pos x="T0" y="T1"/>
              </a:cxn>
              <a:cxn ang="0">
                <a:pos x="T2" y="T3"/>
              </a:cxn>
              <a:cxn ang="0">
                <a:pos x="T4" y="T5"/>
              </a:cxn>
              <a:cxn ang="0">
                <a:pos x="T6" y="T7"/>
              </a:cxn>
            </a:cxnLst>
            <a:rect l="0" t="0" r="r" b="b"/>
            <a:pathLst>
              <a:path w="147" h="146">
                <a:moveTo>
                  <a:pt x="0" y="0"/>
                </a:moveTo>
                <a:lnTo>
                  <a:pt x="147" y="73"/>
                </a:lnTo>
                <a:lnTo>
                  <a:pt x="0" y="146"/>
                </a:lnTo>
                <a:lnTo>
                  <a:pt x="0" y="0"/>
                </a:lnTo>
                <a:close/>
              </a:path>
            </a:pathLst>
          </a:custGeom>
          <a:solidFill>
            <a:srgbClr val="4677BF"/>
          </a:solidFill>
          <a:ln>
            <a:noFill/>
          </a:ln>
          <a:extLst>
            <a:ext uri="{91240B29-F687-4F45-9708-019B960494DF}">
              <a14:hiddenLine xmlns:a14="http://schemas.microsoft.com/office/drawing/2010/main" w="9525">
                <a:solidFill>
                  <a:srgbClr val="000000"/>
                </a:solidFill>
                <a:round/>
                <a:headEnd/>
                <a:tailEnd/>
              </a14:hiddenLine>
            </a:ext>
          </a:extLst>
        </p:spPr>
        <p:txBody>
          <a:bodyPr lIns="144018" tIns="72009" rIns="144018" bIns="72009"/>
          <a:lstStyle/>
          <a:p>
            <a:endParaRPr lang="es-CO"/>
          </a:p>
        </p:txBody>
      </p:sp>
      <p:sp>
        <p:nvSpPr>
          <p:cNvPr id="68692" name="Line 84"/>
          <p:cNvSpPr>
            <a:spLocks noChangeShapeType="1"/>
          </p:cNvSpPr>
          <p:nvPr/>
        </p:nvSpPr>
        <p:spPr bwMode="auto">
          <a:xfrm>
            <a:off x="5425678" y="8196024"/>
            <a:ext cx="192525" cy="2501"/>
          </a:xfrm>
          <a:prstGeom prst="line">
            <a:avLst/>
          </a:prstGeom>
          <a:noFill/>
          <a:ln w="71438" cap="rnd">
            <a:solidFill>
              <a:srgbClr val="4677BF"/>
            </a:solidFill>
            <a:round/>
            <a:headEnd/>
            <a:tailEnd/>
          </a:ln>
          <a:extLst>
            <a:ext uri="{909E8E84-426E-40DD-AFC4-6F175D3DCCD1}">
              <a14:hiddenFill xmlns:a14="http://schemas.microsoft.com/office/drawing/2010/main">
                <a:noFill/>
              </a14:hiddenFill>
            </a:ext>
          </a:extLst>
        </p:spPr>
        <p:txBody>
          <a:bodyPr lIns="144018" tIns="72009" rIns="144018" bIns="72009"/>
          <a:lstStyle/>
          <a:p>
            <a:endParaRPr lang="es-CO"/>
          </a:p>
        </p:txBody>
      </p:sp>
      <p:sp>
        <p:nvSpPr>
          <p:cNvPr id="68693" name="Freeform 85"/>
          <p:cNvSpPr>
            <a:spLocks/>
          </p:cNvSpPr>
          <p:nvPr/>
        </p:nvSpPr>
        <p:spPr bwMode="auto">
          <a:xfrm>
            <a:off x="5655708" y="8013503"/>
            <a:ext cx="367547" cy="365046"/>
          </a:xfrm>
          <a:custGeom>
            <a:avLst/>
            <a:gdLst>
              <a:gd name="T0" fmla="*/ 0 w 147"/>
              <a:gd name="T1" fmla="*/ 0 h 146"/>
              <a:gd name="T2" fmla="*/ 147 w 147"/>
              <a:gd name="T3" fmla="*/ 73 h 146"/>
              <a:gd name="T4" fmla="*/ 0 w 147"/>
              <a:gd name="T5" fmla="*/ 146 h 146"/>
              <a:gd name="T6" fmla="*/ 0 w 147"/>
              <a:gd name="T7" fmla="*/ 0 h 146"/>
            </a:gdLst>
            <a:ahLst/>
            <a:cxnLst>
              <a:cxn ang="0">
                <a:pos x="T0" y="T1"/>
              </a:cxn>
              <a:cxn ang="0">
                <a:pos x="T2" y="T3"/>
              </a:cxn>
              <a:cxn ang="0">
                <a:pos x="T4" y="T5"/>
              </a:cxn>
              <a:cxn ang="0">
                <a:pos x="T6" y="T7"/>
              </a:cxn>
            </a:cxnLst>
            <a:rect l="0" t="0" r="r" b="b"/>
            <a:pathLst>
              <a:path w="147" h="146">
                <a:moveTo>
                  <a:pt x="0" y="0"/>
                </a:moveTo>
                <a:lnTo>
                  <a:pt x="147" y="73"/>
                </a:lnTo>
                <a:lnTo>
                  <a:pt x="0" y="146"/>
                </a:lnTo>
                <a:lnTo>
                  <a:pt x="0" y="0"/>
                </a:lnTo>
                <a:close/>
              </a:path>
            </a:pathLst>
          </a:custGeom>
          <a:solidFill>
            <a:srgbClr val="4677BF"/>
          </a:solidFill>
          <a:ln>
            <a:noFill/>
          </a:ln>
          <a:extLst>
            <a:ext uri="{91240B29-F687-4F45-9708-019B960494DF}">
              <a14:hiddenLine xmlns:a14="http://schemas.microsoft.com/office/drawing/2010/main" w="9525">
                <a:solidFill>
                  <a:srgbClr val="000000"/>
                </a:solidFill>
                <a:round/>
                <a:headEnd/>
                <a:tailEnd/>
              </a14:hiddenLine>
            </a:ext>
          </a:extLst>
        </p:spPr>
        <p:txBody>
          <a:bodyPr lIns="144018" tIns="72009" rIns="144018" bIns="72009"/>
          <a:lstStyle/>
          <a:p>
            <a:endParaRPr lang="es-CO"/>
          </a:p>
        </p:txBody>
      </p:sp>
      <p:sp>
        <p:nvSpPr>
          <p:cNvPr id="68694" name="Line 86"/>
          <p:cNvSpPr>
            <a:spLocks noChangeShapeType="1"/>
          </p:cNvSpPr>
          <p:nvPr/>
        </p:nvSpPr>
        <p:spPr bwMode="auto">
          <a:xfrm>
            <a:off x="7828479" y="8196024"/>
            <a:ext cx="270034" cy="2501"/>
          </a:xfrm>
          <a:prstGeom prst="line">
            <a:avLst/>
          </a:prstGeom>
          <a:noFill/>
          <a:ln w="71438" cap="rnd">
            <a:solidFill>
              <a:srgbClr val="4677BF"/>
            </a:solidFill>
            <a:round/>
            <a:headEnd/>
            <a:tailEnd/>
          </a:ln>
          <a:extLst>
            <a:ext uri="{909E8E84-426E-40DD-AFC4-6F175D3DCCD1}">
              <a14:hiddenFill xmlns:a14="http://schemas.microsoft.com/office/drawing/2010/main">
                <a:noFill/>
              </a14:hiddenFill>
            </a:ext>
          </a:extLst>
        </p:spPr>
        <p:txBody>
          <a:bodyPr lIns="144018" tIns="72009" rIns="144018" bIns="72009"/>
          <a:lstStyle/>
          <a:p>
            <a:endParaRPr lang="es-CO"/>
          </a:p>
        </p:txBody>
      </p:sp>
      <p:sp>
        <p:nvSpPr>
          <p:cNvPr id="68695" name="Freeform 87"/>
          <p:cNvSpPr>
            <a:spLocks/>
          </p:cNvSpPr>
          <p:nvPr/>
        </p:nvSpPr>
        <p:spPr bwMode="auto">
          <a:xfrm>
            <a:off x="8081011" y="8013503"/>
            <a:ext cx="367547" cy="365046"/>
          </a:xfrm>
          <a:custGeom>
            <a:avLst/>
            <a:gdLst>
              <a:gd name="T0" fmla="*/ 0 w 147"/>
              <a:gd name="T1" fmla="*/ 0 h 146"/>
              <a:gd name="T2" fmla="*/ 147 w 147"/>
              <a:gd name="T3" fmla="*/ 73 h 146"/>
              <a:gd name="T4" fmla="*/ 0 w 147"/>
              <a:gd name="T5" fmla="*/ 146 h 146"/>
              <a:gd name="T6" fmla="*/ 0 w 147"/>
              <a:gd name="T7" fmla="*/ 0 h 146"/>
            </a:gdLst>
            <a:ahLst/>
            <a:cxnLst>
              <a:cxn ang="0">
                <a:pos x="T0" y="T1"/>
              </a:cxn>
              <a:cxn ang="0">
                <a:pos x="T2" y="T3"/>
              </a:cxn>
              <a:cxn ang="0">
                <a:pos x="T4" y="T5"/>
              </a:cxn>
              <a:cxn ang="0">
                <a:pos x="T6" y="T7"/>
              </a:cxn>
            </a:cxnLst>
            <a:rect l="0" t="0" r="r" b="b"/>
            <a:pathLst>
              <a:path w="147" h="146">
                <a:moveTo>
                  <a:pt x="0" y="0"/>
                </a:moveTo>
                <a:lnTo>
                  <a:pt x="147" y="73"/>
                </a:lnTo>
                <a:lnTo>
                  <a:pt x="0" y="146"/>
                </a:lnTo>
                <a:lnTo>
                  <a:pt x="0" y="0"/>
                </a:lnTo>
                <a:close/>
              </a:path>
            </a:pathLst>
          </a:custGeom>
          <a:solidFill>
            <a:srgbClr val="4677BF"/>
          </a:solidFill>
          <a:ln>
            <a:noFill/>
          </a:ln>
          <a:extLst>
            <a:ext uri="{91240B29-F687-4F45-9708-019B960494DF}">
              <a14:hiddenLine xmlns:a14="http://schemas.microsoft.com/office/drawing/2010/main" w="9525">
                <a:solidFill>
                  <a:srgbClr val="000000"/>
                </a:solidFill>
                <a:round/>
                <a:headEnd/>
                <a:tailEnd/>
              </a14:hiddenLine>
            </a:ext>
          </a:extLst>
        </p:spPr>
        <p:txBody>
          <a:bodyPr lIns="144018" tIns="72009" rIns="144018" bIns="72009"/>
          <a:lstStyle/>
          <a:p>
            <a:endParaRPr lang="es-CO"/>
          </a:p>
        </p:txBody>
      </p:sp>
      <p:sp>
        <p:nvSpPr>
          <p:cNvPr id="68696" name="Line 88"/>
          <p:cNvSpPr>
            <a:spLocks noChangeShapeType="1"/>
          </p:cNvSpPr>
          <p:nvPr/>
        </p:nvSpPr>
        <p:spPr bwMode="auto">
          <a:xfrm>
            <a:off x="10191274" y="8196024"/>
            <a:ext cx="350044" cy="2501"/>
          </a:xfrm>
          <a:prstGeom prst="line">
            <a:avLst/>
          </a:prstGeom>
          <a:noFill/>
          <a:ln w="71438" cap="rnd">
            <a:solidFill>
              <a:srgbClr val="4677BF"/>
            </a:solidFill>
            <a:round/>
            <a:headEnd/>
            <a:tailEnd/>
          </a:ln>
          <a:extLst>
            <a:ext uri="{909E8E84-426E-40DD-AFC4-6F175D3DCCD1}">
              <a14:hiddenFill xmlns:a14="http://schemas.microsoft.com/office/drawing/2010/main">
                <a:noFill/>
              </a14:hiddenFill>
            </a:ext>
          </a:extLst>
        </p:spPr>
        <p:txBody>
          <a:bodyPr lIns="144018" tIns="72009" rIns="144018" bIns="72009"/>
          <a:lstStyle/>
          <a:p>
            <a:endParaRPr lang="es-CO"/>
          </a:p>
        </p:txBody>
      </p:sp>
      <p:sp>
        <p:nvSpPr>
          <p:cNvPr id="68697" name="Freeform 89"/>
          <p:cNvSpPr>
            <a:spLocks/>
          </p:cNvSpPr>
          <p:nvPr/>
        </p:nvSpPr>
        <p:spPr bwMode="auto">
          <a:xfrm>
            <a:off x="10496313" y="8013503"/>
            <a:ext cx="367547" cy="365046"/>
          </a:xfrm>
          <a:custGeom>
            <a:avLst/>
            <a:gdLst>
              <a:gd name="T0" fmla="*/ 0 w 147"/>
              <a:gd name="T1" fmla="*/ 0 h 146"/>
              <a:gd name="T2" fmla="*/ 147 w 147"/>
              <a:gd name="T3" fmla="*/ 73 h 146"/>
              <a:gd name="T4" fmla="*/ 0 w 147"/>
              <a:gd name="T5" fmla="*/ 146 h 146"/>
              <a:gd name="T6" fmla="*/ 0 w 147"/>
              <a:gd name="T7" fmla="*/ 0 h 146"/>
            </a:gdLst>
            <a:ahLst/>
            <a:cxnLst>
              <a:cxn ang="0">
                <a:pos x="T0" y="T1"/>
              </a:cxn>
              <a:cxn ang="0">
                <a:pos x="T2" y="T3"/>
              </a:cxn>
              <a:cxn ang="0">
                <a:pos x="T4" y="T5"/>
              </a:cxn>
              <a:cxn ang="0">
                <a:pos x="T6" y="T7"/>
              </a:cxn>
            </a:cxnLst>
            <a:rect l="0" t="0" r="r" b="b"/>
            <a:pathLst>
              <a:path w="147" h="146">
                <a:moveTo>
                  <a:pt x="0" y="0"/>
                </a:moveTo>
                <a:lnTo>
                  <a:pt x="147" y="73"/>
                </a:lnTo>
                <a:lnTo>
                  <a:pt x="0" y="146"/>
                </a:lnTo>
                <a:lnTo>
                  <a:pt x="0" y="0"/>
                </a:lnTo>
                <a:close/>
              </a:path>
            </a:pathLst>
          </a:custGeom>
          <a:solidFill>
            <a:srgbClr val="4677BF"/>
          </a:solidFill>
          <a:ln>
            <a:noFill/>
          </a:ln>
          <a:extLst>
            <a:ext uri="{91240B29-F687-4F45-9708-019B960494DF}">
              <a14:hiddenLine xmlns:a14="http://schemas.microsoft.com/office/drawing/2010/main" w="9525">
                <a:solidFill>
                  <a:srgbClr val="000000"/>
                </a:solidFill>
                <a:round/>
                <a:headEnd/>
                <a:tailEnd/>
              </a14:hiddenLine>
            </a:ext>
          </a:extLst>
        </p:spPr>
        <p:txBody>
          <a:bodyPr lIns="144018" tIns="72009" rIns="144018" bIns="72009"/>
          <a:lstStyle/>
          <a:p>
            <a:endParaRPr lang="es-CO"/>
          </a:p>
        </p:txBody>
      </p:sp>
      <p:sp>
        <p:nvSpPr>
          <p:cNvPr id="68698" name="Freeform 90"/>
          <p:cNvSpPr>
            <a:spLocks/>
          </p:cNvSpPr>
          <p:nvPr/>
        </p:nvSpPr>
        <p:spPr bwMode="auto">
          <a:xfrm>
            <a:off x="12531566" y="5955744"/>
            <a:ext cx="750094" cy="2280285"/>
          </a:xfrm>
          <a:custGeom>
            <a:avLst/>
            <a:gdLst>
              <a:gd name="T0" fmla="*/ 0 w 78"/>
              <a:gd name="T1" fmla="*/ 896 h 896"/>
              <a:gd name="T2" fmla="*/ 0 w 78"/>
              <a:gd name="T3" fmla="*/ 857 h 896"/>
              <a:gd name="T4" fmla="*/ 78 w 78"/>
              <a:gd name="T5" fmla="*/ 857 h 896"/>
              <a:gd name="T6" fmla="*/ 78 w 78"/>
              <a:gd name="T7" fmla="*/ 0 h 896"/>
            </a:gdLst>
            <a:ahLst/>
            <a:cxnLst>
              <a:cxn ang="0">
                <a:pos x="T0" y="T1"/>
              </a:cxn>
              <a:cxn ang="0">
                <a:pos x="T2" y="T3"/>
              </a:cxn>
              <a:cxn ang="0">
                <a:pos x="T4" y="T5"/>
              </a:cxn>
              <a:cxn ang="0">
                <a:pos x="T6" y="T7"/>
              </a:cxn>
            </a:cxnLst>
            <a:rect l="0" t="0" r="r" b="b"/>
            <a:pathLst>
              <a:path w="78" h="896">
                <a:moveTo>
                  <a:pt x="0" y="896"/>
                </a:moveTo>
                <a:lnTo>
                  <a:pt x="0" y="857"/>
                </a:lnTo>
                <a:lnTo>
                  <a:pt x="78" y="857"/>
                </a:lnTo>
                <a:lnTo>
                  <a:pt x="78" y="0"/>
                </a:lnTo>
              </a:path>
            </a:pathLst>
          </a:custGeom>
          <a:noFill/>
          <a:ln w="71438" cap="rnd">
            <a:solidFill>
              <a:srgbClr val="4677BF"/>
            </a:solidFill>
            <a:prstDash val="solid"/>
            <a:round/>
            <a:headEnd/>
            <a:tailEnd/>
          </a:ln>
          <a:extLst>
            <a:ext uri="{909E8E84-426E-40DD-AFC4-6F175D3DCCD1}">
              <a14:hiddenFill xmlns:a14="http://schemas.microsoft.com/office/drawing/2010/main">
                <a:solidFill>
                  <a:srgbClr val="FFFFFF"/>
                </a:solidFill>
              </a14:hiddenFill>
            </a:ext>
          </a:extLst>
        </p:spPr>
        <p:txBody>
          <a:bodyPr lIns="144018" tIns="72009" rIns="144018" bIns="72009"/>
          <a:lstStyle/>
          <a:p>
            <a:endParaRPr lang="es-CO"/>
          </a:p>
        </p:txBody>
      </p:sp>
      <p:sp>
        <p:nvSpPr>
          <p:cNvPr id="68699" name="Freeform 91"/>
          <p:cNvSpPr>
            <a:spLocks/>
          </p:cNvSpPr>
          <p:nvPr/>
        </p:nvSpPr>
        <p:spPr bwMode="auto">
          <a:xfrm>
            <a:off x="13071634" y="5633205"/>
            <a:ext cx="367547" cy="367545"/>
          </a:xfrm>
          <a:custGeom>
            <a:avLst/>
            <a:gdLst>
              <a:gd name="T0" fmla="*/ 0 w 147"/>
              <a:gd name="T1" fmla="*/ 147 h 147"/>
              <a:gd name="T2" fmla="*/ 73 w 147"/>
              <a:gd name="T3" fmla="*/ 0 h 147"/>
              <a:gd name="T4" fmla="*/ 147 w 147"/>
              <a:gd name="T5" fmla="*/ 147 h 147"/>
              <a:gd name="T6" fmla="*/ 0 w 147"/>
              <a:gd name="T7" fmla="*/ 147 h 147"/>
            </a:gdLst>
            <a:ahLst/>
            <a:cxnLst>
              <a:cxn ang="0">
                <a:pos x="T0" y="T1"/>
              </a:cxn>
              <a:cxn ang="0">
                <a:pos x="T2" y="T3"/>
              </a:cxn>
              <a:cxn ang="0">
                <a:pos x="T4" y="T5"/>
              </a:cxn>
              <a:cxn ang="0">
                <a:pos x="T6" y="T7"/>
              </a:cxn>
            </a:cxnLst>
            <a:rect l="0" t="0" r="r" b="b"/>
            <a:pathLst>
              <a:path w="147" h="147">
                <a:moveTo>
                  <a:pt x="0" y="147"/>
                </a:moveTo>
                <a:lnTo>
                  <a:pt x="73" y="0"/>
                </a:lnTo>
                <a:lnTo>
                  <a:pt x="147" y="147"/>
                </a:lnTo>
                <a:lnTo>
                  <a:pt x="0" y="147"/>
                </a:lnTo>
                <a:close/>
              </a:path>
            </a:pathLst>
          </a:custGeom>
          <a:solidFill>
            <a:srgbClr val="4677BF"/>
          </a:solidFill>
          <a:ln>
            <a:noFill/>
          </a:ln>
          <a:extLst>
            <a:ext uri="{91240B29-F687-4F45-9708-019B960494DF}">
              <a14:hiddenLine xmlns:a14="http://schemas.microsoft.com/office/drawing/2010/main" w="9525">
                <a:solidFill>
                  <a:srgbClr val="000000"/>
                </a:solidFill>
                <a:round/>
                <a:headEnd/>
                <a:tailEnd/>
              </a14:hiddenLine>
            </a:ext>
          </a:extLst>
        </p:spPr>
        <p:txBody>
          <a:bodyPr lIns="144018" tIns="72009" rIns="144018" bIns="72009"/>
          <a:lstStyle/>
          <a:p>
            <a:endParaRPr lang="es-CO"/>
          </a:p>
        </p:txBody>
      </p:sp>
      <p:sp>
        <p:nvSpPr>
          <p:cNvPr id="68700" name="Line 92"/>
          <p:cNvSpPr>
            <a:spLocks noChangeShapeType="1"/>
          </p:cNvSpPr>
          <p:nvPr/>
        </p:nvSpPr>
        <p:spPr bwMode="auto">
          <a:xfrm flipH="1">
            <a:off x="3140393" y="8196024"/>
            <a:ext cx="65008" cy="2501"/>
          </a:xfrm>
          <a:prstGeom prst="line">
            <a:avLst/>
          </a:prstGeom>
          <a:noFill/>
          <a:ln w="4763" cap="rnd">
            <a:solidFill>
              <a:srgbClr val="4677BF"/>
            </a:solidFill>
            <a:round/>
            <a:headEnd/>
            <a:tailEnd/>
          </a:ln>
          <a:extLst>
            <a:ext uri="{909E8E84-426E-40DD-AFC4-6F175D3DCCD1}">
              <a14:hiddenFill xmlns:a14="http://schemas.microsoft.com/office/drawing/2010/main">
                <a:noFill/>
              </a14:hiddenFill>
            </a:ext>
          </a:extLst>
        </p:spPr>
        <p:txBody>
          <a:bodyPr lIns="144018" tIns="72009" rIns="144018" bIns="72009"/>
          <a:lstStyle/>
          <a:p>
            <a:endParaRPr lang="es-CO"/>
          </a:p>
        </p:txBody>
      </p:sp>
    </p:spTree>
    <p:extLst>
      <p:ext uri="{BB962C8B-B14F-4D97-AF65-F5344CB8AC3E}">
        <p14:creationId xmlns:p14="http://schemas.microsoft.com/office/powerpoint/2010/main" val="243046105"/>
      </p:ext>
    </p:extLst>
  </p:cSld>
  <p:clrMapOvr>
    <a:masterClrMapping/>
  </p:clrMapOvr>
  <p:transition spd="slow"/>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160272" y="3699061"/>
            <a:ext cx="10144197" cy="2495502"/>
          </a:xfrm>
          <a:ln/>
        </p:spPr>
        <p:style>
          <a:lnRef idx="2">
            <a:schemeClr val="accent5">
              <a:shade val="50000"/>
            </a:schemeClr>
          </a:lnRef>
          <a:fillRef idx="1">
            <a:schemeClr val="accent5"/>
          </a:fillRef>
          <a:effectRef idx="0">
            <a:schemeClr val="accent5"/>
          </a:effectRef>
          <a:fontRef idx="minor">
            <a:schemeClr val="lt1"/>
          </a:fontRef>
        </p:style>
        <p:txBody>
          <a:bodyPr rtlCol="0">
            <a:normAutofit/>
          </a:bodyPr>
          <a:lstStyle/>
          <a:p>
            <a:pPr marL="0" indent="0" algn="ctr">
              <a:buNone/>
              <a:defRPr/>
            </a:pPr>
            <a:r>
              <a:rPr lang="es-ES" sz="7200" b="1" dirty="0">
                <a:solidFill>
                  <a:srgbClr val="120270"/>
                </a:solidFill>
                <a:latin typeface="Arial Black" pitchFamily="34" charset="0"/>
              </a:rPr>
              <a:t> GESTIÓN DE LA    INOCUIDAD </a:t>
            </a:r>
            <a:endParaRPr lang="es-PE" sz="7200" b="1" dirty="0">
              <a:solidFill>
                <a:srgbClr val="120270"/>
              </a:solidFill>
              <a:latin typeface="Arial Black" pitchFamily="34" charset="0"/>
            </a:endParaRPr>
          </a:p>
        </p:txBody>
      </p:sp>
    </p:spTree>
    <p:extLst>
      <p:ext uri="{BB962C8B-B14F-4D97-AF65-F5344CB8AC3E}">
        <p14:creationId xmlns:p14="http://schemas.microsoft.com/office/powerpoint/2010/main" val="42825242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673854" y="792162"/>
            <a:ext cx="12474058" cy="1621715"/>
          </a:xfrm>
          <a:solidFill>
            <a:schemeClr val="accent1"/>
          </a:solidFill>
          <a:ln>
            <a:solidFill>
              <a:schemeClr val="accent1"/>
            </a:solidFill>
          </a:ln>
        </p:spPr>
        <p:txBody>
          <a:bodyPr tIns="41013" rIns="82028" bIns="41013" rtlCol="0">
            <a:spAutoFit/>
          </a:bodyPr>
          <a:lstStyle/>
          <a:p>
            <a:pPr>
              <a:spcBef>
                <a:spcPts val="0"/>
              </a:spcBef>
              <a:buClr>
                <a:srgbClr val="006582"/>
              </a:buClr>
              <a:buSzPct val="118000"/>
              <a:defRPr/>
            </a:pPr>
            <a:r>
              <a:rPr lang="de-DE" sz="5000" b="1" dirty="0">
                <a:solidFill>
                  <a:schemeClr val="accent2"/>
                </a:solidFill>
                <a:latin typeface="Arial Narrow" pitchFamily="34" charset="0"/>
                <a:ea typeface="+mn-ea"/>
                <a:cs typeface="+mn-cs"/>
              </a:rPr>
              <a:t>Sistema de Gestión de la</a:t>
            </a:r>
            <a:br>
              <a:rPr lang="de-DE" sz="5000" b="1" dirty="0">
                <a:solidFill>
                  <a:schemeClr val="accent2"/>
                </a:solidFill>
                <a:latin typeface="Arial Narrow" pitchFamily="34" charset="0"/>
                <a:ea typeface="+mn-ea"/>
                <a:cs typeface="+mn-cs"/>
              </a:rPr>
            </a:br>
            <a:r>
              <a:rPr lang="de-DE" sz="5000" b="1" dirty="0">
                <a:solidFill>
                  <a:schemeClr val="accent2"/>
                </a:solidFill>
                <a:latin typeface="Arial Narrow" pitchFamily="34" charset="0"/>
                <a:ea typeface="+mn-ea"/>
                <a:cs typeface="+mn-cs"/>
              </a:rPr>
              <a:t>Inocuidad de los Alimentos (SGIA)</a:t>
            </a:r>
          </a:p>
        </p:txBody>
      </p:sp>
      <p:sp>
        <p:nvSpPr>
          <p:cNvPr id="75779" name="Rectangle 3"/>
          <p:cNvSpPr>
            <a:spLocks noGrp="1" noChangeArrowheads="1"/>
          </p:cNvSpPr>
          <p:nvPr>
            <p:ph type="body" idx="4294967295"/>
          </p:nvPr>
        </p:nvSpPr>
        <p:spPr>
          <a:xfrm>
            <a:off x="1381744" y="3168650"/>
            <a:ext cx="11507788" cy="5273675"/>
          </a:xfrm>
          <a:prstGeom prst="rect">
            <a:avLst/>
          </a:prstGeom>
          <a:solidFill>
            <a:schemeClr val="accent5"/>
          </a:solidFill>
        </p:spPr>
        <p:txBody>
          <a:bodyPr>
            <a:normAutofit/>
          </a:bodyPr>
          <a:lstStyle/>
          <a:p>
            <a:pPr marL="0" indent="0" algn="just">
              <a:buNone/>
            </a:pPr>
            <a:r>
              <a:rPr lang="es-MX" sz="4700" dirty="0">
                <a:cs typeface="Arial" pitchFamily="34" charset="0"/>
              </a:rPr>
              <a:t>Conjunto de elementos interrelacionados o que interactúan para establecer la política y </a:t>
            </a:r>
            <a:r>
              <a:rPr lang="es-MX" sz="4700" dirty="0" smtClean="0">
                <a:cs typeface="Arial" pitchFamily="34" charset="0"/>
              </a:rPr>
              <a:t>objetivos, </a:t>
            </a:r>
            <a:r>
              <a:rPr lang="es-MX" sz="4700" b="1" dirty="0">
                <a:cs typeface="Arial" pitchFamily="34" charset="0"/>
              </a:rPr>
              <a:t>y para lograr que esos objetivos, sean  usados para dirigir y controlar una organización en lo relativo a  la inocuidad de los alimentos.</a:t>
            </a:r>
          </a:p>
        </p:txBody>
      </p:sp>
      <p:sp>
        <p:nvSpPr>
          <p:cNvPr id="75780" name="Text Box 5"/>
          <p:cNvSpPr txBox="1">
            <a:spLocks noChangeArrowheads="1"/>
          </p:cNvSpPr>
          <p:nvPr/>
        </p:nvSpPr>
        <p:spPr bwMode="auto">
          <a:xfrm>
            <a:off x="1237675" y="8651343"/>
            <a:ext cx="567320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1437" tIns="45719" rIns="91437" bIns="45719">
            <a:spAutoFit/>
          </a:bodyPr>
          <a:lstStyle>
            <a:lvl1pPr eaLnBrk="0" hangingPunct="0">
              <a:defRPr sz="2400" b="1">
                <a:solidFill>
                  <a:srgbClr val="0000FF"/>
                </a:solidFill>
                <a:latin typeface="Arial Narrow" pitchFamily="34" charset="0"/>
                <a:cs typeface="Arial" pitchFamily="34" charset="0"/>
              </a:defRPr>
            </a:lvl1pPr>
            <a:lvl2pPr marL="742950" indent="-285750" eaLnBrk="0" hangingPunct="0">
              <a:defRPr sz="2400" b="1">
                <a:solidFill>
                  <a:srgbClr val="0000FF"/>
                </a:solidFill>
                <a:latin typeface="Arial Narrow" pitchFamily="34" charset="0"/>
                <a:cs typeface="Arial" pitchFamily="34" charset="0"/>
              </a:defRPr>
            </a:lvl2pPr>
            <a:lvl3pPr marL="1143000" indent="-228600" eaLnBrk="0" hangingPunct="0">
              <a:defRPr sz="2400" b="1">
                <a:solidFill>
                  <a:srgbClr val="0000FF"/>
                </a:solidFill>
                <a:latin typeface="Arial Narrow" pitchFamily="34" charset="0"/>
                <a:cs typeface="Arial" pitchFamily="34" charset="0"/>
              </a:defRPr>
            </a:lvl3pPr>
            <a:lvl4pPr marL="1600200" indent="-228600" eaLnBrk="0" hangingPunct="0">
              <a:defRPr sz="2400" b="1">
                <a:solidFill>
                  <a:srgbClr val="0000FF"/>
                </a:solidFill>
                <a:latin typeface="Arial Narrow" pitchFamily="34" charset="0"/>
                <a:cs typeface="Arial" pitchFamily="34" charset="0"/>
              </a:defRPr>
            </a:lvl4pPr>
            <a:lvl5pPr marL="2057400" indent="-228600" eaLnBrk="0" hangingPunct="0">
              <a:defRPr sz="2400" b="1">
                <a:solidFill>
                  <a:srgbClr val="0000FF"/>
                </a:solidFill>
                <a:latin typeface="Arial Narrow" pitchFamily="34" charset="0"/>
                <a:cs typeface="Arial" pitchFamily="34" charset="0"/>
              </a:defRPr>
            </a:lvl5pPr>
            <a:lvl6pPr marL="2514600" indent="-228600" eaLnBrk="0" fontAlgn="base" hangingPunct="0">
              <a:spcBef>
                <a:spcPct val="0"/>
              </a:spcBef>
              <a:spcAft>
                <a:spcPct val="0"/>
              </a:spcAft>
              <a:defRPr sz="2400" b="1">
                <a:solidFill>
                  <a:srgbClr val="0000FF"/>
                </a:solidFill>
                <a:latin typeface="Arial Narrow" pitchFamily="34" charset="0"/>
                <a:cs typeface="Arial" pitchFamily="34" charset="0"/>
              </a:defRPr>
            </a:lvl6pPr>
            <a:lvl7pPr marL="2971800" indent="-228600" eaLnBrk="0" fontAlgn="base" hangingPunct="0">
              <a:spcBef>
                <a:spcPct val="0"/>
              </a:spcBef>
              <a:spcAft>
                <a:spcPct val="0"/>
              </a:spcAft>
              <a:defRPr sz="2400" b="1">
                <a:solidFill>
                  <a:srgbClr val="0000FF"/>
                </a:solidFill>
                <a:latin typeface="Arial Narrow" pitchFamily="34" charset="0"/>
                <a:cs typeface="Arial" pitchFamily="34" charset="0"/>
              </a:defRPr>
            </a:lvl7pPr>
            <a:lvl8pPr marL="3429000" indent="-228600" eaLnBrk="0" fontAlgn="base" hangingPunct="0">
              <a:spcBef>
                <a:spcPct val="0"/>
              </a:spcBef>
              <a:spcAft>
                <a:spcPct val="0"/>
              </a:spcAft>
              <a:defRPr sz="2400" b="1">
                <a:solidFill>
                  <a:srgbClr val="0000FF"/>
                </a:solidFill>
                <a:latin typeface="Arial Narrow" pitchFamily="34" charset="0"/>
                <a:cs typeface="Arial" pitchFamily="34" charset="0"/>
              </a:defRPr>
            </a:lvl8pPr>
            <a:lvl9pPr marL="3886200" indent="-228600" eaLnBrk="0" fontAlgn="base" hangingPunct="0">
              <a:spcBef>
                <a:spcPct val="0"/>
              </a:spcBef>
              <a:spcAft>
                <a:spcPct val="0"/>
              </a:spcAft>
              <a:defRPr sz="2400" b="1">
                <a:solidFill>
                  <a:srgbClr val="0000FF"/>
                </a:solidFill>
                <a:latin typeface="Arial Narrow" pitchFamily="34" charset="0"/>
                <a:cs typeface="Arial" pitchFamily="34" charset="0"/>
              </a:defRPr>
            </a:lvl9pPr>
          </a:lstStyle>
          <a:p>
            <a:pPr eaLnBrk="1" hangingPunct="1"/>
            <a:r>
              <a:rPr lang="es-ES" sz="2200" i="1" dirty="0">
                <a:solidFill>
                  <a:srgbClr val="120270"/>
                </a:solidFill>
                <a:ea typeface="ヒラギノ角ゴ Pro W3"/>
                <a:cs typeface="ヒラギノ角ゴ Pro W3"/>
              </a:rPr>
              <a:t>Fuente: ISO 22003:2007</a:t>
            </a:r>
          </a:p>
        </p:txBody>
      </p:sp>
    </p:spTree>
    <p:extLst>
      <p:ext uri="{BB962C8B-B14F-4D97-AF65-F5344CB8AC3E}">
        <p14:creationId xmlns:p14="http://schemas.microsoft.com/office/powerpoint/2010/main" val="206027101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2587826" y="2150024"/>
            <a:ext cx="9413676" cy="4996525"/>
          </a:xfrm>
          <a:prstGeom prst="rect">
            <a:avLst/>
          </a:prstGeom>
          <a:solidFill>
            <a:srgbClr val="3366FF"/>
          </a:solidFill>
          <a:ln w="50800">
            <a:solidFill>
              <a:schemeClr val="tx1"/>
            </a:solidFill>
            <a:miter lim="800000"/>
            <a:headEnd/>
            <a:tailEnd/>
          </a:ln>
        </p:spPr>
        <p:txBody>
          <a:bodyPr wrap="none" lIns="135304" tIns="67653" rIns="135304" bIns="67653" anchor="ctr"/>
          <a:lstStyle/>
          <a:p>
            <a:pPr algn="r">
              <a:buFont typeface="Times" pitchFamily="18" charset="0"/>
              <a:buNone/>
              <a:defRPr/>
            </a:pPr>
            <a:endParaRPr lang="es-ES" sz="3800" dirty="0"/>
          </a:p>
          <a:p>
            <a:pPr algn="r">
              <a:buFont typeface="Times" pitchFamily="18" charset="0"/>
              <a:buNone/>
              <a:defRPr/>
            </a:pPr>
            <a:r>
              <a:rPr lang="es-ES" sz="3800" dirty="0">
                <a:solidFill>
                  <a:schemeClr val="bg1"/>
                </a:solidFill>
              </a:rPr>
              <a:t>GESTION </a:t>
            </a:r>
            <a:r>
              <a:rPr lang="es-ES" sz="3800" dirty="0">
                <a:solidFill>
                  <a:schemeClr val="bg1"/>
                </a:solidFill>
                <a:latin typeface="+mn-lt"/>
              </a:rPr>
              <a:t>DEL</a:t>
            </a:r>
            <a:r>
              <a:rPr lang="es-ES" sz="3800" dirty="0">
                <a:solidFill>
                  <a:schemeClr val="bg1"/>
                </a:solidFill>
              </a:rPr>
              <a:t> SISTEMA</a:t>
            </a:r>
          </a:p>
          <a:p>
            <a:pPr algn="r">
              <a:defRPr/>
            </a:pPr>
            <a:endParaRPr lang="es-ES" sz="3800" dirty="0"/>
          </a:p>
          <a:p>
            <a:pPr algn="r">
              <a:defRPr/>
            </a:pPr>
            <a:endParaRPr lang="es-ES" sz="3800" dirty="0"/>
          </a:p>
          <a:p>
            <a:pPr algn="r">
              <a:defRPr/>
            </a:pPr>
            <a:endParaRPr lang="es-ES" sz="3800" dirty="0"/>
          </a:p>
          <a:p>
            <a:pPr algn="r">
              <a:defRPr/>
            </a:pPr>
            <a:endParaRPr lang="es-ES" sz="3800" dirty="0"/>
          </a:p>
          <a:p>
            <a:pPr algn="r">
              <a:defRPr/>
            </a:pPr>
            <a:endParaRPr lang="es-ES" sz="3800" dirty="0"/>
          </a:p>
          <a:p>
            <a:pPr algn="r">
              <a:defRPr/>
            </a:pPr>
            <a:endParaRPr lang="es-ES" sz="3800" dirty="0"/>
          </a:p>
        </p:txBody>
      </p:sp>
      <p:sp>
        <p:nvSpPr>
          <p:cNvPr id="5" name="Rectangle 4"/>
          <p:cNvSpPr>
            <a:spLocks noChangeArrowheads="1"/>
          </p:cNvSpPr>
          <p:nvPr/>
        </p:nvSpPr>
        <p:spPr bwMode="auto">
          <a:xfrm>
            <a:off x="2597826" y="3838824"/>
            <a:ext cx="7303412" cy="4078751"/>
          </a:xfrm>
          <a:prstGeom prst="rect">
            <a:avLst/>
          </a:prstGeom>
          <a:solidFill>
            <a:srgbClr val="00CCFF"/>
          </a:solidFill>
          <a:ln w="9525">
            <a:solidFill>
              <a:schemeClr val="tx1"/>
            </a:solidFill>
            <a:miter lim="800000"/>
            <a:headEnd/>
            <a:tailEnd/>
          </a:ln>
        </p:spPr>
        <p:txBody>
          <a:bodyPr wrap="none" lIns="135304" tIns="67653" rIns="135304" bIns="67653" anchor="ctr"/>
          <a:lstStyle/>
          <a:p>
            <a:pPr algn="r"/>
            <a:endParaRPr lang="es-ES" sz="3800" dirty="0">
              <a:cs typeface="ヒラギノ角ゴ Pro W3"/>
            </a:endParaRPr>
          </a:p>
          <a:p>
            <a:pPr algn="r">
              <a:buFont typeface="Times" pitchFamily="18" charset="0"/>
              <a:buNone/>
            </a:pPr>
            <a:r>
              <a:rPr lang="es-ES" sz="3800" dirty="0">
                <a:solidFill>
                  <a:schemeClr val="bg1"/>
                </a:solidFill>
                <a:cs typeface="ヒラギノ角ゴ Pro W3"/>
              </a:rPr>
              <a:t>PRINCIPIOS</a:t>
            </a:r>
          </a:p>
          <a:p>
            <a:pPr algn="r">
              <a:buFont typeface="Times" pitchFamily="18" charset="0"/>
              <a:buNone/>
            </a:pPr>
            <a:r>
              <a:rPr lang="es-ES" sz="3800" dirty="0">
                <a:solidFill>
                  <a:schemeClr val="bg1"/>
                </a:solidFill>
                <a:cs typeface="ヒラギノ角ゴ Pro W3"/>
              </a:rPr>
              <a:t>HACCP</a:t>
            </a:r>
          </a:p>
          <a:p>
            <a:pPr algn="r"/>
            <a:endParaRPr lang="es-ES" sz="3800" dirty="0">
              <a:cs typeface="ヒラギノ角ゴ Pro W3"/>
            </a:endParaRPr>
          </a:p>
          <a:p>
            <a:pPr algn="r"/>
            <a:endParaRPr lang="es-ES" sz="3800" dirty="0">
              <a:cs typeface="ヒラギノ角ゴ Pro W3"/>
            </a:endParaRPr>
          </a:p>
          <a:p>
            <a:pPr algn="r"/>
            <a:endParaRPr lang="es-ES" sz="3800" dirty="0">
              <a:cs typeface="ヒラギノ角ゴ Pro W3"/>
            </a:endParaRPr>
          </a:p>
          <a:p>
            <a:pPr algn="r"/>
            <a:endParaRPr lang="es-ES" sz="3800" dirty="0">
              <a:cs typeface="ヒラギノ角ゴ Pro W3"/>
            </a:endParaRPr>
          </a:p>
        </p:txBody>
      </p:sp>
      <p:sp>
        <p:nvSpPr>
          <p:cNvPr id="6" name="Rectangle 5"/>
          <p:cNvSpPr>
            <a:spLocks noChangeArrowheads="1"/>
          </p:cNvSpPr>
          <p:nvPr/>
        </p:nvSpPr>
        <p:spPr bwMode="auto">
          <a:xfrm>
            <a:off x="2587824" y="5443771"/>
            <a:ext cx="5600700" cy="2893094"/>
          </a:xfrm>
          <a:prstGeom prst="rect">
            <a:avLst/>
          </a:prstGeom>
          <a:solidFill>
            <a:srgbClr val="99CCFF"/>
          </a:solidFill>
          <a:ln w="9525">
            <a:solidFill>
              <a:schemeClr val="tx1"/>
            </a:solidFill>
            <a:miter lim="800000"/>
            <a:headEnd/>
            <a:tailEnd/>
          </a:ln>
        </p:spPr>
        <p:txBody>
          <a:bodyPr wrap="none" lIns="135304" tIns="67653" rIns="135304" bIns="67653" anchor="ctr"/>
          <a:lstStyle/>
          <a:p>
            <a:pPr algn="ctr">
              <a:buFont typeface="Times" pitchFamily="18" charset="0"/>
              <a:buNone/>
            </a:pPr>
            <a:r>
              <a:rPr lang="es-ES" sz="3500">
                <a:cs typeface="ヒラギノ角ゴ Pro W3"/>
              </a:rPr>
              <a:t>PROGRAMAS DE </a:t>
            </a:r>
          </a:p>
          <a:p>
            <a:pPr algn="ctr">
              <a:buFont typeface="Times" pitchFamily="18" charset="0"/>
              <a:buNone/>
            </a:pPr>
            <a:r>
              <a:rPr lang="es-ES" sz="3500">
                <a:cs typeface="ヒラギノ角ゴ Pro W3"/>
              </a:rPr>
              <a:t>PRERREQUISITOS</a:t>
            </a:r>
          </a:p>
        </p:txBody>
      </p:sp>
      <p:sp>
        <p:nvSpPr>
          <p:cNvPr id="7" name="AutoShape 6"/>
          <p:cNvSpPr>
            <a:spLocks noChangeArrowheads="1"/>
          </p:cNvSpPr>
          <p:nvPr/>
        </p:nvSpPr>
        <p:spPr bwMode="auto">
          <a:xfrm>
            <a:off x="1165145" y="7419087"/>
            <a:ext cx="11661458" cy="1232244"/>
          </a:xfrm>
          <a:prstGeom prst="leftRightArrow">
            <a:avLst>
              <a:gd name="adj1" fmla="val 50000"/>
              <a:gd name="adj2" fmla="val 193517"/>
            </a:avLst>
          </a:prstGeom>
          <a:solidFill>
            <a:srgbClr val="FFFF99"/>
          </a:solidFill>
          <a:ln w="9525">
            <a:solidFill>
              <a:schemeClr val="tx1"/>
            </a:solidFill>
            <a:miter lim="800000"/>
            <a:headEnd/>
            <a:tailEnd/>
          </a:ln>
        </p:spPr>
        <p:txBody>
          <a:bodyPr wrap="none" lIns="135304" tIns="67653" rIns="135304" bIns="67653" anchor="ctr"/>
          <a:lstStyle/>
          <a:p>
            <a:pPr algn="ctr"/>
            <a:r>
              <a:rPr lang="es-ES" sz="3800">
                <a:cs typeface="ヒラギノ角ゴ Pro W3"/>
              </a:rPr>
              <a:t>COMUNICACIÓN INTERACTIVA</a:t>
            </a:r>
          </a:p>
        </p:txBody>
      </p:sp>
      <p:sp>
        <p:nvSpPr>
          <p:cNvPr id="36870" name="5 CuadroTexto"/>
          <p:cNvSpPr txBox="1">
            <a:spLocks noChangeArrowheads="1"/>
          </p:cNvSpPr>
          <p:nvPr/>
        </p:nvSpPr>
        <p:spPr bwMode="auto">
          <a:xfrm>
            <a:off x="2587824" y="924037"/>
            <a:ext cx="9961245" cy="752603"/>
          </a:xfrm>
          <a:prstGeom prst="rect">
            <a:avLst/>
          </a:prstGeom>
          <a:ln>
            <a:noFill/>
            <a:headEnd/>
            <a:tailEnd/>
          </a:ln>
        </p:spPr>
        <p:style>
          <a:lnRef idx="2">
            <a:schemeClr val="accent1"/>
          </a:lnRef>
          <a:fillRef idx="1">
            <a:schemeClr val="lt1"/>
          </a:fillRef>
          <a:effectRef idx="0">
            <a:schemeClr val="accent1"/>
          </a:effectRef>
          <a:fontRef idx="minor">
            <a:schemeClr val="dk1"/>
          </a:fontRef>
        </p:style>
        <p:txBody>
          <a:bodyPr lIns="0" tIns="62624" rIns="125247" bIns="62624">
            <a:spAutoFit/>
          </a:bodyPr>
          <a:lstStyle/>
          <a:p>
            <a:pPr algn="just">
              <a:lnSpc>
                <a:spcPts val="4944"/>
              </a:lnSpc>
              <a:defRPr/>
            </a:pPr>
            <a:r>
              <a:rPr lang="es-ES" sz="5500" b="1" dirty="0">
                <a:solidFill>
                  <a:srgbClr val="2C098F"/>
                </a:solidFill>
                <a:latin typeface="+mj-lt"/>
              </a:rPr>
              <a:t>Elementos Claves de un SGI  </a:t>
            </a:r>
          </a:p>
        </p:txBody>
      </p:sp>
    </p:spTree>
    <p:extLst>
      <p:ext uri="{BB962C8B-B14F-4D97-AF65-F5344CB8AC3E}">
        <p14:creationId xmlns:p14="http://schemas.microsoft.com/office/powerpoint/2010/main" val="29667070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 Box 42"/>
          <p:cNvSpPr txBox="1">
            <a:spLocks noChangeArrowheads="1"/>
          </p:cNvSpPr>
          <p:nvPr/>
        </p:nvSpPr>
        <p:spPr bwMode="auto">
          <a:xfrm>
            <a:off x="3437924" y="9361115"/>
            <a:ext cx="5330666" cy="642910"/>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lIns="135304" tIns="67653" rIns="135304" bIns="67653"/>
          <a:lstStyle/>
          <a:p>
            <a:pPr algn="ctr">
              <a:buFont typeface="Times" pitchFamily="18" charset="0"/>
              <a:buNone/>
              <a:defRPr/>
            </a:pPr>
            <a:r>
              <a:rPr lang="es-ES" dirty="0">
                <a:latin typeface="Arial Narrow" pitchFamily="34" charset="0"/>
              </a:rPr>
              <a:t>CONSUMIDORES</a:t>
            </a:r>
          </a:p>
        </p:txBody>
      </p:sp>
      <p:sp>
        <p:nvSpPr>
          <p:cNvPr id="30723" name="Text Box 43"/>
          <p:cNvSpPr txBox="1">
            <a:spLocks noChangeArrowheads="1"/>
          </p:cNvSpPr>
          <p:nvPr/>
        </p:nvSpPr>
        <p:spPr bwMode="auto">
          <a:xfrm rot="16200000" flipH="1">
            <a:off x="-2094807" y="4518014"/>
            <a:ext cx="8020093" cy="1450181"/>
          </a:xfrm>
          <a:prstGeom prst="rect">
            <a:avLst/>
          </a:prstGeom>
          <a:ln>
            <a:headEnd/>
            <a:tailEnd/>
          </a:ln>
        </p:spPr>
        <p:style>
          <a:lnRef idx="1">
            <a:schemeClr val="accent5"/>
          </a:lnRef>
          <a:fillRef idx="3">
            <a:schemeClr val="accent5"/>
          </a:fillRef>
          <a:effectRef idx="2">
            <a:schemeClr val="accent5"/>
          </a:effectRef>
          <a:fontRef idx="minor">
            <a:schemeClr val="lt1"/>
          </a:fontRef>
        </p:style>
        <p:txBody>
          <a:bodyPr lIns="135304" tIns="67653" rIns="135304" bIns="67653"/>
          <a:lstStyle/>
          <a:p>
            <a:pPr algn="ctr">
              <a:buFont typeface="Times" pitchFamily="18" charset="0"/>
              <a:buNone/>
              <a:defRPr/>
            </a:pPr>
            <a:r>
              <a:rPr lang="es-ES" dirty="0">
                <a:solidFill>
                  <a:schemeClr val="tx1"/>
                </a:solidFill>
                <a:latin typeface="Arial Narrow" pitchFamily="34" charset="0"/>
              </a:rPr>
              <a:t>AUTORIDADES LEGALES Y REGLAMENTARIAS</a:t>
            </a:r>
          </a:p>
        </p:txBody>
      </p:sp>
      <p:sp>
        <p:nvSpPr>
          <p:cNvPr id="57348" name="Text Box 45"/>
          <p:cNvSpPr txBox="1">
            <a:spLocks noChangeArrowheads="1"/>
          </p:cNvSpPr>
          <p:nvPr/>
        </p:nvSpPr>
        <p:spPr bwMode="auto">
          <a:xfrm>
            <a:off x="10008754" y="3650347"/>
            <a:ext cx="4223027" cy="680180"/>
          </a:xfrm>
          <a:prstGeom prst="rect">
            <a:avLst/>
          </a:prstGeom>
          <a:ln>
            <a:headEnd/>
            <a:tailEnd/>
          </a:ln>
        </p:spPr>
        <p:style>
          <a:lnRef idx="1">
            <a:schemeClr val="accent5"/>
          </a:lnRef>
          <a:fillRef idx="3">
            <a:schemeClr val="accent5"/>
          </a:fillRef>
          <a:effectRef idx="2">
            <a:schemeClr val="accent5"/>
          </a:effectRef>
          <a:fontRef idx="minor">
            <a:schemeClr val="lt1"/>
          </a:fontRef>
        </p:style>
        <p:txBody>
          <a:bodyPr lIns="135304" tIns="67653" rIns="135304" bIns="67653"/>
          <a:lstStyle/>
          <a:p>
            <a:pPr algn="ctr">
              <a:spcBef>
                <a:spcPts val="0"/>
              </a:spcBef>
              <a:defRPr/>
            </a:pPr>
            <a:r>
              <a:rPr lang="es-ES" sz="2000" dirty="0">
                <a:solidFill>
                  <a:schemeClr val="tx1"/>
                </a:solidFill>
                <a:latin typeface="Arial Narrow" pitchFamily="34" charset="0"/>
                <a:cs typeface="Arial" pitchFamily="34" charset="0"/>
              </a:rPr>
              <a:t>PRODUCTORES DE DROGAS VETERINARIAS</a:t>
            </a:r>
          </a:p>
        </p:txBody>
      </p:sp>
      <p:sp>
        <p:nvSpPr>
          <p:cNvPr id="57349" name="Text Box 46"/>
          <p:cNvSpPr txBox="1">
            <a:spLocks noChangeArrowheads="1"/>
          </p:cNvSpPr>
          <p:nvPr/>
        </p:nvSpPr>
        <p:spPr bwMode="auto">
          <a:xfrm>
            <a:off x="10008754" y="4444669"/>
            <a:ext cx="4223027" cy="684838"/>
          </a:xfrm>
          <a:prstGeom prst="rect">
            <a:avLst/>
          </a:prstGeom>
          <a:ln>
            <a:headEnd/>
            <a:tailEnd/>
          </a:ln>
        </p:spPr>
        <p:style>
          <a:lnRef idx="1">
            <a:schemeClr val="accent5"/>
          </a:lnRef>
          <a:fillRef idx="3">
            <a:schemeClr val="accent5"/>
          </a:fillRef>
          <a:effectRef idx="2">
            <a:schemeClr val="accent5"/>
          </a:effectRef>
          <a:fontRef idx="minor">
            <a:schemeClr val="lt1"/>
          </a:fontRef>
        </p:style>
        <p:txBody>
          <a:bodyPr lIns="135304" tIns="67653" rIns="135304" bIns="67653"/>
          <a:lstStyle/>
          <a:p>
            <a:pPr algn="ctr">
              <a:spcBef>
                <a:spcPts val="0"/>
              </a:spcBef>
              <a:defRPr/>
            </a:pPr>
            <a:r>
              <a:rPr lang="es-ES" sz="2000" dirty="0">
                <a:solidFill>
                  <a:schemeClr val="tx1"/>
                </a:solidFill>
                <a:latin typeface="Arial Narrow" pitchFamily="34" charset="0"/>
                <a:cs typeface="Arial" pitchFamily="34" charset="0"/>
              </a:rPr>
              <a:t>PRODUCCIÓN DE INGREDIENTES Y ADITIVOS</a:t>
            </a:r>
          </a:p>
        </p:txBody>
      </p:sp>
      <p:sp>
        <p:nvSpPr>
          <p:cNvPr id="57350" name="Text Box 47"/>
          <p:cNvSpPr txBox="1">
            <a:spLocks noChangeArrowheads="1"/>
          </p:cNvSpPr>
          <p:nvPr/>
        </p:nvSpPr>
        <p:spPr bwMode="auto">
          <a:xfrm>
            <a:off x="10008754" y="5225012"/>
            <a:ext cx="4223027" cy="684838"/>
          </a:xfrm>
          <a:prstGeom prst="rect">
            <a:avLst/>
          </a:prstGeom>
          <a:ln>
            <a:headEnd/>
            <a:tailEnd/>
          </a:ln>
        </p:spPr>
        <p:style>
          <a:lnRef idx="1">
            <a:schemeClr val="accent5"/>
          </a:lnRef>
          <a:fillRef idx="3">
            <a:schemeClr val="accent5"/>
          </a:fillRef>
          <a:effectRef idx="2">
            <a:schemeClr val="accent5"/>
          </a:effectRef>
          <a:fontRef idx="minor">
            <a:schemeClr val="lt1"/>
          </a:fontRef>
        </p:style>
        <p:txBody>
          <a:bodyPr lIns="135304" tIns="67653" rIns="135304" bIns="67653"/>
          <a:lstStyle/>
          <a:p>
            <a:pPr algn="ctr">
              <a:spcBef>
                <a:spcPts val="0"/>
              </a:spcBef>
              <a:defRPr/>
            </a:pPr>
            <a:r>
              <a:rPr lang="es-ES" sz="2000" dirty="0">
                <a:solidFill>
                  <a:srgbClr val="FF0000"/>
                </a:solidFill>
                <a:latin typeface="Arial Narrow" pitchFamily="34" charset="0"/>
                <a:cs typeface="Arial" pitchFamily="34" charset="0"/>
              </a:rPr>
              <a:t>OPERADORES DE TRANSPORTE Y ALMACENAJE</a:t>
            </a:r>
          </a:p>
        </p:txBody>
      </p:sp>
      <p:sp>
        <p:nvSpPr>
          <p:cNvPr id="57351" name="Text Box 48"/>
          <p:cNvSpPr txBox="1">
            <a:spLocks noChangeArrowheads="1"/>
          </p:cNvSpPr>
          <p:nvPr/>
        </p:nvSpPr>
        <p:spPr bwMode="auto">
          <a:xfrm>
            <a:off x="10054705" y="5934832"/>
            <a:ext cx="4223027" cy="682511"/>
          </a:xfrm>
          <a:prstGeom prst="rect">
            <a:avLst/>
          </a:prstGeom>
          <a:ln>
            <a:headEnd/>
            <a:tailEnd/>
          </a:ln>
        </p:spPr>
        <p:style>
          <a:lnRef idx="1">
            <a:schemeClr val="accent5"/>
          </a:lnRef>
          <a:fillRef idx="3">
            <a:schemeClr val="accent5"/>
          </a:fillRef>
          <a:effectRef idx="2">
            <a:schemeClr val="accent5"/>
          </a:effectRef>
          <a:fontRef idx="minor">
            <a:schemeClr val="lt1"/>
          </a:fontRef>
        </p:style>
        <p:txBody>
          <a:bodyPr lIns="135304" tIns="67653" rIns="135304" bIns="67653"/>
          <a:lstStyle/>
          <a:p>
            <a:pPr algn="ctr">
              <a:spcBef>
                <a:spcPts val="0"/>
              </a:spcBef>
              <a:defRPr/>
            </a:pPr>
            <a:r>
              <a:rPr lang="es-ES" sz="2000" dirty="0">
                <a:solidFill>
                  <a:srgbClr val="FF0000"/>
                </a:solidFill>
                <a:latin typeface="Arial Narrow" pitchFamily="34" charset="0"/>
                <a:cs typeface="Arial" pitchFamily="34" charset="0"/>
              </a:rPr>
              <a:t>FABRICANTES DE INSTALACIONES Y EQUIPOS</a:t>
            </a:r>
          </a:p>
        </p:txBody>
      </p:sp>
      <p:sp>
        <p:nvSpPr>
          <p:cNvPr id="57352" name="Text Box 49"/>
          <p:cNvSpPr txBox="1">
            <a:spLocks noChangeArrowheads="1"/>
          </p:cNvSpPr>
          <p:nvPr/>
        </p:nvSpPr>
        <p:spPr bwMode="auto">
          <a:xfrm>
            <a:off x="10008754" y="6802003"/>
            <a:ext cx="4223027" cy="677850"/>
          </a:xfrm>
          <a:prstGeom prst="rect">
            <a:avLst/>
          </a:prstGeom>
          <a:ln>
            <a:headEnd/>
            <a:tailEnd/>
          </a:ln>
        </p:spPr>
        <p:style>
          <a:lnRef idx="1">
            <a:schemeClr val="accent5"/>
          </a:lnRef>
          <a:fillRef idx="3">
            <a:schemeClr val="accent5"/>
          </a:fillRef>
          <a:effectRef idx="2">
            <a:schemeClr val="accent5"/>
          </a:effectRef>
          <a:fontRef idx="minor">
            <a:schemeClr val="lt1"/>
          </a:fontRef>
        </p:style>
        <p:txBody>
          <a:bodyPr lIns="135304" tIns="67653" rIns="135304" bIns="67653"/>
          <a:lstStyle/>
          <a:p>
            <a:pPr algn="ctr">
              <a:spcBef>
                <a:spcPts val="0"/>
              </a:spcBef>
              <a:defRPr/>
            </a:pPr>
            <a:r>
              <a:rPr lang="es-ES" sz="2000" dirty="0">
                <a:solidFill>
                  <a:srgbClr val="FF0000"/>
                </a:solidFill>
                <a:latin typeface="Arial Narrow" pitchFamily="34" charset="0"/>
                <a:cs typeface="Arial" pitchFamily="34" charset="0"/>
              </a:rPr>
              <a:t>FABRICANTES DE AGENTES DE LIMPIEZA Y DESINFECCIÓN</a:t>
            </a:r>
          </a:p>
        </p:txBody>
      </p:sp>
      <p:sp>
        <p:nvSpPr>
          <p:cNvPr id="57353" name="Text Box 50"/>
          <p:cNvSpPr txBox="1">
            <a:spLocks noChangeArrowheads="1"/>
          </p:cNvSpPr>
          <p:nvPr/>
        </p:nvSpPr>
        <p:spPr bwMode="auto">
          <a:xfrm>
            <a:off x="10008754" y="7584675"/>
            <a:ext cx="4223027" cy="680180"/>
          </a:xfrm>
          <a:prstGeom prst="rect">
            <a:avLst/>
          </a:prstGeom>
          <a:ln>
            <a:headEnd/>
            <a:tailEnd/>
          </a:ln>
        </p:spPr>
        <p:style>
          <a:lnRef idx="1">
            <a:schemeClr val="accent5"/>
          </a:lnRef>
          <a:fillRef idx="3">
            <a:schemeClr val="accent5"/>
          </a:fillRef>
          <a:effectRef idx="2">
            <a:schemeClr val="accent5"/>
          </a:effectRef>
          <a:fontRef idx="minor">
            <a:schemeClr val="lt1"/>
          </a:fontRef>
        </p:style>
        <p:txBody>
          <a:bodyPr lIns="135304" tIns="67653" rIns="135304" bIns="67653"/>
          <a:lstStyle/>
          <a:p>
            <a:pPr algn="ctr">
              <a:spcBef>
                <a:spcPts val="0"/>
              </a:spcBef>
              <a:defRPr/>
            </a:pPr>
            <a:r>
              <a:rPr lang="es-ES" sz="2000" dirty="0">
                <a:solidFill>
                  <a:srgbClr val="FF0000"/>
                </a:solidFill>
                <a:latin typeface="Arial Narrow" pitchFamily="34" charset="0"/>
                <a:cs typeface="Arial" pitchFamily="34" charset="0"/>
              </a:rPr>
              <a:t>FABRICANTES DE MATERIALES DE EMPAQUE</a:t>
            </a:r>
          </a:p>
        </p:txBody>
      </p:sp>
      <p:sp>
        <p:nvSpPr>
          <p:cNvPr id="57354" name="Text Box 53"/>
          <p:cNvSpPr txBox="1">
            <a:spLocks noChangeArrowheads="1"/>
          </p:cNvSpPr>
          <p:nvPr/>
        </p:nvSpPr>
        <p:spPr bwMode="auto">
          <a:xfrm>
            <a:off x="3652957" y="1337888"/>
            <a:ext cx="4970621" cy="628934"/>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lIns="135304" tIns="67653" rIns="135304" bIns="67653"/>
          <a:lstStyle/>
          <a:p>
            <a:pPr algn="ctr">
              <a:spcBef>
                <a:spcPts val="0"/>
              </a:spcBef>
              <a:defRPr/>
            </a:pPr>
            <a:r>
              <a:rPr lang="es-ES" sz="2400" dirty="0">
                <a:solidFill>
                  <a:schemeClr val="accent2"/>
                </a:solidFill>
                <a:latin typeface="Arial Narrow" pitchFamily="34" charset="0"/>
              </a:rPr>
              <a:t>PRODUCTORES AGRÍCOLAS</a:t>
            </a:r>
          </a:p>
        </p:txBody>
      </p:sp>
      <p:sp>
        <p:nvSpPr>
          <p:cNvPr id="57355" name="Text Box 54"/>
          <p:cNvSpPr txBox="1">
            <a:spLocks noChangeArrowheads="1"/>
          </p:cNvSpPr>
          <p:nvPr/>
        </p:nvSpPr>
        <p:spPr bwMode="auto">
          <a:xfrm>
            <a:off x="3652957" y="2442014"/>
            <a:ext cx="4970621" cy="782673"/>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lIns="135304" tIns="67653" rIns="135304" bIns="67653"/>
          <a:lstStyle/>
          <a:p>
            <a:pPr algn="ctr">
              <a:spcBef>
                <a:spcPts val="0"/>
              </a:spcBef>
              <a:defRPr/>
            </a:pPr>
            <a:r>
              <a:rPr lang="es-ES" sz="2400" dirty="0">
                <a:solidFill>
                  <a:schemeClr val="accent2"/>
                </a:solidFill>
                <a:latin typeface="Arial Narrow" pitchFamily="34" charset="0"/>
              </a:rPr>
              <a:t>PROD. DE ALIMENTOS PARA ANIMALES</a:t>
            </a:r>
          </a:p>
        </p:txBody>
      </p:sp>
      <p:sp>
        <p:nvSpPr>
          <p:cNvPr id="57356" name="Text Box 55"/>
          <p:cNvSpPr txBox="1">
            <a:spLocks noChangeArrowheads="1"/>
          </p:cNvSpPr>
          <p:nvPr/>
        </p:nvSpPr>
        <p:spPr bwMode="auto">
          <a:xfrm>
            <a:off x="3652957" y="3781408"/>
            <a:ext cx="4970621" cy="789656"/>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lIns="135304" tIns="67653" rIns="135304" bIns="67653"/>
          <a:lstStyle/>
          <a:p>
            <a:pPr algn="ctr">
              <a:spcBef>
                <a:spcPts val="0"/>
              </a:spcBef>
              <a:defRPr/>
            </a:pPr>
            <a:r>
              <a:rPr lang="es-ES" sz="2400" dirty="0">
                <a:solidFill>
                  <a:schemeClr val="accent2"/>
                </a:solidFill>
                <a:latin typeface="Arial Narrow" pitchFamily="34" charset="0"/>
              </a:rPr>
              <a:t>PROD. DE ALIMENTOS PRIMARIOS</a:t>
            </a:r>
          </a:p>
        </p:txBody>
      </p:sp>
      <p:sp>
        <p:nvSpPr>
          <p:cNvPr id="57357" name="Text Box 56"/>
          <p:cNvSpPr txBox="1">
            <a:spLocks noChangeArrowheads="1"/>
          </p:cNvSpPr>
          <p:nvPr/>
        </p:nvSpPr>
        <p:spPr bwMode="auto">
          <a:xfrm>
            <a:off x="3571705" y="5006988"/>
            <a:ext cx="5368131" cy="623582"/>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lIns="135304" tIns="67653" rIns="135304" bIns="67653"/>
          <a:lstStyle/>
          <a:p>
            <a:pPr algn="ctr">
              <a:spcBef>
                <a:spcPts val="0"/>
              </a:spcBef>
              <a:defRPr/>
            </a:pPr>
            <a:r>
              <a:rPr lang="es-ES" sz="2400" dirty="0">
                <a:solidFill>
                  <a:schemeClr val="accent2"/>
                </a:solidFill>
                <a:latin typeface="Arial Narrow" pitchFamily="34" charset="0"/>
              </a:rPr>
              <a:t>FABRICANTES DE ALIMENTOS I</a:t>
            </a:r>
          </a:p>
        </p:txBody>
      </p:sp>
      <p:sp>
        <p:nvSpPr>
          <p:cNvPr id="57358" name="Text Box 57"/>
          <p:cNvSpPr txBox="1">
            <a:spLocks noChangeArrowheads="1"/>
          </p:cNvSpPr>
          <p:nvPr/>
        </p:nvSpPr>
        <p:spPr bwMode="auto">
          <a:xfrm>
            <a:off x="3632963" y="5973359"/>
            <a:ext cx="5306873" cy="505473"/>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lIns="135304" tIns="67653" rIns="135304" bIns="67653"/>
          <a:lstStyle/>
          <a:p>
            <a:pPr algn="ctr">
              <a:spcBef>
                <a:spcPts val="0"/>
              </a:spcBef>
              <a:defRPr/>
            </a:pPr>
            <a:r>
              <a:rPr lang="es-ES" sz="2400" dirty="0">
                <a:solidFill>
                  <a:schemeClr val="accent2"/>
                </a:solidFill>
                <a:latin typeface="Arial Narrow" pitchFamily="34" charset="0"/>
              </a:rPr>
              <a:t>FABRICANTES DE ALIMENTOS II</a:t>
            </a:r>
          </a:p>
        </p:txBody>
      </p:sp>
      <p:sp>
        <p:nvSpPr>
          <p:cNvPr id="57359" name="Text Box 58"/>
          <p:cNvSpPr txBox="1">
            <a:spLocks noChangeArrowheads="1"/>
          </p:cNvSpPr>
          <p:nvPr/>
        </p:nvSpPr>
        <p:spPr bwMode="auto">
          <a:xfrm>
            <a:off x="3697963" y="6981981"/>
            <a:ext cx="4970621" cy="542747"/>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lIns="135304" tIns="67653" rIns="135304" bIns="67653"/>
          <a:lstStyle/>
          <a:p>
            <a:pPr algn="ctr">
              <a:spcBef>
                <a:spcPts val="0"/>
              </a:spcBef>
              <a:defRPr/>
            </a:pPr>
            <a:r>
              <a:rPr lang="es-ES" sz="2400" dirty="0">
                <a:solidFill>
                  <a:schemeClr val="accent2"/>
                </a:solidFill>
                <a:latin typeface="Arial Narrow" pitchFamily="34" charset="0"/>
              </a:rPr>
              <a:t>COMERCIANTES MAYORISTAS</a:t>
            </a:r>
          </a:p>
        </p:txBody>
      </p:sp>
      <p:sp>
        <p:nvSpPr>
          <p:cNvPr id="30736" name="AutoShape 59"/>
          <p:cNvSpPr>
            <a:spLocks noChangeArrowheads="1"/>
          </p:cNvSpPr>
          <p:nvPr/>
        </p:nvSpPr>
        <p:spPr bwMode="auto">
          <a:xfrm>
            <a:off x="5962087" y="1967964"/>
            <a:ext cx="391230" cy="464850"/>
          </a:xfrm>
          <a:prstGeom prst="upDownArrow">
            <a:avLst>
              <a:gd name="adj1" fmla="val 33950"/>
              <a:gd name="adj2" fmla="val 38948"/>
            </a:avLst>
          </a:prstGeom>
          <a:ln>
            <a:headEnd type="none" w="sm" len="sm"/>
            <a:tailEnd type="none" w="sm" len="sm"/>
          </a:ln>
        </p:spPr>
        <p:style>
          <a:lnRef idx="0">
            <a:schemeClr val="accent5"/>
          </a:lnRef>
          <a:fillRef idx="3">
            <a:schemeClr val="accent5"/>
          </a:fillRef>
          <a:effectRef idx="3">
            <a:schemeClr val="accent5"/>
          </a:effectRef>
          <a:fontRef idx="minor">
            <a:schemeClr val="lt1"/>
          </a:fontRef>
        </p:style>
        <p:txBody>
          <a:bodyPr vert="eaVert" wrap="none" lIns="135304" tIns="67653" rIns="135304" bIns="67653" anchor="ctr"/>
          <a:lstStyle/>
          <a:p>
            <a:pPr>
              <a:defRPr/>
            </a:pPr>
            <a:endParaRPr lang="es-PE" dirty="0">
              <a:solidFill>
                <a:schemeClr val="bg1"/>
              </a:solidFill>
              <a:latin typeface="Arial Narrow" pitchFamily="34" charset="0"/>
            </a:endParaRPr>
          </a:p>
        </p:txBody>
      </p:sp>
      <p:sp>
        <p:nvSpPr>
          <p:cNvPr id="57366" name="Text Box 65"/>
          <p:cNvSpPr txBox="1">
            <a:spLocks noChangeArrowheads="1"/>
          </p:cNvSpPr>
          <p:nvPr/>
        </p:nvSpPr>
        <p:spPr bwMode="auto">
          <a:xfrm>
            <a:off x="3632955" y="7920955"/>
            <a:ext cx="4970621" cy="887497"/>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lIns="135304" tIns="67653" rIns="135304" bIns="67653"/>
          <a:lstStyle/>
          <a:p>
            <a:pPr algn="ctr">
              <a:spcBef>
                <a:spcPts val="0"/>
              </a:spcBef>
              <a:defRPr/>
            </a:pPr>
            <a:r>
              <a:rPr lang="es-ES" sz="2400" dirty="0">
                <a:solidFill>
                  <a:schemeClr val="accent2"/>
                </a:solidFill>
                <a:latin typeface="Arial Narrow" pitchFamily="34" charset="0"/>
              </a:rPr>
              <a:t>COMERCIANTES MINORISTAS Y </a:t>
            </a:r>
          </a:p>
          <a:p>
            <a:pPr algn="ctr">
              <a:spcBef>
                <a:spcPts val="0"/>
              </a:spcBef>
              <a:defRPr/>
            </a:pPr>
            <a:r>
              <a:rPr lang="es-ES" sz="2400" dirty="0">
                <a:solidFill>
                  <a:schemeClr val="accent2"/>
                </a:solidFill>
                <a:latin typeface="Arial Narrow" pitchFamily="34" charset="0"/>
              </a:rPr>
              <a:t>SERVICIOS DE ALIMENTACIÓN</a:t>
            </a:r>
          </a:p>
        </p:txBody>
      </p:sp>
      <p:sp>
        <p:nvSpPr>
          <p:cNvPr id="53284" name="Rectangle 66"/>
          <p:cNvSpPr>
            <a:spLocks noChangeArrowheads="1"/>
          </p:cNvSpPr>
          <p:nvPr/>
        </p:nvSpPr>
        <p:spPr bwMode="auto">
          <a:xfrm>
            <a:off x="3450432" y="1080195"/>
            <a:ext cx="5678210" cy="7752186"/>
          </a:xfrm>
          <a:prstGeom prst="rect">
            <a:avLst/>
          </a:prstGeom>
          <a:noFill/>
          <a:ln w="28575">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135304" tIns="67653" rIns="135304" bIns="67653" anchor="ctr"/>
          <a:lstStyle/>
          <a:p>
            <a:endParaRPr lang="es-PE">
              <a:solidFill>
                <a:schemeClr val="bg1"/>
              </a:solidFill>
              <a:latin typeface="Arial Narrow" pitchFamily="34" charset="0"/>
              <a:cs typeface="ヒラギノ角ゴ Pro W3"/>
            </a:endParaRPr>
          </a:p>
        </p:txBody>
      </p:sp>
      <p:sp>
        <p:nvSpPr>
          <p:cNvPr id="57372" name="Text Box 45"/>
          <p:cNvSpPr txBox="1">
            <a:spLocks noChangeArrowheads="1"/>
          </p:cNvSpPr>
          <p:nvPr/>
        </p:nvSpPr>
        <p:spPr bwMode="auto">
          <a:xfrm>
            <a:off x="10008754" y="2846709"/>
            <a:ext cx="4223027" cy="680180"/>
          </a:xfrm>
          <a:prstGeom prst="rect">
            <a:avLst/>
          </a:prstGeom>
          <a:ln>
            <a:headEnd/>
            <a:tailEnd/>
          </a:ln>
        </p:spPr>
        <p:style>
          <a:lnRef idx="1">
            <a:schemeClr val="accent5"/>
          </a:lnRef>
          <a:fillRef idx="3">
            <a:schemeClr val="accent5"/>
          </a:fillRef>
          <a:effectRef idx="2">
            <a:schemeClr val="accent5"/>
          </a:effectRef>
          <a:fontRef idx="minor">
            <a:schemeClr val="lt1"/>
          </a:fontRef>
        </p:style>
        <p:txBody>
          <a:bodyPr lIns="135304" tIns="67653" rIns="135304" bIns="67653"/>
          <a:lstStyle/>
          <a:p>
            <a:pPr algn="ctr">
              <a:spcBef>
                <a:spcPts val="0"/>
              </a:spcBef>
              <a:defRPr/>
            </a:pPr>
            <a:r>
              <a:rPr lang="es-ES" sz="2000" dirty="0">
                <a:solidFill>
                  <a:schemeClr val="tx1"/>
                </a:solidFill>
                <a:latin typeface="Arial Narrow" pitchFamily="34" charset="0"/>
                <a:cs typeface="Arial" pitchFamily="34" charset="0"/>
              </a:rPr>
              <a:t>PRODUCTORES DE PESTICIDAS, FERTILIZANTES</a:t>
            </a:r>
          </a:p>
        </p:txBody>
      </p:sp>
      <p:sp>
        <p:nvSpPr>
          <p:cNvPr id="35" name="Rectangle 29"/>
          <p:cNvSpPr txBox="1">
            <a:spLocks noChangeArrowheads="1"/>
          </p:cNvSpPr>
          <p:nvPr/>
        </p:nvSpPr>
        <p:spPr>
          <a:xfrm>
            <a:off x="1945245" y="75"/>
            <a:ext cx="9338668" cy="945729"/>
          </a:xfrm>
          <a:prstGeom prst="rect">
            <a:avLst/>
          </a:prstGeom>
          <a:ln>
            <a:noFill/>
          </a:ln>
        </p:spPr>
        <p:txBody>
          <a:bodyPr lIns="125247" tIns="62624" rIns="125247" bIns="62624"/>
          <a:lstStyle/>
          <a:p>
            <a:pPr defTabSz="1252467">
              <a:spcBef>
                <a:spcPts val="0"/>
              </a:spcBef>
              <a:defRPr/>
            </a:pPr>
            <a:r>
              <a:rPr lang="es-ES_tradnl" sz="5500" dirty="0">
                <a:solidFill>
                  <a:srgbClr val="0070C0"/>
                </a:solidFill>
                <a:latin typeface="Arial" charset="0"/>
                <a:ea typeface="+mj-ea"/>
                <a:cs typeface="+mj-cs"/>
              </a:rPr>
              <a:t>Cadena alimentaria</a:t>
            </a:r>
            <a:r>
              <a:rPr lang="es-ES_tradnl" sz="6000" dirty="0">
                <a:solidFill>
                  <a:srgbClr val="0070C0"/>
                </a:solidFill>
                <a:latin typeface="Arial" charset="0"/>
                <a:ea typeface="+mj-ea"/>
                <a:cs typeface="+mj-cs"/>
              </a:rPr>
              <a:t>: </a:t>
            </a:r>
            <a:r>
              <a:rPr lang="es-ES_tradnl" sz="3500" dirty="0">
                <a:solidFill>
                  <a:srgbClr val="0070C0"/>
                </a:solidFill>
                <a:latin typeface="Arial" charset="0"/>
                <a:ea typeface="+mj-ea"/>
                <a:cs typeface="+mj-cs"/>
              </a:rPr>
              <a:t>Ejemplo</a:t>
            </a:r>
            <a:endParaRPr lang="es-ES" sz="3500" dirty="0">
              <a:solidFill>
                <a:srgbClr val="0070C0"/>
              </a:solidFill>
              <a:latin typeface="Arial" charset="0"/>
              <a:ea typeface="+mj-ea"/>
              <a:cs typeface="+mj-cs"/>
            </a:endParaRPr>
          </a:p>
        </p:txBody>
      </p:sp>
      <p:sp>
        <p:nvSpPr>
          <p:cNvPr id="30" name="AutoShape 59"/>
          <p:cNvSpPr>
            <a:spLocks noChangeArrowheads="1"/>
          </p:cNvSpPr>
          <p:nvPr/>
        </p:nvSpPr>
        <p:spPr bwMode="auto">
          <a:xfrm>
            <a:off x="5903259" y="8857059"/>
            <a:ext cx="450059" cy="524114"/>
          </a:xfrm>
          <a:prstGeom prst="upDownArrow">
            <a:avLst>
              <a:gd name="adj1" fmla="val 33950"/>
              <a:gd name="adj2" fmla="val 38948"/>
            </a:avLst>
          </a:prstGeom>
          <a:ln>
            <a:headEnd type="none" w="sm" len="sm"/>
            <a:tailEnd type="none" w="sm" len="sm"/>
          </a:ln>
        </p:spPr>
        <p:style>
          <a:lnRef idx="0">
            <a:schemeClr val="accent5"/>
          </a:lnRef>
          <a:fillRef idx="3">
            <a:schemeClr val="accent5"/>
          </a:fillRef>
          <a:effectRef idx="3">
            <a:schemeClr val="accent5"/>
          </a:effectRef>
          <a:fontRef idx="minor">
            <a:schemeClr val="lt1"/>
          </a:fontRef>
        </p:style>
        <p:txBody>
          <a:bodyPr vert="eaVert" wrap="none" lIns="135304" tIns="67653" rIns="135304" bIns="67653" anchor="ctr"/>
          <a:lstStyle/>
          <a:p>
            <a:pPr>
              <a:defRPr/>
            </a:pPr>
            <a:endParaRPr lang="es-PE" dirty="0">
              <a:solidFill>
                <a:schemeClr val="bg1"/>
              </a:solidFill>
              <a:latin typeface="Arial Narrow" pitchFamily="34" charset="0"/>
            </a:endParaRPr>
          </a:p>
        </p:txBody>
      </p:sp>
      <p:sp>
        <p:nvSpPr>
          <p:cNvPr id="31" name="AutoShape 59"/>
          <p:cNvSpPr>
            <a:spLocks noChangeArrowheads="1"/>
          </p:cNvSpPr>
          <p:nvPr/>
        </p:nvSpPr>
        <p:spPr bwMode="auto">
          <a:xfrm>
            <a:off x="5962087" y="3285105"/>
            <a:ext cx="391230" cy="464850"/>
          </a:xfrm>
          <a:prstGeom prst="upDownArrow">
            <a:avLst>
              <a:gd name="adj1" fmla="val 33950"/>
              <a:gd name="adj2" fmla="val 38948"/>
            </a:avLst>
          </a:prstGeom>
          <a:ln>
            <a:headEnd type="none" w="sm" len="sm"/>
            <a:tailEnd type="none" w="sm" len="sm"/>
          </a:ln>
        </p:spPr>
        <p:style>
          <a:lnRef idx="0">
            <a:schemeClr val="accent5"/>
          </a:lnRef>
          <a:fillRef idx="3">
            <a:schemeClr val="accent5"/>
          </a:fillRef>
          <a:effectRef idx="3">
            <a:schemeClr val="accent5"/>
          </a:effectRef>
          <a:fontRef idx="minor">
            <a:schemeClr val="lt1"/>
          </a:fontRef>
        </p:style>
        <p:txBody>
          <a:bodyPr vert="eaVert" wrap="none" lIns="135304" tIns="67653" rIns="135304" bIns="67653" anchor="ctr"/>
          <a:lstStyle/>
          <a:p>
            <a:pPr>
              <a:defRPr/>
            </a:pPr>
            <a:endParaRPr lang="es-PE" dirty="0">
              <a:solidFill>
                <a:schemeClr val="bg1"/>
              </a:solidFill>
              <a:latin typeface="Arial Narrow" pitchFamily="34" charset="0"/>
            </a:endParaRPr>
          </a:p>
        </p:txBody>
      </p:sp>
      <p:sp>
        <p:nvSpPr>
          <p:cNvPr id="32" name="AutoShape 59"/>
          <p:cNvSpPr>
            <a:spLocks noChangeArrowheads="1"/>
          </p:cNvSpPr>
          <p:nvPr/>
        </p:nvSpPr>
        <p:spPr bwMode="auto">
          <a:xfrm>
            <a:off x="5962087" y="4543867"/>
            <a:ext cx="391230" cy="463121"/>
          </a:xfrm>
          <a:prstGeom prst="upDownArrow">
            <a:avLst>
              <a:gd name="adj1" fmla="val 33950"/>
              <a:gd name="adj2" fmla="val 38948"/>
            </a:avLst>
          </a:prstGeom>
          <a:ln>
            <a:headEnd type="none" w="sm" len="sm"/>
            <a:tailEnd type="none" w="sm" len="sm"/>
          </a:ln>
        </p:spPr>
        <p:style>
          <a:lnRef idx="0">
            <a:schemeClr val="accent5"/>
          </a:lnRef>
          <a:fillRef idx="3">
            <a:schemeClr val="accent5"/>
          </a:fillRef>
          <a:effectRef idx="3">
            <a:schemeClr val="accent5"/>
          </a:effectRef>
          <a:fontRef idx="minor">
            <a:schemeClr val="lt1"/>
          </a:fontRef>
        </p:style>
        <p:txBody>
          <a:bodyPr vert="eaVert" wrap="none" lIns="135304" tIns="67653" rIns="135304" bIns="67653" anchor="ctr"/>
          <a:lstStyle/>
          <a:p>
            <a:pPr>
              <a:defRPr/>
            </a:pPr>
            <a:endParaRPr lang="es-PE" dirty="0">
              <a:solidFill>
                <a:schemeClr val="bg1"/>
              </a:solidFill>
              <a:latin typeface="Arial Narrow" pitchFamily="34" charset="0"/>
            </a:endParaRPr>
          </a:p>
        </p:txBody>
      </p:sp>
      <p:sp>
        <p:nvSpPr>
          <p:cNvPr id="33" name="AutoShape 59"/>
          <p:cNvSpPr>
            <a:spLocks noChangeArrowheads="1"/>
          </p:cNvSpPr>
          <p:nvPr/>
        </p:nvSpPr>
        <p:spPr bwMode="auto">
          <a:xfrm>
            <a:off x="5962087" y="5486385"/>
            <a:ext cx="391230" cy="464850"/>
          </a:xfrm>
          <a:prstGeom prst="upDownArrow">
            <a:avLst>
              <a:gd name="adj1" fmla="val 33950"/>
              <a:gd name="adj2" fmla="val 38948"/>
            </a:avLst>
          </a:prstGeom>
          <a:ln>
            <a:headEnd type="none" w="sm" len="sm"/>
            <a:tailEnd type="none" w="sm" len="sm"/>
          </a:ln>
        </p:spPr>
        <p:style>
          <a:lnRef idx="0">
            <a:schemeClr val="accent5"/>
          </a:lnRef>
          <a:fillRef idx="3">
            <a:schemeClr val="accent5"/>
          </a:fillRef>
          <a:effectRef idx="3">
            <a:schemeClr val="accent5"/>
          </a:effectRef>
          <a:fontRef idx="minor">
            <a:schemeClr val="lt1"/>
          </a:fontRef>
        </p:style>
        <p:txBody>
          <a:bodyPr vert="eaVert" wrap="none" lIns="135304" tIns="67653" rIns="135304" bIns="67653" anchor="ctr"/>
          <a:lstStyle/>
          <a:p>
            <a:pPr>
              <a:defRPr/>
            </a:pPr>
            <a:endParaRPr lang="es-PE" dirty="0">
              <a:solidFill>
                <a:schemeClr val="bg1"/>
              </a:solidFill>
              <a:latin typeface="Arial Narrow" pitchFamily="34" charset="0"/>
            </a:endParaRPr>
          </a:p>
        </p:txBody>
      </p:sp>
      <p:sp>
        <p:nvSpPr>
          <p:cNvPr id="34" name="AutoShape 59"/>
          <p:cNvSpPr>
            <a:spLocks noChangeArrowheads="1"/>
          </p:cNvSpPr>
          <p:nvPr/>
        </p:nvSpPr>
        <p:spPr bwMode="auto">
          <a:xfrm>
            <a:off x="5962087" y="6534615"/>
            <a:ext cx="391230" cy="464850"/>
          </a:xfrm>
          <a:prstGeom prst="upDownArrow">
            <a:avLst>
              <a:gd name="adj1" fmla="val 33950"/>
              <a:gd name="adj2" fmla="val 38948"/>
            </a:avLst>
          </a:prstGeom>
          <a:ln>
            <a:headEnd type="none" w="sm" len="sm"/>
            <a:tailEnd type="none" w="sm" len="sm"/>
          </a:ln>
        </p:spPr>
        <p:style>
          <a:lnRef idx="0">
            <a:schemeClr val="accent5"/>
          </a:lnRef>
          <a:fillRef idx="3">
            <a:schemeClr val="accent5"/>
          </a:fillRef>
          <a:effectRef idx="3">
            <a:schemeClr val="accent5"/>
          </a:effectRef>
          <a:fontRef idx="minor">
            <a:schemeClr val="lt1"/>
          </a:fontRef>
        </p:style>
        <p:txBody>
          <a:bodyPr vert="eaVert" wrap="none" lIns="135304" tIns="67653" rIns="135304" bIns="67653" anchor="ctr"/>
          <a:lstStyle/>
          <a:p>
            <a:pPr>
              <a:defRPr/>
            </a:pPr>
            <a:endParaRPr lang="es-PE" dirty="0">
              <a:solidFill>
                <a:schemeClr val="bg1"/>
              </a:solidFill>
              <a:latin typeface="Arial Narrow" pitchFamily="34" charset="0"/>
            </a:endParaRPr>
          </a:p>
        </p:txBody>
      </p:sp>
      <p:sp>
        <p:nvSpPr>
          <p:cNvPr id="36" name="AutoShape 59"/>
          <p:cNvSpPr>
            <a:spLocks noChangeArrowheads="1"/>
          </p:cNvSpPr>
          <p:nvPr/>
        </p:nvSpPr>
        <p:spPr bwMode="auto">
          <a:xfrm>
            <a:off x="5962087" y="7542815"/>
            <a:ext cx="391230" cy="464850"/>
          </a:xfrm>
          <a:prstGeom prst="upDownArrow">
            <a:avLst>
              <a:gd name="adj1" fmla="val 33950"/>
              <a:gd name="adj2" fmla="val 38948"/>
            </a:avLst>
          </a:prstGeom>
          <a:ln>
            <a:headEnd type="none" w="sm" len="sm"/>
            <a:tailEnd type="none" w="sm" len="sm"/>
          </a:ln>
        </p:spPr>
        <p:style>
          <a:lnRef idx="0">
            <a:schemeClr val="accent5"/>
          </a:lnRef>
          <a:fillRef idx="3">
            <a:schemeClr val="accent5"/>
          </a:fillRef>
          <a:effectRef idx="3">
            <a:schemeClr val="accent5"/>
          </a:effectRef>
          <a:fontRef idx="minor">
            <a:schemeClr val="lt1"/>
          </a:fontRef>
        </p:style>
        <p:txBody>
          <a:bodyPr vert="eaVert" wrap="none" lIns="135304" tIns="67653" rIns="135304" bIns="67653" anchor="ctr"/>
          <a:lstStyle/>
          <a:p>
            <a:pPr>
              <a:defRPr/>
            </a:pPr>
            <a:endParaRPr lang="es-PE" dirty="0">
              <a:solidFill>
                <a:schemeClr val="bg1"/>
              </a:solidFill>
              <a:latin typeface="Arial Narrow" pitchFamily="34" charset="0"/>
            </a:endParaRPr>
          </a:p>
        </p:txBody>
      </p:sp>
      <p:grpSp>
        <p:nvGrpSpPr>
          <p:cNvPr id="53305" name="AutoShape 59"/>
          <p:cNvGrpSpPr>
            <a:grpSpLocks/>
          </p:cNvGrpSpPr>
          <p:nvPr/>
        </p:nvGrpSpPr>
        <p:grpSpPr bwMode="auto">
          <a:xfrm>
            <a:off x="2545320" y="4845928"/>
            <a:ext cx="967622" cy="689497"/>
            <a:chOff x="1018" y="2204"/>
            <a:chExt cx="387" cy="296"/>
          </a:xfrm>
        </p:grpSpPr>
        <p:pic>
          <p:nvPicPr>
            <p:cNvPr id="53312" name="AutoShape 59"/>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8" y="2204"/>
              <a:ext cx="387" cy="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313" name="Text Box 46"/>
            <p:cNvSpPr txBox="1">
              <a:spLocks noChangeArrowheads="1"/>
            </p:cNvSpPr>
            <p:nvPr/>
          </p:nvSpPr>
          <p:spPr bwMode="auto">
            <a:xfrm rot="-5400000">
              <a:off x="1175" y="2213"/>
              <a:ext cx="77" cy="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wrap="none" lIns="88616" tIns="44308" rIns="88616" bIns="44308" anchor="ctr"/>
            <a:lstStyle>
              <a:lvl1pPr eaLnBrk="0" hangingPunct="0">
                <a:defRPr sz="2400" b="1">
                  <a:solidFill>
                    <a:srgbClr val="0000FF"/>
                  </a:solidFill>
                  <a:latin typeface="Arial Narrow" pitchFamily="34" charset="0"/>
                  <a:cs typeface="Arial" pitchFamily="34" charset="0"/>
                </a:defRPr>
              </a:lvl1pPr>
              <a:lvl2pPr marL="742950" indent="-285750" eaLnBrk="0" hangingPunct="0">
                <a:defRPr sz="2400" b="1">
                  <a:solidFill>
                    <a:srgbClr val="0000FF"/>
                  </a:solidFill>
                  <a:latin typeface="Arial Narrow" pitchFamily="34" charset="0"/>
                  <a:cs typeface="Arial" pitchFamily="34" charset="0"/>
                </a:defRPr>
              </a:lvl2pPr>
              <a:lvl3pPr marL="1143000" indent="-228600" eaLnBrk="0" hangingPunct="0">
                <a:defRPr sz="2400" b="1">
                  <a:solidFill>
                    <a:srgbClr val="0000FF"/>
                  </a:solidFill>
                  <a:latin typeface="Arial Narrow" pitchFamily="34" charset="0"/>
                  <a:cs typeface="Arial" pitchFamily="34" charset="0"/>
                </a:defRPr>
              </a:lvl3pPr>
              <a:lvl4pPr marL="1600200" indent="-228600" eaLnBrk="0" hangingPunct="0">
                <a:defRPr sz="2400" b="1">
                  <a:solidFill>
                    <a:srgbClr val="0000FF"/>
                  </a:solidFill>
                  <a:latin typeface="Arial Narrow" pitchFamily="34" charset="0"/>
                  <a:cs typeface="Arial" pitchFamily="34" charset="0"/>
                </a:defRPr>
              </a:lvl4pPr>
              <a:lvl5pPr marL="2057400" indent="-228600" eaLnBrk="0" hangingPunct="0">
                <a:defRPr sz="2400" b="1">
                  <a:solidFill>
                    <a:srgbClr val="0000FF"/>
                  </a:solidFill>
                  <a:latin typeface="Arial Narrow" pitchFamily="34" charset="0"/>
                  <a:cs typeface="Arial" pitchFamily="34" charset="0"/>
                </a:defRPr>
              </a:lvl5pPr>
              <a:lvl6pPr marL="2514600" indent="-228600" eaLnBrk="0" fontAlgn="base" hangingPunct="0">
                <a:spcBef>
                  <a:spcPct val="0"/>
                </a:spcBef>
                <a:spcAft>
                  <a:spcPct val="0"/>
                </a:spcAft>
                <a:defRPr sz="2400" b="1">
                  <a:solidFill>
                    <a:srgbClr val="0000FF"/>
                  </a:solidFill>
                  <a:latin typeface="Arial Narrow" pitchFamily="34" charset="0"/>
                  <a:cs typeface="Arial" pitchFamily="34" charset="0"/>
                </a:defRPr>
              </a:lvl6pPr>
              <a:lvl7pPr marL="2971800" indent="-228600" eaLnBrk="0" fontAlgn="base" hangingPunct="0">
                <a:spcBef>
                  <a:spcPct val="0"/>
                </a:spcBef>
                <a:spcAft>
                  <a:spcPct val="0"/>
                </a:spcAft>
                <a:defRPr sz="2400" b="1">
                  <a:solidFill>
                    <a:srgbClr val="0000FF"/>
                  </a:solidFill>
                  <a:latin typeface="Arial Narrow" pitchFamily="34" charset="0"/>
                  <a:cs typeface="Arial" pitchFamily="34" charset="0"/>
                </a:defRPr>
              </a:lvl7pPr>
              <a:lvl8pPr marL="3429000" indent="-228600" eaLnBrk="0" fontAlgn="base" hangingPunct="0">
                <a:spcBef>
                  <a:spcPct val="0"/>
                </a:spcBef>
                <a:spcAft>
                  <a:spcPct val="0"/>
                </a:spcAft>
                <a:defRPr sz="2400" b="1">
                  <a:solidFill>
                    <a:srgbClr val="0000FF"/>
                  </a:solidFill>
                  <a:latin typeface="Arial Narrow" pitchFamily="34" charset="0"/>
                  <a:cs typeface="Arial" pitchFamily="34" charset="0"/>
                </a:defRPr>
              </a:lvl8pPr>
              <a:lvl9pPr marL="3886200" indent="-228600" eaLnBrk="0" fontAlgn="base" hangingPunct="0">
                <a:spcBef>
                  <a:spcPct val="0"/>
                </a:spcBef>
                <a:spcAft>
                  <a:spcPct val="0"/>
                </a:spcAft>
                <a:defRPr sz="2400" b="1">
                  <a:solidFill>
                    <a:srgbClr val="0000FF"/>
                  </a:solidFill>
                  <a:latin typeface="Arial Narrow" pitchFamily="34" charset="0"/>
                  <a:cs typeface="Arial" pitchFamily="34" charset="0"/>
                </a:defRPr>
              </a:lvl9pPr>
            </a:lstStyle>
            <a:p>
              <a:pPr eaLnBrk="1" hangingPunct="1"/>
              <a:endParaRPr lang="es-PE">
                <a:solidFill>
                  <a:schemeClr val="bg1"/>
                </a:solidFill>
                <a:cs typeface="ヒラギノ角ゴ Pro W3"/>
              </a:endParaRPr>
            </a:p>
          </p:txBody>
        </p:sp>
      </p:grpSp>
      <p:grpSp>
        <p:nvGrpSpPr>
          <p:cNvPr id="53306" name="AutoShape 59"/>
          <p:cNvGrpSpPr>
            <a:grpSpLocks/>
          </p:cNvGrpSpPr>
          <p:nvPr/>
        </p:nvGrpSpPr>
        <p:grpSpPr bwMode="auto">
          <a:xfrm>
            <a:off x="2545320" y="9289107"/>
            <a:ext cx="967622" cy="687169"/>
            <a:chOff x="1018" y="4186"/>
            <a:chExt cx="387" cy="295"/>
          </a:xfrm>
        </p:grpSpPr>
        <p:pic>
          <p:nvPicPr>
            <p:cNvPr id="53310" name="AutoShape 59"/>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8" y="4186"/>
              <a:ext cx="387" cy="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311" name="Text Box 49"/>
            <p:cNvSpPr txBox="1">
              <a:spLocks noChangeArrowheads="1"/>
            </p:cNvSpPr>
            <p:nvPr/>
          </p:nvSpPr>
          <p:spPr bwMode="auto">
            <a:xfrm rot="-5400000">
              <a:off x="1175" y="4193"/>
              <a:ext cx="77" cy="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wrap="none" lIns="88616" tIns="44308" rIns="88616" bIns="44308" anchor="ctr"/>
            <a:lstStyle>
              <a:lvl1pPr eaLnBrk="0" hangingPunct="0">
                <a:defRPr sz="2400" b="1">
                  <a:solidFill>
                    <a:srgbClr val="0000FF"/>
                  </a:solidFill>
                  <a:latin typeface="Arial Narrow" pitchFamily="34" charset="0"/>
                  <a:cs typeface="Arial" pitchFamily="34" charset="0"/>
                </a:defRPr>
              </a:lvl1pPr>
              <a:lvl2pPr marL="742950" indent="-285750" eaLnBrk="0" hangingPunct="0">
                <a:defRPr sz="2400" b="1">
                  <a:solidFill>
                    <a:srgbClr val="0000FF"/>
                  </a:solidFill>
                  <a:latin typeface="Arial Narrow" pitchFamily="34" charset="0"/>
                  <a:cs typeface="Arial" pitchFamily="34" charset="0"/>
                </a:defRPr>
              </a:lvl2pPr>
              <a:lvl3pPr marL="1143000" indent="-228600" eaLnBrk="0" hangingPunct="0">
                <a:defRPr sz="2400" b="1">
                  <a:solidFill>
                    <a:srgbClr val="0000FF"/>
                  </a:solidFill>
                  <a:latin typeface="Arial Narrow" pitchFamily="34" charset="0"/>
                  <a:cs typeface="Arial" pitchFamily="34" charset="0"/>
                </a:defRPr>
              </a:lvl3pPr>
              <a:lvl4pPr marL="1600200" indent="-228600" eaLnBrk="0" hangingPunct="0">
                <a:defRPr sz="2400" b="1">
                  <a:solidFill>
                    <a:srgbClr val="0000FF"/>
                  </a:solidFill>
                  <a:latin typeface="Arial Narrow" pitchFamily="34" charset="0"/>
                  <a:cs typeface="Arial" pitchFamily="34" charset="0"/>
                </a:defRPr>
              </a:lvl4pPr>
              <a:lvl5pPr marL="2057400" indent="-228600" eaLnBrk="0" hangingPunct="0">
                <a:defRPr sz="2400" b="1">
                  <a:solidFill>
                    <a:srgbClr val="0000FF"/>
                  </a:solidFill>
                  <a:latin typeface="Arial Narrow" pitchFamily="34" charset="0"/>
                  <a:cs typeface="Arial" pitchFamily="34" charset="0"/>
                </a:defRPr>
              </a:lvl5pPr>
              <a:lvl6pPr marL="2514600" indent="-228600" eaLnBrk="0" fontAlgn="base" hangingPunct="0">
                <a:spcBef>
                  <a:spcPct val="0"/>
                </a:spcBef>
                <a:spcAft>
                  <a:spcPct val="0"/>
                </a:spcAft>
                <a:defRPr sz="2400" b="1">
                  <a:solidFill>
                    <a:srgbClr val="0000FF"/>
                  </a:solidFill>
                  <a:latin typeface="Arial Narrow" pitchFamily="34" charset="0"/>
                  <a:cs typeface="Arial" pitchFamily="34" charset="0"/>
                </a:defRPr>
              </a:lvl6pPr>
              <a:lvl7pPr marL="2971800" indent="-228600" eaLnBrk="0" fontAlgn="base" hangingPunct="0">
                <a:spcBef>
                  <a:spcPct val="0"/>
                </a:spcBef>
                <a:spcAft>
                  <a:spcPct val="0"/>
                </a:spcAft>
                <a:defRPr sz="2400" b="1">
                  <a:solidFill>
                    <a:srgbClr val="0000FF"/>
                  </a:solidFill>
                  <a:latin typeface="Arial Narrow" pitchFamily="34" charset="0"/>
                  <a:cs typeface="Arial" pitchFamily="34" charset="0"/>
                </a:defRPr>
              </a:lvl7pPr>
              <a:lvl8pPr marL="3429000" indent="-228600" eaLnBrk="0" fontAlgn="base" hangingPunct="0">
                <a:spcBef>
                  <a:spcPct val="0"/>
                </a:spcBef>
                <a:spcAft>
                  <a:spcPct val="0"/>
                </a:spcAft>
                <a:defRPr sz="2400" b="1">
                  <a:solidFill>
                    <a:srgbClr val="0000FF"/>
                  </a:solidFill>
                  <a:latin typeface="Arial Narrow" pitchFamily="34" charset="0"/>
                  <a:cs typeface="Arial" pitchFamily="34" charset="0"/>
                </a:defRPr>
              </a:lvl8pPr>
              <a:lvl9pPr marL="3886200" indent="-228600" eaLnBrk="0" fontAlgn="base" hangingPunct="0">
                <a:spcBef>
                  <a:spcPct val="0"/>
                </a:spcBef>
                <a:spcAft>
                  <a:spcPct val="0"/>
                </a:spcAft>
                <a:defRPr sz="2400" b="1">
                  <a:solidFill>
                    <a:srgbClr val="0000FF"/>
                  </a:solidFill>
                  <a:latin typeface="Arial Narrow" pitchFamily="34" charset="0"/>
                  <a:cs typeface="Arial" pitchFamily="34" charset="0"/>
                </a:defRPr>
              </a:lvl9pPr>
            </a:lstStyle>
            <a:p>
              <a:pPr eaLnBrk="1" hangingPunct="1"/>
              <a:endParaRPr lang="es-PE">
                <a:solidFill>
                  <a:schemeClr val="bg1"/>
                </a:solidFill>
                <a:cs typeface="ヒラギノ角ゴ Pro W3"/>
              </a:endParaRPr>
            </a:p>
          </p:txBody>
        </p:sp>
      </p:grpSp>
      <p:grpSp>
        <p:nvGrpSpPr>
          <p:cNvPr id="53307" name="AutoShape 59"/>
          <p:cNvGrpSpPr>
            <a:grpSpLocks/>
          </p:cNvGrpSpPr>
          <p:nvPr/>
        </p:nvGrpSpPr>
        <p:grpSpPr bwMode="auto">
          <a:xfrm>
            <a:off x="9066133" y="4748093"/>
            <a:ext cx="970121" cy="680180"/>
            <a:chOff x="3494" y="2162"/>
            <a:chExt cx="388" cy="292"/>
          </a:xfrm>
        </p:grpSpPr>
        <p:pic>
          <p:nvPicPr>
            <p:cNvPr id="53308" name="AutoShape 59"/>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94" y="2162"/>
              <a:ext cx="388" cy="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309" name="Text Box 52"/>
            <p:cNvSpPr txBox="1">
              <a:spLocks noChangeArrowheads="1"/>
            </p:cNvSpPr>
            <p:nvPr/>
          </p:nvSpPr>
          <p:spPr bwMode="auto">
            <a:xfrm rot="-5400000">
              <a:off x="3650" y="2168"/>
              <a:ext cx="77" cy="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wrap="none" lIns="88616" tIns="44308" rIns="88616" bIns="44308" anchor="ctr"/>
            <a:lstStyle>
              <a:lvl1pPr eaLnBrk="0" hangingPunct="0">
                <a:defRPr sz="2400" b="1">
                  <a:solidFill>
                    <a:srgbClr val="0000FF"/>
                  </a:solidFill>
                  <a:latin typeface="Arial Narrow" pitchFamily="34" charset="0"/>
                  <a:cs typeface="Arial" pitchFamily="34" charset="0"/>
                </a:defRPr>
              </a:lvl1pPr>
              <a:lvl2pPr marL="742950" indent="-285750" eaLnBrk="0" hangingPunct="0">
                <a:defRPr sz="2400" b="1">
                  <a:solidFill>
                    <a:srgbClr val="0000FF"/>
                  </a:solidFill>
                  <a:latin typeface="Arial Narrow" pitchFamily="34" charset="0"/>
                  <a:cs typeface="Arial" pitchFamily="34" charset="0"/>
                </a:defRPr>
              </a:lvl2pPr>
              <a:lvl3pPr marL="1143000" indent="-228600" eaLnBrk="0" hangingPunct="0">
                <a:defRPr sz="2400" b="1">
                  <a:solidFill>
                    <a:srgbClr val="0000FF"/>
                  </a:solidFill>
                  <a:latin typeface="Arial Narrow" pitchFamily="34" charset="0"/>
                  <a:cs typeface="Arial" pitchFamily="34" charset="0"/>
                </a:defRPr>
              </a:lvl3pPr>
              <a:lvl4pPr marL="1600200" indent="-228600" eaLnBrk="0" hangingPunct="0">
                <a:defRPr sz="2400" b="1">
                  <a:solidFill>
                    <a:srgbClr val="0000FF"/>
                  </a:solidFill>
                  <a:latin typeface="Arial Narrow" pitchFamily="34" charset="0"/>
                  <a:cs typeface="Arial" pitchFamily="34" charset="0"/>
                </a:defRPr>
              </a:lvl4pPr>
              <a:lvl5pPr marL="2057400" indent="-228600" eaLnBrk="0" hangingPunct="0">
                <a:defRPr sz="2400" b="1">
                  <a:solidFill>
                    <a:srgbClr val="0000FF"/>
                  </a:solidFill>
                  <a:latin typeface="Arial Narrow" pitchFamily="34" charset="0"/>
                  <a:cs typeface="Arial" pitchFamily="34" charset="0"/>
                </a:defRPr>
              </a:lvl5pPr>
              <a:lvl6pPr marL="2514600" indent="-228600" eaLnBrk="0" fontAlgn="base" hangingPunct="0">
                <a:spcBef>
                  <a:spcPct val="0"/>
                </a:spcBef>
                <a:spcAft>
                  <a:spcPct val="0"/>
                </a:spcAft>
                <a:defRPr sz="2400" b="1">
                  <a:solidFill>
                    <a:srgbClr val="0000FF"/>
                  </a:solidFill>
                  <a:latin typeface="Arial Narrow" pitchFamily="34" charset="0"/>
                  <a:cs typeface="Arial" pitchFamily="34" charset="0"/>
                </a:defRPr>
              </a:lvl6pPr>
              <a:lvl7pPr marL="2971800" indent="-228600" eaLnBrk="0" fontAlgn="base" hangingPunct="0">
                <a:spcBef>
                  <a:spcPct val="0"/>
                </a:spcBef>
                <a:spcAft>
                  <a:spcPct val="0"/>
                </a:spcAft>
                <a:defRPr sz="2400" b="1">
                  <a:solidFill>
                    <a:srgbClr val="0000FF"/>
                  </a:solidFill>
                  <a:latin typeface="Arial Narrow" pitchFamily="34" charset="0"/>
                  <a:cs typeface="Arial" pitchFamily="34" charset="0"/>
                </a:defRPr>
              </a:lvl7pPr>
              <a:lvl8pPr marL="3429000" indent="-228600" eaLnBrk="0" fontAlgn="base" hangingPunct="0">
                <a:spcBef>
                  <a:spcPct val="0"/>
                </a:spcBef>
                <a:spcAft>
                  <a:spcPct val="0"/>
                </a:spcAft>
                <a:defRPr sz="2400" b="1">
                  <a:solidFill>
                    <a:srgbClr val="0000FF"/>
                  </a:solidFill>
                  <a:latin typeface="Arial Narrow" pitchFamily="34" charset="0"/>
                  <a:cs typeface="Arial" pitchFamily="34" charset="0"/>
                </a:defRPr>
              </a:lvl8pPr>
              <a:lvl9pPr marL="3886200" indent="-228600" eaLnBrk="0" fontAlgn="base" hangingPunct="0">
                <a:spcBef>
                  <a:spcPct val="0"/>
                </a:spcBef>
                <a:spcAft>
                  <a:spcPct val="0"/>
                </a:spcAft>
                <a:defRPr sz="2400" b="1">
                  <a:solidFill>
                    <a:srgbClr val="0000FF"/>
                  </a:solidFill>
                  <a:latin typeface="Arial Narrow" pitchFamily="34" charset="0"/>
                  <a:cs typeface="Arial" pitchFamily="34" charset="0"/>
                </a:defRPr>
              </a:lvl9pPr>
            </a:lstStyle>
            <a:p>
              <a:pPr eaLnBrk="1" hangingPunct="1"/>
              <a:endParaRPr lang="es-PE">
                <a:solidFill>
                  <a:schemeClr val="bg1"/>
                </a:solidFill>
                <a:cs typeface="ヒラギノ角ゴ Pro W3"/>
              </a:endParaRPr>
            </a:p>
          </p:txBody>
        </p:sp>
      </p:grpSp>
    </p:spTree>
    <p:extLst>
      <p:ext uri="{BB962C8B-B14F-4D97-AF65-F5344CB8AC3E}">
        <p14:creationId xmlns:p14="http://schemas.microsoft.com/office/powerpoint/2010/main" val="29860551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2 CuadroTexto"/>
          <p:cNvSpPr txBox="1">
            <a:spLocks noChangeArrowheads="1"/>
          </p:cNvSpPr>
          <p:nvPr/>
        </p:nvSpPr>
        <p:spPr bwMode="auto">
          <a:xfrm>
            <a:off x="864197" y="936178"/>
            <a:ext cx="12733975" cy="931137"/>
          </a:xfrm>
          <a:prstGeom prst="rect">
            <a:avLst/>
          </a:prstGeom>
          <a:ln>
            <a:headEnd/>
            <a:tailEnd/>
          </a:ln>
          <a:extLst/>
        </p:spPr>
        <p:style>
          <a:lnRef idx="3">
            <a:schemeClr val="lt1"/>
          </a:lnRef>
          <a:fillRef idx="1">
            <a:schemeClr val="accent5"/>
          </a:fillRef>
          <a:effectRef idx="1">
            <a:schemeClr val="accent5"/>
          </a:effectRef>
          <a:fontRef idx="minor">
            <a:schemeClr val="lt1"/>
          </a:fontRef>
        </p:style>
        <p:txBody>
          <a:bodyPr wrap="square" lIns="0" tIns="41013" rIns="82028" bIns="41013">
            <a:spAutoFit/>
          </a:bodyPr>
          <a:lstStyle>
            <a:lvl1pPr eaLnBrk="0" hangingPunct="0">
              <a:defRPr sz="2400" b="1">
                <a:solidFill>
                  <a:srgbClr val="0000FF"/>
                </a:solidFill>
                <a:latin typeface="Arial Narrow" pitchFamily="34" charset="0"/>
                <a:cs typeface="Arial" pitchFamily="34" charset="0"/>
              </a:defRPr>
            </a:lvl1pPr>
            <a:lvl2pPr marL="742950" indent="-285750" eaLnBrk="0" hangingPunct="0">
              <a:defRPr sz="2400" b="1">
                <a:solidFill>
                  <a:srgbClr val="0000FF"/>
                </a:solidFill>
                <a:latin typeface="Arial Narrow" pitchFamily="34" charset="0"/>
                <a:cs typeface="Arial" pitchFamily="34" charset="0"/>
              </a:defRPr>
            </a:lvl2pPr>
            <a:lvl3pPr marL="1143000" indent="-228600" eaLnBrk="0" hangingPunct="0">
              <a:defRPr sz="2400" b="1">
                <a:solidFill>
                  <a:srgbClr val="0000FF"/>
                </a:solidFill>
                <a:latin typeface="Arial Narrow" pitchFamily="34" charset="0"/>
                <a:cs typeface="Arial" pitchFamily="34" charset="0"/>
              </a:defRPr>
            </a:lvl3pPr>
            <a:lvl4pPr marL="1600200" indent="-228600" eaLnBrk="0" hangingPunct="0">
              <a:defRPr sz="2400" b="1">
                <a:solidFill>
                  <a:srgbClr val="0000FF"/>
                </a:solidFill>
                <a:latin typeface="Arial Narrow" pitchFamily="34" charset="0"/>
                <a:cs typeface="Arial" pitchFamily="34" charset="0"/>
              </a:defRPr>
            </a:lvl4pPr>
            <a:lvl5pPr marL="2057400" indent="-228600" eaLnBrk="0" hangingPunct="0">
              <a:defRPr sz="2400" b="1">
                <a:solidFill>
                  <a:srgbClr val="0000FF"/>
                </a:solidFill>
                <a:latin typeface="Arial Narrow" pitchFamily="34" charset="0"/>
                <a:cs typeface="Arial" pitchFamily="34" charset="0"/>
              </a:defRPr>
            </a:lvl5pPr>
            <a:lvl6pPr marL="2514600" indent="-228600" eaLnBrk="0" fontAlgn="base" hangingPunct="0">
              <a:spcBef>
                <a:spcPct val="0"/>
              </a:spcBef>
              <a:spcAft>
                <a:spcPct val="0"/>
              </a:spcAft>
              <a:defRPr sz="2400" b="1">
                <a:solidFill>
                  <a:srgbClr val="0000FF"/>
                </a:solidFill>
                <a:latin typeface="Arial Narrow" pitchFamily="34" charset="0"/>
                <a:cs typeface="Arial" pitchFamily="34" charset="0"/>
              </a:defRPr>
            </a:lvl6pPr>
            <a:lvl7pPr marL="2971800" indent="-228600" eaLnBrk="0" fontAlgn="base" hangingPunct="0">
              <a:spcBef>
                <a:spcPct val="0"/>
              </a:spcBef>
              <a:spcAft>
                <a:spcPct val="0"/>
              </a:spcAft>
              <a:defRPr sz="2400" b="1">
                <a:solidFill>
                  <a:srgbClr val="0000FF"/>
                </a:solidFill>
                <a:latin typeface="Arial Narrow" pitchFamily="34" charset="0"/>
                <a:cs typeface="Arial" pitchFamily="34" charset="0"/>
              </a:defRPr>
            </a:lvl7pPr>
            <a:lvl8pPr marL="3429000" indent="-228600" eaLnBrk="0" fontAlgn="base" hangingPunct="0">
              <a:spcBef>
                <a:spcPct val="0"/>
              </a:spcBef>
              <a:spcAft>
                <a:spcPct val="0"/>
              </a:spcAft>
              <a:defRPr sz="2400" b="1">
                <a:solidFill>
                  <a:srgbClr val="0000FF"/>
                </a:solidFill>
                <a:latin typeface="Arial Narrow" pitchFamily="34" charset="0"/>
                <a:cs typeface="Arial" pitchFamily="34" charset="0"/>
              </a:defRPr>
            </a:lvl8pPr>
            <a:lvl9pPr marL="3886200" indent="-228600" eaLnBrk="0" fontAlgn="base" hangingPunct="0">
              <a:spcBef>
                <a:spcPct val="0"/>
              </a:spcBef>
              <a:spcAft>
                <a:spcPct val="0"/>
              </a:spcAft>
              <a:defRPr sz="2400" b="1">
                <a:solidFill>
                  <a:srgbClr val="0000FF"/>
                </a:solidFill>
                <a:latin typeface="Arial Narrow" pitchFamily="34" charset="0"/>
                <a:cs typeface="Arial" pitchFamily="34" charset="0"/>
              </a:defRPr>
            </a:lvl9pPr>
          </a:lstStyle>
          <a:p>
            <a:pPr algn="ctr" eaLnBrk="1" hangingPunct="1">
              <a:lnSpc>
                <a:spcPts val="3238"/>
              </a:lnSpc>
            </a:pPr>
            <a:r>
              <a:rPr lang="es-ES" sz="6000" dirty="0">
                <a:solidFill>
                  <a:srgbClr val="2C098F"/>
                </a:solidFill>
                <a:ea typeface="ヒラギノ角ゴ Pro W3"/>
                <a:cs typeface="ヒラギノ角ゴ Pro W3"/>
              </a:rPr>
              <a:t>  </a:t>
            </a:r>
          </a:p>
          <a:p>
            <a:pPr algn="ctr" eaLnBrk="1" hangingPunct="1">
              <a:lnSpc>
                <a:spcPts val="3238"/>
              </a:lnSpc>
            </a:pPr>
            <a:r>
              <a:rPr lang="es-ES" sz="6000" dirty="0">
                <a:solidFill>
                  <a:srgbClr val="2C098F"/>
                </a:solidFill>
                <a:ea typeface="ヒラギノ角ゴ Pro W3"/>
                <a:cs typeface="ヒラギノ角ゴ Pro W3"/>
              </a:rPr>
              <a:t>Programas de Pre Requisitos </a:t>
            </a:r>
          </a:p>
        </p:txBody>
      </p:sp>
      <p:sp>
        <p:nvSpPr>
          <p:cNvPr id="66563" name="3 CuadroTexto"/>
          <p:cNvSpPr txBox="1">
            <a:spLocks noChangeArrowheads="1"/>
          </p:cNvSpPr>
          <p:nvPr/>
        </p:nvSpPr>
        <p:spPr bwMode="auto">
          <a:xfrm>
            <a:off x="648173" y="2280475"/>
            <a:ext cx="13033448" cy="10239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41013" rIns="82028" bIns="41013">
            <a:spAutoFit/>
          </a:bodyPr>
          <a:lstStyle>
            <a:lvl1pPr eaLnBrk="0" hangingPunct="0">
              <a:defRPr sz="2400" b="1">
                <a:solidFill>
                  <a:srgbClr val="0000FF"/>
                </a:solidFill>
                <a:latin typeface="Arial Narrow" pitchFamily="34" charset="0"/>
                <a:cs typeface="Arial" pitchFamily="34" charset="0"/>
              </a:defRPr>
            </a:lvl1pPr>
            <a:lvl2pPr marL="742950" indent="-285750" eaLnBrk="0" hangingPunct="0">
              <a:defRPr sz="2400" b="1">
                <a:solidFill>
                  <a:srgbClr val="0000FF"/>
                </a:solidFill>
                <a:latin typeface="Arial Narrow" pitchFamily="34" charset="0"/>
                <a:cs typeface="Arial" pitchFamily="34" charset="0"/>
              </a:defRPr>
            </a:lvl2pPr>
            <a:lvl3pPr marL="1143000" indent="-228600" eaLnBrk="0" hangingPunct="0">
              <a:defRPr sz="2400" b="1">
                <a:solidFill>
                  <a:srgbClr val="0000FF"/>
                </a:solidFill>
                <a:latin typeface="Arial Narrow" pitchFamily="34" charset="0"/>
                <a:cs typeface="Arial" pitchFamily="34" charset="0"/>
              </a:defRPr>
            </a:lvl3pPr>
            <a:lvl4pPr marL="1600200" indent="-228600" eaLnBrk="0" hangingPunct="0">
              <a:defRPr sz="2400" b="1">
                <a:solidFill>
                  <a:srgbClr val="0000FF"/>
                </a:solidFill>
                <a:latin typeface="Arial Narrow" pitchFamily="34" charset="0"/>
                <a:cs typeface="Arial" pitchFamily="34" charset="0"/>
              </a:defRPr>
            </a:lvl4pPr>
            <a:lvl5pPr marL="2057400" indent="-228600" eaLnBrk="0" hangingPunct="0">
              <a:defRPr sz="2400" b="1">
                <a:solidFill>
                  <a:srgbClr val="0000FF"/>
                </a:solidFill>
                <a:latin typeface="Arial Narrow" pitchFamily="34" charset="0"/>
                <a:cs typeface="Arial" pitchFamily="34" charset="0"/>
              </a:defRPr>
            </a:lvl5pPr>
            <a:lvl6pPr marL="2514600" indent="-228600" eaLnBrk="0" fontAlgn="base" hangingPunct="0">
              <a:spcBef>
                <a:spcPct val="0"/>
              </a:spcBef>
              <a:spcAft>
                <a:spcPct val="0"/>
              </a:spcAft>
              <a:defRPr sz="2400" b="1">
                <a:solidFill>
                  <a:srgbClr val="0000FF"/>
                </a:solidFill>
                <a:latin typeface="Arial Narrow" pitchFamily="34" charset="0"/>
                <a:cs typeface="Arial" pitchFamily="34" charset="0"/>
              </a:defRPr>
            </a:lvl6pPr>
            <a:lvl7pPr marL="2971800" indent="-228600" eaLnBrk="0" fontAlgn="base" hangingPunct="0">
              <a:spcBef>
                <a:spcPct val="0"/>
              </a:spcBef>
              <a:spcAft>
                <a:spcPct val="0"/>
              </a:spcAft>
              <a:defRPr sz="2400" b="1">
                <a:solidFill>
                  <a:srgbClr val="0000FF"/>
                </a:solidFill>
                <a:latin typeface="Arial Narrow" pitchFamily="34" charset="0"/>
                <a:cs typeface="Arial" pitchFamily="34" charset="0"/>
              </a:defRPr>
            </a:lvl7pPr>
            <a:lvl8pPr marL="3429000" indent="-228600" eaLnBrk="0" fontAlgn="base" hangingPunct="0">
              <a:spcBef>
                <a:spcPct val="0"/>
              </a:spcBef>
              <a:spcAft>
                <a:spcPct val="0"/>
              </a:spcAft>
              <a:defRPr sz="2400" b="1">
                <a:solidFill>
                  <a:srgbClr val="0000FF"/>
                </a:solidFill>
                <a:latin typeface="Arial Narrow" pitchFamily="34" charset="0"/>
                <a:cs typeface="Arial" pitchFamily="34" charset="0"/>
              </a:defRPr>
            </a:lvl8pPr>
            <a:lvl9pPr marL="3886200" indent="-228600" eaLnBrk="0" fontAlgn="base" hangingPunct="0">
              <a:spcBef>
                <a:spcPct val="0"/>
              </a:spcBef>
              <a:spcAft>
                <a:spcPct val="0"/>
              </a:spcAft>
              <a:defRPr sz="2400" b="1">
                <a:solidFill>
                  <a:srgbClr val="0000FF"/>
                </a:solidFill>
                <a:latin typeface="Arial Narrow" pitchFamily="34" charset="0"/>
                <a:cs typeface="Arial" pitchFamily="34" charset="0"/>
              </a:defRPr>
            </a:lvl9pPr>
          </a:lstStyle>
          <a:p>
            <a:pPr algn="just" eaLnBrk="1" hangingPunct="1"/>
            <a:r>
              <a:rPr lang="es-ES" sz="3600" b="0" dirty="0">
                <a:solidFill>
                  <a:srgbClr val="000000"/>
                </a:solidFill>
                <a:latin typeface="+mn-lt"/>
                <a:ea typeface="ヒラギノ角ゴ Pro W3"/>
                <a:cs typeface="ヒラギノ角ゴ Pro W3"/>
              </a:rPr>
              <a:t>C</a:t>
            </a:r>
            <a:r>
              <a:rPr lang="es-ES" sz="3600" b="0" dirty="0" smtClean="0">
                <a:solidFill>
                  <a:srgbClr val="000000"/>
                </a:solidFill>
                <a:latin typeface="+mn-lt"/>
                <a:ea typeface="ヒラギノ角ゴ Pro W3"/>
                <a:cs typeface="ヒラギノ角ゴ Pro W3"/>
              </a:rPr>
              <a:t>ondiciones básicas y actividades que son necesarias para mantener un </a:t>
            </a:r>
            <a:r>
              <a:rPr lang="es-ES" sz="3600" b="0" u="sng" dirty="0" smtClean="0">
                <a:solidFill>
                  <a:srgbClr val="120270"/>
                </a:solidFill>
                <a:latin typeface="+mn-lt"/>
                <a:ea typeface="ヒラギノ角ゴ Pro W3"/>
                <a:cs typeface="ヒラギノ角ゴ Pro W3"/>
              </a:rPr>
              <a:t>ambiente higiénico adecuado a lo largo de toda la cadena alimentaria </a:t>
            </a:r>
            <a:r>
              <a:rPr lang="es-ES" sz="3600" b="0" dirty="0" smtClean="0">
                <a:solidFill>
                  <a:srgbClr val="000000"/>
                </a:solidFill>
                <a:latin typeface="+mn-lt"/>
                <a:ea typeface="ヒラギノ角ゴ Pro W3"/>
                <a:cs typeface="ヒラギノ角ゴ Pro W3"/>
              </a:rPr>
              <a:t>para la producción, manipulación y provisión de productos finales inocuos para el consumo humano.</a:t>
            </a:r>
            <a:r>
              <a:rPr lang="es-ES" sz="3600" u="sng" dirty="0">
                <a:solidFill>
                  <a:schemeClr val="accent2"/>
                </a:solidFill>
                <a:latin typeface="+mn-lt"/>
                <a:cs typeface="ヒラギノ角ゴ Pro W3"/>
              </a:rPr>
              <a:t> </a:t>
            </a:r>
            <a:endParaRPr lang="es-ES" sz="3600" u="sng" dirty="0" smtClean="0">
              <a:solidFill>
                <a:schemeClr val="accent2"/>
              </a:solidFill>
              <a:latin typeface="+mn-lt"/>
              <a:cs typeface="ヒラギノ角ゴ Pro W3"/>
            </a:endParaRPr>
          </a:p>
          <a:p>
            <a:pPr algn="just" eaLnBrk="1" hangingPunct="1"/>
            <a:endParaRPr lang="es-ES" sz="3600" u="sng" dirty="0">
              <a:solidFill>
                <a:schemeClr val="accent2"/>
              </a:solidFill>
              <a:latin typeface="+mn-lt"/>
              <a:cs typeface="ヒラギノ角ゴ Pro W3"/>
            </a:endParaRPr>
          </a:p>
          <a:p>
            <a:pPr algn="just" eaLnBrk="1" hangingPunct="1"/>
            <a:r>
              <a:rPr lang="es-ES" sz="3600" u="sng" dirty="0" smtClean="0">
                <a:solidFill>
                  <a:schemeClr val="accent2"/>
                </a:solidFill>
                <a:latin typeface="+mn-lt"/>
                <a:cs typeface="ヒラギノ角ゴ Pro W3"/>
              </a:rPr>
              <a:t>OBJETIVOS</a:t>
            </a:r>
          </a:p>
          <a:p>
            <a:pPr marL="449248" lvl="1" indent="-449248"/>
            <a:r>
              <a:rPr lang="es-ES" sz="2800" dirty="0">
                <a:solidFill>
                  <a:srgbClr val="120270"/>
                </a:solidFill>
                <a:latin typeface="+mn-lt"/>
              </a:rPr>
              <a:t>Controlar la </a:t>
            </a:r>
            <a:r>
              <a:rPr lang="es-ES" sz="2800" dirty="0">
                <a:solidFill>
                  <a:srgbClr val="FF0000"/>
                </a:solidFill>
                <a:latin typeface="+mn-lt"/>
              </a:rPr>
              <a:t>probabilidad de introducir peligros </a:t>
            </a:r>
            <a:r>
              <a:rPr lang="es-ES" sz="2800" dirty="0">
                <a:solidFill>
                  <a:srgbClr val="120270"/>
                </a:solidFill>
                <a:latin typeface="+mn-lt"/>
              </a:rPr>
              <a:t>para la inocuidad de los alimentos en el producto a través del ambiente de trabajo.</a:t>
            </a:r>
          </a:p>
          <a:p>
            <a:pPr marL="449248" lvl="1" indent="-449248"/>
            <a:r>
              <a:rPr lang="es-ES" sz="2800" dirty="0">
                <a:solidFill>
                  <a:srgbClr val="120270"/>
                </a:solidFill>
                <a:latin typeface="+mn-lt"/>
              </a:rPr>
              <a:t>Controlar la </a:t>
            </a:r>
            <a:r>
              <a:rPr lang="es-ES" sz="2800" dirty="0">
                <a:solidFill>
                  <a:srgbClr val="FF0000"/>
                </a:solidFill>
                <a:latin typeface="+mn-lt"/>
              </a:rPr>
              <a:t>contaminación biológica, química o física</a:t>
            </a:r>
            <a:r>
              <a:rPr lang="es-ES" sz="2800" dirty="0">
                <a:solidFill>
                  <a:srgbClr val="120270"/>
                </a:solidFill>
                <a:latin typeface="+mn-lt"/>
              </a:rPr>
              <a:t> del producto o los productos, incluye la contaminación cruzada entre productos.</a:t>
            </a:r>
          </a:p>
          <a:p>
            <a:pPr marL="449248" lvl="1" indent="-449248"/>
            <a:r>
              <a:rPr lang="es-ES" sz="2800" dirty="0">
                <a:solidFill>
                  <a:srgbClr val="120270"/>
                </a:solidFill>
                <a:latin typeface="+mn-lt"/>
              </a:rPr>
              <a:t>Controlar los </a:t>
            </a:r>
            <a:r>
              <a:rPr lang="es-ES" sz="2800" dirty="0">
                <a:solidFill>
                  <a:srgbClr val="FF0000"/>
                </a:solidFill>
                <a:latin typeface="+mn-lt"/>
              </a:rPr>
              <a:t>niveles de peligro para la inocuidad en el producto y en el ambiente </a:t>
            </a:r>
            <a:r>
              <a:rPr lang="es-ES" sz="2800" dirty="0">
                <a:solidFill>
                  <a:srgbClr val="120270"/>
                </a:solidFill>
                <a:latin typeface="+mn-lt"/>
              </a:rPr>
              <a:t>donde se elabora el producto</a:t>
            </a:r>
            <a:r>
              <a:rPr lang="es-ES" sz="2800" dirty="0" smtClean="0">
                <a:solidFill>
                  <a:srgbClr val="120270"/>
                </a:solidFill>
                <a:latin typeface="+mn-lt"/>
              </a:rPr>
              <a:t>.</a:t>
            </a:r>
          </a:p>
          <a:p>
            <a:pPr marL="449248" lvl="1" indent="-449248"/>
            <a:endParaRPr lang="es-ES" sz="2800" dirty="0" smtClean="0">
              <a:solidFill>
                <a:srgbClr val="120270"/>
              </a:solidFill>
              <a:latin typeface="+mn-lt"/>
            </a:endParaRPr>
          </a:p>
          <a:p>
            <a:pPr marL="449248" lvl="1" indent="-449248"/>
            <a:endParaRPr lang="es-ES" sz="2800" dirty="0">
              <a:solidFill>
                <a:srgbClr val="120270"/>
              </a:solidFill>
              <a:latin typeface="+mn-lt"/>
            </a:endParaRPr>
          </a:p>
          <a:p>
            <a:pPr marL="449248" lvl="1" indent="-449248"/>
            <a:endParaRPr lang="es-ES" sz="2800" dirty="0" smtClean="0">
              <a:solidFill>
                <a:srgbClr val="120270"/>
              </a:solidFill>
              <a:latin typeface="+mn-lt"/>
            </a:endParaRPr>
          </a:p>
          <a:p>
            <a:pPr marL="449248" lvl="1" indent="-449248"/>
            <a:endParaRPr lang="es-ES" sz="2800" dirty="0" smtClean="0">
              <a:solidFill>
                <a:srgbClr val="120270"/>
              </a:solidFill>
              <a:latin typeface="+mn-lt"/>
            </a:endParaRPr>
          </a:p>
          <a:p>
            <a:pPr marL="449248" lvl="1" indent="-449248"/>
            <a:endParaRPr lang="es-ES" sz="2800" dirty="0">
              <a:solidFill>
                <a:srgbClr val="120270"/>
              </a:solidFill>
              <a:latin typeface="+mn-lt"/>
            </a:endParaRPr>
          </a:p>
          <a:p>
            <a:pPr marL="449248" lvl="1" indent="-449248"/>
            <a:endParaRPr lang="es-ES" sz="2800" dirty="0">
              <a:solidFill>
                <a:srgbClr val="120270"/>
              </a:solidFill>
              <a:latin typeface="+mn-lt"/>
            </a:endParaRPr>
          </a:p>
          <a:p>
            <a:pPr algn="just" eaLnBrk="1" hangingPunct="1"/>
            <a:endParaRPr lang="es-PE" sz="3600" u="sng" dirty="0">
              <a:solidFill>
                <a:schemeClr val="accent2"/>
              </a:solidFill>
              <a:latin typeface="+mn-lt"/>
              <a:cs typeface="ヒラギノ角ゴ Pro W3"/>
            </a:endParaRPr>
          </a:p>
          <a:p>
            <a:pPr algn="just" eaLnBrk="1" hangingPunct="1"/>
            <a:endParaRPr lang="es-ES" sz="3600" b="0" dirty="0">
              <a:solidFill>
                <a:srgbClr val="000000"/>
              </a:solidFill>
              <a:latin typeface="+mn-lt"/>
              <a:ea typeface="ヒラギノ角ゴ Pro W3"/>
              <a:cs typeface="ヒラギノ角ゴ Pro W3"/>
            </a:endParaRPr>
          </a:p>
        </p:txBody>
      </p:sp>
      <p:sp>
        <p:nvSpPr>
          <p:cNvPr id="66565" name="5 CuadroTexto"/>
          <p:cNvSpPr txBox="1">
            <a:spLocks noChangeArrowheads="1"/>
          </p:cNvSpPr>
          <p:nvPr/>
        </p:nvSpPr>
        <p:spPr bwMode="auto">
          <a:xfrm>
            <a:off x="2172461" y="9509196"/>
            <a:ext cx="6480720" cy="313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41013" rIns="82028" bIns="41013">
            <a:spAutoFit/>
          </a:bodyPr>
          <a:lstStyle>
            <a:lvl1pPr eaLnBrk="0" hangingPunct="0">
              <a:defRPr sz="2400" b="1">
                <a:solidFill>
                  <a:srgbClr val="0000FF"/>
                </a:solidFill>
                <a:latin typeface="Arial Narrow" pitchFamily="34" charset="0"/>
                <a:cs typeface="Arial" pitchFamily="34" charset="0"/>
              </a:defRPr>
            </a:lvl1pPr>
            <a:lvl2pPr marL="742950" indent="-285750" eaLnBrk="0" hangingPunct="0">
              <a:defRPr sz="2400" b="1">
                <a:solidFill>
                  <a:srgbClr val="0000FF"/>
                </a:solidFill>
                <a:latin typeface="Arial Narrow" pitchFamily="34" charset="0"/>
                <a:cs typeface="Arial" pitchFamily="34" charset="0"/>
              </a:defRPr>
            </a:lvl2pPr>
            <a:lvl3pPr marL="1143000" indent="-228600" eaLnBrk="0" hangingPunct="0">
              <a:defRPr sz="2400" b="1">
                <a:solidFill>
                  <a:srgbClr val="0000FF"/>
                </a:solidFill>
                <a:latin typeface="Arial Narrow" pitchFamily="34" charset="0"/>
                <a:cs typeface="Arial" pitchFamily="34" charset="0"/>
              </a:defRPr>
            </a:lvl3pPr>
            <a:lvl4pPr marL="1600200" indent="-228600" eaLnBrk="0" hangingPunct="0">
              <a:defRPr sz="2400" b="1">
                <a:solidFill>
                  <a:srgbClr val="0000FF"/>
                </a:solidFill>
                <a:latin typeface="Arial Narrow" pitchFamily="34" charset="0"/>
                <a:cs typeface="Arial" pitchFamily="34" charset="0"/>
              </a:defRPr>
            </a:lvl4pPr>
            <a:lvl5pPr marL="2057400" indent="-228600" eaLnBrk="0" hangingPunct="0">
              <a:defRPr sz="2400" b="1">
                <a:solidFill>
                  <a:srgbClr val="0000FF"/>
                </a:solidFill>
                <a:latin typeface="Arial Narrow" pitchFamily="34" charset="0"/>
                <a:cs typeface="Arial" pitchFamily="34" charset="0"/>
              </a:defRPr>
            </a:lvl5pPr>
            <a:lvl6pPr marL="2514600" indent="-228600" eaLnBrk="0" fontAlgn="base" hangingPunct="0">
              <a:spcBef>
                <a:spcPct val="0"/>
              </a:spcBef>
              <a:spcAft>
                <a:spcPct val="0"/>
              </a:spcAft>
              <a:defRPr sz="2400" b="1">
                <a:solidFill>
                  <a:srgbClr val="0000FF"/>
                </a:solidFill>
                <a:latin typeface="Arial Narrow" pitchFamily="34" charset="0"/>
                <a:cs typeface="Arial" pitchFamily="34" charset="0"/>
              </a:defRPr>
            </a:lvl6pPr>
            <a:lvl7pPr marL="2971800" indent="-228600" eaLnBrk="0" fontAlgn="base" hangingPunct="0">
              <a:spcBef>
                <a:spcPct val="0"/>
              </a:spcBef>
              <a:spcAft>
                <a:spcPct val="0"/>
              </a:spcAft>
              <a:defRPr sz="2400" b="1">
                <a:solidFill>
                  <a:srgbClr val="0000FF"/>
                </a:solidFill>
                <a:latin typeface="Arial Narrow" pitchFamily="34" charset="0"/>
                <a:cs typeface="Arial" pitchFamily="34" charset="0"/>
              </a:defRPr>
            </a:lvl7pPr>
            <a:lvl8pPr marL="3429000" indent="-228600" eaLnBrk="0" fontAlgn="base" hangingPunct="0">
              <a:spcBef>
                <a:spcPct val="0"/>
              </a:spcBef>
              <a:spcAft>
                <a:spcPct val="0"/>
              </a:spcAft>
              <a:defRPr sz="2400" b="1">
                <a:solidFill>
                  <a:srgbClr val="0000FF"/>
                </a:solidFill>
                <a:latin typeface="Arial Narrow" pitchFamily="34" charset="0"/>
                <a:cs typeface="Arial" pitchFamily="34" charset="0"/>
              </a:defRPr>
            </a:lvl8pPr>
            <a:lvl9pPr marL="3886200" indent="-228600" eaLnBrk="0" fontAlgn="base" hangingPunct="0">
              <a:spcBef>
                <a:spcPct val="0"/>
              </a:spcBef>
              <a:spcAft>
                <a:spcPct val="0"/>
              </a:spcAft>
              <a:defRPr sz="2400" b="1">
                <a:solidFill>
                  <a:srgbClr val="0000FF"/>
                </a:solidFill>
                <a:latin typeface="Arial Narrow" pitchFamily="34" charset="0"/>
                <a:cs typeface="Arial" pitchFamily="34" charset="0"/>
              </a:defRPr>
            </a:lvl9pPr>
          </a:lstStyle>
          <a:p>
            <a:pPr algn="just" eaLnBrk="1" hangingPunct="1">
              <a:lnSpc>
                <a:spcPts val="1800"/>
              </a:lnSpc>
            </a:pPr>
            <a:r>
              <a:rPr lang="es-ES" sz="4400" b="0" dirty="0">
                <a:solidFill>
                  <a:srgbClr val="120270"/>
                </a:solidFill>
                <a:ea typeface="ヒラギノ角ゴ Pro W3"/>
                <a:cs typeface="ヒラギノ角ゴ Pro W3"/>
              </a:rPr>
              <a:t>Fuente: ISO 22000:2005 </a:t>
            </a:r>
          </a:p>
        </p:txBody>
      </p:sp>
    </p:spTree>
    <p:extLst>
      <p:ext uri="{BB962C8B-B14F-4D97-AF65-F5344CB8AC3E}">
        <p14:creationId xmlns:p14="http://schemas.microsoft.com/office/powerpoint/2010/main" val="82096482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1 Título"/>
          <p:cNvSpPr>
            <a:spLocks noGrp="1"/>
          </p:cNvSpPr>
          <p:nvPr>
            <p:ph type="title"/>
          </p:nvPr>
        </p:nvSpPr>
        <p:spPr bwMode="auto">
          <a:xfrm>
            <a:off x="720090" y="840908"/>
            <a:ext cx="12961620" cy="1535431"/>
          </a:xfrm>
          <a:extLst/>
        </p:spPr>
        <p:style>
          <a:lnRef idx="3">
            <a:schemeClr val="lt1"/>
          </a:lnRef>
          <a:fillRef idx="1">
            <a:schemeClr val="accent5"/>
          </a:fillRef>
          <a:effectRef idx="1">
            <a:schemeClr val="accent5"/>
          </a:effectRef>
          <a:fontRef idx="minor">
            <a:schemeClr val="lt1"/>
          </a:fontRef>
        </p:style>
        <p:txBody>
          <a:bodyPr vert="horz" wrap="square" lIns="139616" tIns="69807" rIns="139616" bIns="69807" numCol="1" anchor="t" anchorCtr="0" compatLnSpc="1">
            <a:prstTxWarp prst="textNoShape">
              <a:avLst/>
            </a:prstTxWarp>
          </a:bodyPr>
          <a:lstStyle/>
          <a:p>
            <a:r>
              <a:rPr lang="es-PE" sz="7200" b="1" dirty="0">
                <a:solidFill>
                  <a:srgbClr val="2C098F"/>
                </a:solidFill>
              </a:rPr>
              <a:t>SISTEMA HACCP</a:t>
            </a:r>
          </a:p>
        </p:txBody>
      </p:sp>
      <p:sp>
        <p:nvSpPr>
          <p:cNvPr id="5" name="4 Elipse"/>
          <p:cNvSpPr/>
          <p:nvPr/>
        </p:nvSpPr>
        <p:spPr>
          <a:xfrm>
            <a:off x="1852732" y="2639194"/>
            <a:ext cx="3720465" cy="1681815"/>
          </a:xfrm>
          <a:prstGeom prst="ellipse">
            <a:avLst/>
          </a:prstGeom>
        </p:spPr>
        <p:style>
          <a:lnRef idx="3">
            <a:schemeClr val="lt1"/>
          </a:lnRef>
          <a:fillRef idx="1">
            <a:schemeClr val="accent6"/>
          </a:fillRef>
          <a:effectRef idx="1">
            <a:schemeClr val="accent6"/>
          </a:effectRef>
          <a:fontRef idx="minor">
            <a:schemeClr val="lt1"/>
          </a:fontRef>
        </p:style>
        <p:txBody>
          <a:bodyPr lIns="139616" tIns="69807" rIns="139616" bIns="69807" anchor="ctr"/>
          <a:lstStyle/>
          <a:p>
            <a:pPr algn="ctr">
              <a:defRPr/>
            </a:pPr>
            <a:r>
              <a:rPr lang="es-ES" sz="3500" b="1" dirty="0">
                <a:solidFill>
                  <a:schemeClr val="bg1"/>
                </a:solidFill>
                <a:cs typeface="Arial" pitchFamily="34" charset="0"/>
              </a:rPr>
              <a:t>Identificar Peligros</a:t>
            </a:r>
          </a:p>
        </p:txBody>
      </p:sp>
      <p:sp>
        <p:nvSpPr>
          <p:cNvPr id="6" name="5 Elipse"/>
          <p:cNvSpPr/>
          <p:nvPr/>
        </p:nvSpPr>
        <p:spPr>
          <a:xfrm>
            <a:off x="1852732" y="5425135"/>
            <a:ext cx="3720465" cy="1679484"/>
          </a:xfrm>
          <a:prstGeom prst="ellipse">
            <a:avLst/>
          </a:prstGeom>
        </p:spPr>
        <p:style>
          <a:lnRef idx="3">
            <a:schemeClr val="lt1"/>
          </a:lnRef>
          <a:fillRef idx="1">
            <a:schemeClr val="accent6"/>
          </a:fillRef>
          <a:effectRef idx="1">
            <a:schemeClr val="accent6"/>
          </a:effectRef>
          <a:fontRef idx="minor">
            <a:schemeClr val="lt1"/>
          </a:fontRef>
        </p:style>
        <p:txBody>
          <a:bodyPr lIns="139616" tIns="69807" rIns="139616" bIns="69807" anchor="ctr"/>
          <a:lstStyle/>
          <a:p>
            <a:pPr algn="ctr">
              <a:defRPr/>
            </a:pPr>
            <a:r>
              <a:rPr lang="es-ES" sz="3500" dirty="0">
                <a:cs typeface="Arial" pitchFamily="34" charset="0"/>
              </a:rPr>
              <a:t>Establecer</a:t>
            </a:r>
          </a:p>
        </p:txBody>
      </p:sp>
      <p:sp>
        <p:nvSpPr>
          <p:cNvPr id="7" name="6 Elipse"/>
          <p:cNvSpPr/>
          <p:nvPr/>
        </p:nvSpPr>
        <p:spPr>
          <a:xfrm>
            <a:off x="1885237" y="8101593"/>
            <a:ext cx="3720465" cy="1679486"/>
          </a:xfrm>
          <a:prstGeom prst="ellipse">
            <a:avLst/>
          </a:prstGeom>
        </p:spPr>
        <p:style>
          <a:lnRef idx="3">
            <a:schemeClr val="lt1"/>
          </a:lnRef>
          <a:fillRef idx="1">
            <a:schemeClr val="accent6"/>
          </a:fillRef>
          <a:effectRef idx="1">
            <a:schemeClr val="accent6"/>
          </a:effectRef>
          <a:fontRef idx="minor">
            <a:schemeClr val="lt1"/>
          </a:fontRef>
        </p:style>
        <p:txBody>
          <a:bodyPr lIns="139616" tIns="69807" rIns="139616" bIns="69807" anchor="ctr"/>
          <a:lstStyle/>
          <a:p>
            <a:pPr algn="ctr">
              <a:defRPr/>
            </a:pPr>
            <a:r>
              <a:rPr lang="es-ES" sz="3500" dirty="0">
                <a:cs typeface="Arial" pitchFamily="34" charset="0"/>
              </a:rPr>
              <a:t>Alimento Inocuo</a:t>
            </a:r>
          </a:p>
        </p:txBody>
      </p:sp>
      <p:cxnSp>
        <p:nvCxnSpPr>
          <p:cNvPr id="9" name="8 Conector recto de flecha"/>
          <p:cNvCxnSpPr>
            <a:stCxn id="5" idx="4"/>
            <a:endCxn id="6" idx="0"/>
          </p:cNvCxnSpPr>
          <p:nvPr/>
        </p:nvCxnSpPr>
        <p:spPr>
          <a:xfrm>
            <a:off x="3712965" y="4321006"/>
            <a:ext cx="0" cy="1104129"/>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11" name="10 Conector recto de flecha"/>
          <p:cNvCxnSpPr>
            <a:stCxn id="6" idx="4"/>
            <a:endCxn id="7" idx="0"/>
          </p:cNvCxnSpPr>
          <p:nvPr/>
        </p:nvCxnSpPr>
        <p:spPr>
          <a:xfrm>
            <a:off x="3712967" y="7104618"/>
            <a:ext cx="32503" cy="996977"/>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13" name="12 Conector recto de flecha"/>
          <p:cNvCxnSpPr/>
          <p:nvPr/>
        </p:nvCxnSpPr>
        <p:spPr>
          <a:xfrm flipV="1">
            <a:off x="5520690" y="5425135"/>
            <a:ext cx="1440180" cy="1055211"/>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15" name="14 Conector recto de flecha"/>
          <p:cNvCxnSpPr/>
          <p:nvPr/>
        </p:nvCxnSpPr>
        <p:spPr>
          <a:xfrm>
            <a:off x="5640705" y="6730721"/>
            <a:ext cx="1320165" cy="719780"/>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sp>
        <p:nvSpPr>
          <p:cNvPr id="75786" name="15 CuadroTexto"/>
          <p:cNvSpPr txBox="1">
            <a:spLocks noChangeArrowheads="1"/>
          </p:cNvSpPr>
          <p:nvPr/>
        </p:nvSpPr>
        <p:spPr bwMode="auto">
          <a:xfrm>
            <a:off x="6960870" y="4621497"/>
            <a:ext cx="6360795" cy="679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39616" tIns="69807" rIns="139616" bIns="69807">
            <a:spAutoFit/>
          </a:bodyPr>
          <a:lstStyle>
            <a:lvl1pPr eaLnBrk="0" hangingPunct="0">
              <a:defRPr sz="2400" b="1">
                <a:solidFill>
                  <a:srgbClr val="0000FF"/>
                </a:solidFill>
                <a:latin typeface="Arial Narrow" pitchFamily="34" charset="0"/>
                <a:cs typeface="Arial" pitchFamily="34" charset="0"/>
              </a:defRPr>
            </a:lvl1pPr>
            <a:lvl2pPr marL="742950" indent="-285750" eaLnBrk="0" hangingPunct="0">
              <a:defRPr sz="2400" b="1">
                <a:solidFill>
                  <a:srgbClr val="0000FF"/>
                </a:solidFill>
                <a:latin typeface="Arial Narrow" pitchFamily="34" charset="0"/>
                <a:cs typeface="Arial" pitchFamily="34" charset="0"/>
              </a:defRPr>
            </a:lvl2pPr>
            <a:lvl3pPr marL="1143000" indent="-228600" eaLnBrk="0" hangingPunct="0">
              <a:defRPr sz="2400" b="1">
                <a:solidFill>
                  <a:srgbClr val="0000FF"/>
                </a:solidFill>
                <a:latin typeface="Arial Narrow" pitchFamily="34" charset="0"/>
                <a:cs typeface="Arial" pitchFamily="34" charset="0"/>
              </a:defRPr>
            </a:lvl3pPr>
            <a:lvl4pPr marL="1600200" indent="-228600" eaLnBrk="0" hangingPunct="0">
              <a:defRPr sz="2400" b="1">
                <a:solidFill>
                  <a:srgbClr val="0000FF"/>
                </a:solidFill>
                <a:latin typeface="Arial Narrow" pitchFamily="34" charset="0"/>
                <a:cs typeface="Arial" pitchFamily="34" charset="0"/>
              </a:defRPr>
            </a:lvl4pPr>
            <a:lvl5pPr marL="2057400" indent="-228600" eaLnBrk="0" hangingPunct="0">
              <a:defRPr sz="2400" b="1">
                <a:solidFill>
                  <a:srgbClr val="0000FF"/>
                </a:solidFill>
                <a:latin typeface="Arial Narrow" pitchFamily="34" charset="0"/>
                <a:cs typeface="Arial" pitchFamily="34" charset="0"/>
              </a:defRPr>
            </a:lvl5pPr>
            <a:lvl6pPr marL="2514600" indent="-228600" eaLnBrk="0" fontAlgn="base" hangingPunct="0">
              <a:spcBef>
                <a:spcPct val="0"/>
              </a:spcBef>
              <a:spcAft>
                <a:spcPct val="0"/>
              </a:spcAft>
              <a:defRPr sz="2400" b="1">
                <a:solidFill>
                  <a:srgbClr val="0000FF"/>
                </a:solidFill>
                <a:latin typeface="Arial Narrow" pitchFamily="34" charset="0"/>
                <a:cs typeface="Arial" pitchFamily="34" charset="0"/>
              </a:defRPr>
            </a:lvl6pPr>
            <a:lvl7pPr marL="2971800" indent="-228600" eaLnBrk="0" fontAlgn="base" hangingPunct="0">
              <a:spcBef>
                <a:spcPct val="0"/>
              </a:spcBef>
              <a:spcAft>
                <a:spcPct val="0"/>
              </a:spcAft>
              <a:defRPr sz="2400" b="1">
                <a:solidFill>
                  <a:srgbClr val="0000FF"/>
                </a:solidFill>
                <a:latin typeface="Arial Narrow" pitchFamily="34" charset="0"/>
                <a:cs typeface="Arial" pitchFamily="34" charset="0"/>
              </a:defRPr>
            </a:lvl7pPr>
            <a:lvl8pPr marL="3429000" indent="-228600" eaLnBrk="0" fontAlgn="base" hangingPunct="0">
              <a:spcBef>
                <a:spcPct val="0"/>
              </a:spcBef>
              <a:spcAft>
                <a:spcPct val="0"/>
              </a:spcAft>
              <a:defRPr sz="2400" b="1">
                <a:solidFill>
                  <a:srgbClr val="0000FF"/>
                </a:solidFill>
                <a:latin typeface="Arial Narrow" pitchFamily="34" charset="0"/>
                <a:cs typeface="Arial" pitchFamily="34" charset="0"/>
              </a:defRPr>
            </a:lvl8pPr>
            <a:lvl9pPr marL="3886200" indent="-228600" eaLnBrk="0" fontAlgn="base" hangingPunct="0">
              <a:spcBef>
                <a:spcPct val="0"/>
              </a:spcBef>
              <a:spcAft>
                <a:spcPct val="0"/>
              </a:spcAft>
              <a:defRPr sz="2400" b="1">
                <a:solidFill>
                  <a:srgbClr val="0000FF"/>
                </a:solidFill>
                <a:latin typeface="Arial Narrow" pitchFamily="34" charset="0"/>
                <a:cs typeface="Arial" pitchFamily="34" charset="0"/>
              </a:defRPr>
            </a:lvl9pPr>
          </a:lstStyle>
          <a:p>
            <a:pPr eaLnBrk="1" hangingPunct="1"/>
            <a:r>
              <a:rPr lang="es-ES" sz="3500">
                <a:solidFill>
                  <a:srgbClr val="002060"/>
                </a:solidFill>
                <a:cs typeface="ヒラギノ角ゴ Pro W3"/>
              </a:rPr>
              <a:t>Medidas Preventivas</a:t>
            </a:r>
            <a:r>
              <a:rPr lang="es-ES" sz="3500" b="0">
                <a:solidFill>
                  <a:srgbClr val="002060"/>
                </a:solidFill>
                <a:cs typeface="ヒラギノ角ゴ Pro W3"/>
              </a:rPr>
              <a:t>:  </a:t>
            </a:r>
            <a:r>
              <a:rPr lang="es-ES" sz="3500" b="0">
                <a:solidFill>
                  <a:schemeClr val="accent2"/>
                </a:solidFill>
                <a:cs typeface="ヒラギノ角ゴ Pro W3"/>
              </a:rPr>
              <a:t>(PPR)</a:t>
            </a:r>
          </a:p>
        </p:txBody>
      </p:sp>
      <p:sp>
        <p:nvSpPr>
          <p:cNvPr id="75787" name="16 CuadroTexto"/>
          <p:cNvSpPr txBox="1">
            <a:spLocks noChangeArrowheads="1"/>
          </p:cNvSpPr>
          <p:nvPr/>
        </p:nvSpPr>
        <p:spPr bwMode="auto">
          <a:xfrm>
            <a:off x="6960870" y="6841401"/>
            <a:ext cx="6360795" cy="1218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39616" tIns="69807" rIns="139616" bIns="69807">
            <a:spAutoFit/>
          </a:bodyPr>
          <a:lstStyle>
            <a:lvl1pPr eaLnBrk="0" hangingPunct="0">
              <a:defRPr sz="2400" b="1">
                <a:solidFill>
                  <a:srgbClr val="0000FF"/>
                </a:solidFill>
                <a:latin typeface="Arial Narrow" pitchFamily="34" charset="0"/>
                <a:cs typeface="Arial" pitchFamily="34" charset="0"/>
              </a:defRPr>
            </a:lvl1pPr>
            <a:lvl2pPr marL="742950" indent="-285750" eaLnBrk="0" hangingPunct="0">
              <a:defRPr sz="2400" b="1">
                <a:solidFill>
                  <a:srgbClr val="0000FF"/>
                </a:solidFill>
                <a:latin typeface="Arial Narrow" pitchFamily="34" charset="0"/>
                <a:cs typeface="Arial" pitchFamily="34" charset="0"/>
              </a:defRPr>
            </a:lvl2pPr>
            <a:lvl3pPr marL="1143000" indent="-228600" eaLnBrk="0" hangingPunct="0">
              <a:defRPr sz="2400" b="1">
                <a:solidFill>
                  <a:srgbClr val="0000FF"/>
                </a:solidFill>
                <a:latin typeface="Arial Narrow" pitchFamily="34" charset="0"/>
                <a:cs typeface="Arial" pitchFamily="34" charset="0"/>
              </a:defRPr>
            </a:lvl3pPr>
            <a:lvl4pPr marL="1600200" indent="-228600" eaLnBrk="0" hangingPunct="0">
              <a:defRPr sz="2400" b="1">
                <a:solidFill>
                  <a:srgbClr val="0000FF"/>
                </a:solidFill>
                <a:latin typeface="Arial Narrow" pitchFamily="34" charset="0"/>
                <a:cs typeface="Arial" pitchFamily="34" charset="0"/>
              </a:defRPr>
            </a:lvl4pPr>
            <a:lvl5pPr marL="2057400" indent="-228600" eaLnBrk="0" hangingPunct="0">
              <a:defRPr sz="2400" b="1">
                <a:solidFill>
                  <a:srgbClr val="0000FF"/>
                </a:solidFill>
                <a:latin typeface="Arial Narrow" pitchFamily="34" charset="0"/>
                <a:cs typeface="Arial" pitchFamily="34" charset="0"/>
              </a:defRPr>
            </a:lvl5pPr>
            <a:lvl6pPr marL="2514600" indent="-228600" eaLnBrk="0" fontAlgn="base" hangingPunct="0">
              <a:spcBef>
                <a:spcPct val="0"/>
              </a:spcBef>
              <a:spcAft>
                <a:spcPct val="0"/>
              </a:spcAft>
              <a:defRPr sz="2400" b="1">
                <a:solidFill>
                  <a:srgbClr val="0000FF"/>
                </a:solidFill>
                <a:latin typeface="Arial Narrow" pitchFamily="34" charset="0"/>
                <a:cs typeface="Arial" pitchFamily="34" charset="0"/>
              </a:defRPr>
            </a:lvl6pPr>
            <a:lvl7pPr marL="2971800" indent="-228600" eaLnBrk="0" fontAlgn="base" hangingPunct="0">
              <a:spcBef>
                <a:spcPct val="0"/>
              </a:spcBef>
              <a:spcAft>
                <a:spcPct val="0"/>
              </a:spcAft>
              <a:defRPr sz="2400" b="1">
                <a:solidFill>
                  <a:srgbClr val="0000FF"/>
                </a:solidFill>
                <a:latin typeface="Arial Narrow" pitchFamily="34" charset="0"/>
                <a:cs typeface="Arial" pitchFamily="34" charset="0"/>
              </a:defRPr>
            </a:lvl7pPr>
            <a:lvl8pPr marL="3429000" indent="-228600" eaLnBrk="0" fontAlgn="base" hangingPunct="0">
              <a:spcBef>
                <a:spcPct val="0"/>
              </a:spcBef>
              <a:spcAft>
                <a:spcPct val="0"/>
              </a:spcAft>
              <a:defRPr sz="2400" b="1">
                <a:solidFill>
                  <a:srgbClr val="0000FF"/>
                </a:solidFill>
                <a:latin typeface="Arial Narrow" pitchFamily="34" charset="0"/>
                <a:cs typeface="Arial" pitchFamily="34" charset="0"/>
              </a:defRPr>
            </a:lvl8pPr>
            <a:lvl9pPr marL="3886200" indent="-228600" eaLnBrk="0" fontAlgn="base" hangingPunct="0">
              <a:spcBef>
                <a:spcPct val="0"/>
              </a:spcBef>
              <a:spcAft>
                <a:spcPct val="0"/>
              </a:spcAft>
              <a:defRPr sz="2400" b="1">
                <a:solidFill>
                  <a:srgbClr val="0000FF"/>
                </a:solidFill>
                <a:latin typeface="Arial Narrow" pitchFamily="34" charset="0"/>
                <a:cs typeface="Arial" pitchFamily="34" charset="0"/>
              </a:defRPr>
            </a:lvl9pPr>
          </a:lstStyle>
          <a:p>
            <a:pPr eaLnBrk="1" hangingPunct="1"/>
            <a:r>
              <a:rPr lang="es-ES" sz="3500" dirty="0">
                <a:solidFill>
                  <a:srgbClr val="002060"/>
                </a:solidFill>
                <a:cs typeface="ヒラギノ角ゴ Pro W3"/>
              </a:rPr>
              <a:t>Medidas de Control: </a:t>
            </a:r>
            <a:r>
              <a:rPr lang="es-ES" sz="3500" dirty="0">
                <a:solidFill>
                  <a:srgbClr val="FF6600"/>
                </a:solidFill>
                <a:cs typeface="ヒラギノ角ゴ Pro W3"/>
              </a:rPr>
              <a:t>En el proceso  ( PCC </a:t>
            </a:r>
            <a:r>
              <a:rPr lang="es-ES" sz="3500" dirty="0" smtClean="0">
                <a:solidFill>
                  <a:srgbClr val="FF6600"/>
                </a:solidFill>
                <a:cs typeface="ヒラギノ角ゴ Pro W3"/>
              </a:rPr>
              <a:t>o PPR </a:t>
            </a:r>
            <a:r>
              <a:rPr lang="es-ES" sz="3500" dirty="0" err="1" smtClean="0">
                <a:solidFill>
                  <a:srgbClr val="FF6600"/>
                </a:solidFill>
                <a:cs typeface="ヒラギノ角ゴ Pro W3"/>
              </a:rPr>
              <a:t>op</a:t>
            </a:r>
            <a:r>
              <a:rPr lang="es-ES" sz="3500" dirty="0" smtClean="0">
                <a:solidFill>
                  <a:srgbClr val="FF6600"/>
                </a:solidFill>
                <a:cs typeface="ヒラギノ角ゴ Pro W3"/>
              </a:rPr>
              <a:t> o PC )</a:t>
            </a:r>
            <a:endParaRPr lang="es-ES" sz="3500" dirty="0">
              <a:solidFill>
                <a:srgbClr val="FF6600"/>
              </a:solidFill>
              <a:cs typeface="ヒラギノ角ゴ Pro W3"/>
            </a:endParaRPr>
          </a:p>
        </p:txBody>
      </p:sp>
    </p:spTree>
    <p:extLst>
      <p:ext uri="{BB962C8B-B14F-4D97-AF65-F5344CB8AC3E}">
        <p14:creationId xmlns:p14="http://schemas.microsoft.com/office/powerpoint/2010/main" val="182351865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Oval 11"/>
          <p:cNvSpPr>
            <a:spLocks noChangeArrowheads="1"/>
          </p:cNvSpPr>
          <p:nvPr/>
        </p:nvSpPr>
        <p:spPr bwMode="auto">
          <a:xfrm>
            <a:off x="850106" y="5341276"/>
            <a:ext cx="4320540" cy="1982304"/>
          </a:xfrm>
          <a:prstGeom prst="ellipse">
            <a:avLst/>
          </a:prstGeom>
          <a:ln>
            <a:headEnd/>
            <a:tailEnd/>
          </a:ln>
        </p:spPr>
        <p:style>
          <a:lnRef idx="1">
            <a:schemeClr val="accent6"/>
          </a:lnRef>
          <a:fillRef idx="2">
            <a:schemeClr val="accent6"/>
          </a:fillRef>
          <a:effectRef idx="1">
            <a:schemeClr val="accent6"/>
          </a:effectRef>
          <a:fontRef idx="minor">
            <a:schemeClr val="dk1"/>
          </a:fontRef>
        </p:style>
        <p:txBody>
          <a:bodyPr wrap="none" lIns="135304" tIns="67653" rIns="135304" bIns="67653" anchor="ctr"/>
          <a:lstStyle/>
          <a:p>
            <a:pPr algn="ctr" eaLnBrk="0" hangingPunct="0">
              <a:spcBef>
                <a:spcPts val="898"/>
              </a:spcBef>
              <a:buClr>
                <a:srgbClr val="008A84"/>
              </a:buClr>
            </a:pPr>
            <a:r>
              <a:rPr lang="de-DE" sz="3500">
                <a:solidFill>
                  <a:srgbClr val="000000"/>
                </a:solidFill>
                <a:latin typeface="Arial" pitchFamily="34" charset="0"/>
                <a:cs typeface="ヒラギノ角ゴ Pro W3"/>
              </a:rPr>
              <a:t>Planear</a:t>
            </a:r>
          </a:p>
        </p:txBody>
      </p:sp>
      <p:sp>
        <p:nvSpPr>
          <p:cNvPr id="77827" name="Oval 12"/>
          <p:cNvSpPr>
            <a:spLocks noChangeArrowheads="1"/>
          </p:cNvSpPr>
          <p:nvPr/>
        </p:nvSpPr>
        <p:spPr bwMode="auto">
          <a:xfrm>
            <a:off x="9241155" y="5236454"/>
            <a:ext cx="4320540" cy="1979977"/>
          </a:xfrm>
          <a:prstGeom prst="ellipse">
            <a:avLst/>
          </a:prstGeom>
          <a:ln>
            <a:headEnd/>
            <a:tailEnd/>
          </a:ln>
        </p:spPr>
        <p:style>
          <a:lnRef idx="1">
            <a:schemeClr val="accent6"/>
          </a:lnRef>
          <a:fillRef idx="2">
            <a:schemeClr val="accent6"/>
          </a:fillRef>
          <a:effectRef idx="1">
            <a:schemeClr val="accent6"/>
          </a:effectRef>
          <a:fontRef idx="minor">
            <a:schemeClr val="dk1"/>
          </a:fontRef>
        </p:style>
        <p:txBody>
          <a:bodyPr wrap="none" lIns="135304" tIns="67653" rIns="135304" bIns="67653" anchor="ctr"/>
          <a:lstStyle/>
          <a:p>
            <a:pPr algn="ctr" eaLnBrk="0" hangingPunct="0">
              <a:spcBef>
                <a:spcPts val="898"/>
              </a:spcBef>
              <a:buClr>
                <a:srgbClr val="008A84"/>
              </a:buClr>
            </a:pPr>
            <a:r>
              <a:rPr lang="de-DE" sz="3500">
                <a:solidFill>
                  <a:srgbClr val="000000"/>
                </a:solidFill>
                <a:latin typeface="Arial" pitchFamily="34" charset="0"/>
                <a:cs typeface="ヒラギノ角ゴ Pro W3"/>
              </a:rPr>
              <a:t>Verificar</a:t>
            </a:r>
          </a:p>
        </p:txBody>
      </p:sp>
      <p:sp>
        <p:nvSpPr>
          <p:cNvPr id="77828" name="Oval 13"/>
          <p:cNvSpPr>
            <a:spLocks noChangeArrowheads="1"/>
          </p:cNvSpPr>
          <p:nvPr/>
        </p:nvSpPr>
        <p:spPr bwMode="auto">
          <a:xfrm>
            <a:off x="4933119" y="3228526"/>
            <a:ext cx="4323040" cy="1977647"/>
          </a:xfrm>
          <a:prstGeom prst="ellipse">
            <a:avLst/>
          </a:prstGeom>
          <a:ln>
            <a:headEnd/>
            <a:tailEnd/>
          </a:ln>
        </p:spPr>
        <p:style>
          <a:lnRef idx="1">
            <a:schemeClr val="accent6"/>
          </a:lnRef>
          <a:fillRef idx="2">
            <a:schemeClr val="accent6"/>
          </a:fillRef>
          <a:effectRef idx="1">
            <a:schemeClr val="accent6"/>
          </a:effectRef>
          <a:fontRef idx="minor">
            <a:schemeClr val="dk1"/>
          </a:fontRef>
        </p:style>
        <p:txBody>
          <a:bodyPr wrap="none" lIns="135304" tIns="67653" rIns="135304" bIns="67653" anchor="ctr"/>
          <a:lstStyle/>
          <a:p>
            <a:pPr algn="ctr" eaLnBrk="0" hangingPunct="0">
              <a:spcBef>
                <a:spcPts val="898"/>
              </a:spcBef>
              <a:buClr>
                <a:srgbClr val="008A84"/>
              </a:buClr>
            </a:pPr>
            <a:r>
              <a:rPr lang="de-DE" sz="3500" dirty="0">
                <a:solidFill>
                  <a:srgbClr val="000000"/>
                </a:solidFill>
                <a:latin typeface="Arial" pitchFamily="34" charset="0"/>
                <a:cs typeface="ヒラギノ角ゴ Pro W3"/>
              </a:rPr>
              <a:t>Actuar</a:t>
            </a:r>
          </a:p>
        </p:txBody>
      </p:sp>
      <p:sp>
        <p:nvSpPr>
          <p:cNvPr id="77829" name="Oval 14"/>
          <p:cNvSpPr>
            <a:spLocks noChangeArrowheads="1"/>
          </p:cNvSpPr>
          <p:nvPr/>
        </p:nvSpPr>
        <p:spPr bwMode="auto">
          <a:xfrm>
            <a:off x="4933117" y="7134903"/>
            <a:ext cx="4320540" cy="1986963"/>
          </a:xfrm>
          <a:prstGeom prst="ellipse">
            <a:avLst/>
          </a:prstGeom>
          <a:ln>
            <a:headEnd/>
            <a:tailEnd/>
          </a:ln>
        </p:spPr>
        <p:style>
          <a:lnRef idx="1">
            <a:schemeClr val="accent6"/>
          </a:lnRef>
          <a:fillRef idx="2">
            <a:schemeClr val="accent6"/>
          </a:fillRef>
          <a:effectRef idx="1">
            <a:schemeClr val="accent6"/>
          </a:effectRef>
          <a:fontRef idx="minor">
            <a:schemeClr val="dk1"/>
          </a:fontRef>
        </p:style>
        <p:txBody>
          <a:bodyPr wrap="none" lIns="135304" tIns="67653" rIns="135304" bIns="67653" anchor="ctr"/>
          <a:lstStyle/>
          <a:p>
            <a:pPr algn="ctr" eaLnBrk="0" hangingPunct="0">
              <a:spcBef>
                <a:spcPts val="898"/>
              </a:spcBef>
              <a:buClr>
                <a:srgbClr val="008A84"/>
              </a:buClr>
            </a:pPr>
            <a:r>
              <a:rPr lang="de-DE" sz="3500">
                <a:solidFill>
                  <a:srgbClr val="000000"/>
                </a:solidFill>
                <a:latin typeface="Arial" pitchFamily="34" charset="0"/>
                <a:cs typeface="ヒラギノ角ゴ Pro W3"/>
              </a:rPr>
              <a:t>Hacer</a:t>
            </a:r>
          </a:p>
        </p:txBody>
      </p:sp>
      <p:cxnSp>
        <p:nvCxnSpPr>
          <p:cNvPr id="19462" name="AutoShape 18"/>
          <p:cNvCxnSpPr>
            <a:cxnSpLocks noChangeShapeType="1"/>
          </p:cNvCxnSpPr>
          <p:nvPr/>
        </p:nvCxnSpPr>
        <p:spPr bwMode="auto">
          <a:xfrm flipV="1">
            <a:off x="9505156" y="7378323"/>
            <a:ext cx="2147768" cy="850226"/>
          </a:xfrm>
          <a:prstGeom prst="bentConnector2">
            <a:avLst/>
          </a:prstGeom>
          <a:ln>
            <a:headEnd type="none" w="sm" len="sm"/>
            <a:tailEnd type="triangle" w="med" len="med"/>
          </a:ln>
        </p:spPr>
        <p:style>
          <a:lnRef idx="3">
            <a:schemeClr val="accent6"/>
          </a:lnRef>
          <a:fillRef idx="0">
            <a:schemeClr val="accent6"/>
          </a:fillRef>
          <a:effectRef idx="2">
            <a:schemeClr val="accent6"/>
          </a:effectRef>
          <a:fontRef idx="minor">
            <a:schemeClr val="tx1"/>
          </a:fontRef>
        </p:style>
      </p:cxnSp>
      <p:cxnSp>
        <p:nvCxnSpPr>
          <p:cNvPr id="19463" name="AutoShape 19"/>
          <p:cNvCxnSpPr>
            <a:cxnSpLocks noChangeShapeType="1"/>
            <a:stCxn id="77827" idx="0"/>
            <a:endCxn id="77828" idx="6"/>
          </p:cNvCxnSpPr>
          <p:nvPr/>
        </p:nvCxnSpPr>
        <p:spPr bwMode="auto">
          <a:xfrm rot="5400000" flipH="1">
            <a:off x="9853599" y="3329901"/>
            <a:ext cx="950388" cy="2145268"/>
          </a:xfrm>
          <a:prstGeom prst="bentConnector2">
            <a:avLst/>
          </a:prstGeom>
          <a:ln>
            <a:headEnd type="none" w="sm" len="sm"/>
            <a:tailEnd type="triangle" w="med" len="med"/>
          </a:ln>
        </p:spPr>
        <p:style>
          <a:lnRef idx="3">
            <a:schemeClr val="accent6"/>
          </a:lnRef>
          <a:fillRef idx="0">
            <a:schemeClr val="accent6"/>
          </a:fillRef>
          <a:effectRef idx="2">
            <a:schemeClr val="accent6"/>
          </a:effectRef>
          <a:fontRef idx="minor">
            <a:schemeClr val="tx1"/>
          </a:fontRef>
        </p:style>
      </p:cxnSp>
      <p:cxnSp>
        <p:nvCxnSpPr>
          <p:cNvPr id="19464" name="AutoShape 20"/>
          <p:cNvCxnSpPr>
            <a:cxnSpLocks noChangeShapeType="1"/>
            <a:stCxn id="77828" idx="2"/>
            <a:endCxn id="77826" idx="0"/>
          </p:cNvCxnSpPr>
          <p:nvPr/>
        </p:nvCxnSpPr>
        <p:spPr bwMode="auto">
          <a:xfrm rot="10800000" flipV="1">
            <a:off x="3010376" y="3927341"/>
            <a:ext cx="1922741" cy="1048222"/>
          </a:xfrm>
          <a:prstGeom prst="bentConnector2">
            <a:avLst/>
          </a:prstGeom>
          <a:ln>
            <a:headEnd type="none" w="sm" len="sm"/>
            <a:tailEnd type="triangle" w="med" len="med"/>
          </a:ln>
        </p:spPr>
        <p:style>
          <a:lnRef idx="3">
            <a:schemeClr val="accent6"/>
          </a:lnRef>
          <a:fillRef idx="0">
            <a:schemeClr val="accent6"/>
          </a:fillRef>
          <a:effectRef idx="2">
            <a:schemeClr val="accent6"/>
          </a:effectRef>
          <a:fontRef idx="minor">
            <a:schemeClr val="tx1"/>
          </a:fontRef>
        </p:style>
      </p:cxnSp>
      <p:cxnSp>
        <p:nvCxnSpPr>
          <p:cNvPr id="19465" name="AutoShape 21"/>
          <p:cNvCxnSpPr>
            <a:cxnSpLocks noChangeShapeType="1"/>
          </p:cNvCxnSpPr>
          <p:nvPr/>
        </p:nvCxnSpPr>
        <p:spPr bwMode="auto">
          <a:xfrm rot="16200000" flipH="1">
            <a:off x="3578352" y="6791983"/>
            <a:ext cx="750061" cy="1922741"/>
          </a:xfrm>
          <a:prstGeom prst="bentConnector2">
            <a:avLst/>
          </a:prstGeom>
          <a:ln>
            <a:headEnd type="none" w="sm" len="sm"/>
            <a:tailEnd type="triangle" w="med" len="med"/>
          </a:ln>
        </p:spPr>
        <p:style>
          <a:lnRef idx="3">
            <a:schemeClr val="accent6"/>
          </a:lnRef>
          <a:fillRef idx="0">
            <a:schemeClr val="accent6"/>
          </a:fillRef>
          <a:effectRef idx="2">
            <a:schemeClr val="accent6"/>
          </a:effectRef>
          <a:fontRef idx="minor">
            <a:schemeClr val="tx1"/>
          </a:fontRef>
        </p:style>
      </p:cxnSp>
      <p:sp>
        <p:nvSpPr>
          <p:cNvPr id="77834" name="9 CuadroTexto"/>
          <p:cNvSpPr txBox="1">
            <a:spLocks noChangeArrowheads="1"/>
          </p:cNvSpPr>
          <p:nvPr/>
        </p:nvSpPr>
        <p:spPr bwMode="auto">
          <a:xfrm>
            <a:off x="1645206" y="1115776"/>
            <a:ext cx="10568822" cy="754852"/>
          </a:xfrm>
          <a:prstGeom prst="rect">
            <a:avLst/>
          </a:prstGeom>
          <a:ln/>
          <a:extLst/>
        </p:spPr>
        <p:style>
          <a:lnRef idx="3">
            <a:schemeClr val="lt1"/>
          </a:lnRef>
          <a:fillRef idx="1">
            <a:schemeClr val="accent5"/>
          </a:fillRef>
          <a:effectRef idx="1">
            <a:schemeClr val="accent5"/>
          </a:effectRef>
          <a:fontRef idx="minor">
            <a:schemeClr val="lt1"/>
          </a:fontRef>
        </p:style>
        <p:txBody>
          <a:bodyPr lIns="0" tIns="62624" rIns="125247" bIns="62624">
            <a:spAutoFit/>
          </a:bodyPr>
          <a:lstStyle>
            <a:lvl1pPr eaLnBrk="0" hangingPunct="0">
              <a:defRPr sz="2400" b="1">
                <a:solidFill>
                  <a:srgbClr val="0000FF"/>
                </a:solidFill>
                <a:latin typeface="Arial Narrow" pitchFamily="34" charset="0"/>
                <a:cs typeface="Arial" pitchFamily="34" charset="0"/>
              </a:defRPr>
            </a:lvl1pPr>
            <a:lvl2pPr marL="742950" indent="-285750" eaLnBrk="0" hangingPunct="0">
              <a:defRPr sz="2400" b="1">
                <a:solidFill>
                  <a:srgbClr val="0000FF"/>
                </a:solidFill>
                <a:latin typeface="Arial Narrow" pitchFamily="34" charset="0"/>
                <a:cs typeface="Arial" pitchFamily="34" charset="0"/>
              </a:defRPr>
            </a:lvl2pPr>
            <a:lvl3pPr marL="1143000" indent="-228600" eaLnBrk="0" hangingPunct="0">
              <a:defRPr sz="2400" b="1">
                <a:solidFill>
                  <a:srgbClr val="0000FF"/>
                </a:solidFill>
                <a:latin typeface="Arial Narrow" pitchFamily="34" charset="0"/>
                <a:cs typeface="Arial" pitchFamily="34" charset="0"/>
              </a:defRPr>
            </a:lvl3pPr>
            <a:lvl4pPr marL="1600200" indent="-228600" eaLnBrk="0" hangingPunct="0">
              <a:defRPr sz="2400" b="1">
                <a:solidFill>
                  <a:srgbClr val="0000FF"/>
                </a:solidFill>
                <a:latin typeface="Arial Narrow" pitchFamily="34" charset="0"/>
                <a:cs typeface="Arial" pitchFamily="34" charset="0"/>
              </a:defRPr>
            </a:lvl4pPr>
            <a:lvl5pPr marL="2057400" indent="-228600" eaLnBrk="0" hangingPunct="0">
              <a:defRPr sz="2400" b="1">
                <a:solidFill>
                  <a:srgbClr val="0000FF"/>
                </a:solidFill>
                <a:latin typeface="Arial Narrow" pitchFamily="34" charset="0"/>
                <a:cs typeface="Arial" pitchFamily="34" charset="0"/>
              </a:defRPr>
            </a:lvl5pPr>
            <a:lvl6pPr marL="2514600" indent="-228600" eaLnBrk="0" fontAlgn="base" hangingPunct="0">
              <a:spcBef>
                <a:spcPct val="0"/>
              </a:spcBef>
              <a:spcAft>
                <a:spcPct val="0"/>
              </a:spcAft>
              <a:defRPr sz="2400" b="1">
                <a:solidFill>
                  <a:srgbClr val="0000FF"/>
                </a:solidFill>
                <a:latin typeface="Arial Narrow" pitchFamily="34" charset="0"/>
                <a:cs typeface="Arial" pitchFamily="34" charset="0"/>
              </a:defRPr>
            </a:lvl6pPr>
            <a:lvl7pPr marL="2971800" indent="-228600" eaLnBrk="0" fontAlgn="base" hangingPunct="0">
              <a:spcBef>
                <a:spcPct val="0"/>
              </a:spcBef>
              <a:spcAft>
                <a:spcPct val="0"/>
              </a:spcAft>
              <a:defRPr sz="2400" b="1">
                <a:solidFill>
                  <a:srgbClr val="0000FF"/>
                </a:solidFill>
                <a:latin typeface="Arial Narrow" pitchFamily="34" charset="0"/>
                <a:cs typeface="Arial" pitchFamily="34" charset="0"/>
              </a:defRPr>
            </a:lvl7pPr>
            <a:lvl8pPr marL="3429000" indent="-228600" eaLnBrk="0" fontAlgn="base" hangingPunct="0">
              <a:spcBef>
                <a:spcPct val="0"/>
              </a:spcBef>
              <a:spcAft>
                <a:spcPct val="0"/>
              </a:spcAft>
              <a:defRPr sz="2400" b="1">
                <a:solidFill>
                  <a:srgbClr val="0000FF"/>
                </a:solidFill>
                <a:latin typeface="Arial Narrow" pitchFamily="34" charset="0"/>
                <a:cs typeface="Arial" pitchFamily="34" charset="0"/>
              </a:defRPr>
            </a:lvl8pPr>
            <a:lvl9pPr marL="3886200" indent="-228600" eaLnBrk="0" fontAlgn="base" hangingPunct="0">
              <a:spcBef>
                <a:spcPct val="0"/>
              </a:spcBef>
              <a:spcAft>
                <a:spcPct val="0"/>
              </a:spcAft>
              <a:defRPr sz="2400" b="1">
                <a:solidFill>
                  <a:srgbClr val="0000FF"/>
                </a:solidFill>
                <a:latin typeface="Arial Narrow" pitchFamily="34" charset="0"/>
                <a:cs typeface="Arial" pitchFamily="34" charset="0"/>
              </a:defRPr>
            </a:lvl9pPr>
          </a:lstStyle>
          <a:p>
            <a:pPr algn="just" eaLnBrk="1" hangingPunct="1">
              <a:lnSpc>
                <a:spcPts val="4944"/>
              </a:lnSpc>
            </a:pPr>
            <a:r>
              <a:rPr lang="es-ES" sz="5500" dirty="0">
                <a:solidFill>
                  <a:srgbClr val="2C098F"/>
                </a:solidFill>
                <a:latin typeface="Arial Bold"/>
                <a:cs typeface="ヒラギノ角ゴ Pro W3"/>
              </a:rPr>
              <a:t>Gestión del Sistema </a:t>
            </a:r>
          </a:p>
        </p:txBody>
      </p:sp>
      <p:sp>
        <p:nvSpPr>
          <p:cNvPr id="77835" name="10 CuadroTexto"/>
          <p:cNvSpPr txBox="1">
            <a:spLocks noChangeArrowheads="1"/>
          </p:cNvSpPr>
          <p:nvPr/>
        </p:nvSpPr>
        <p:spPr bwMode="auto">
          <a:xfrm>
            <a:off x="3107817" y="1884474"/>
            <a:ext cx="4678229" cy="6137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62624" rIns="125247" bIns="62624">
            <a:spAutoFit/>
          </a:bodyPr>
          <a:lstStyle>
            <a:lvl1pPr eaLnBrk="0" hangingPunct="0">
              <a:defRPr sz="2400" b="1">
                <a:solidFill>
                  <a:srgbClr val="0000FF"/>
                </a:solidFill>
                <a:latin typeface="Arial Narrow" pitchFamily="34" charset="0"/>
                <a:cs typeface="Arial" pitchFamily="34" charset="0"/>
              </a:defRPr>
            </a:lvl1pPr>
            <a:lvl2pPr marL="742950" indent="-285750" eaLnBrk="0" hangingPunct="0">
              <a:defRPr sz="2400" b="1">
                <a:solidFill>
                  <a:srgbClr val="0000FF"/>
                </a:solidFill>
                <a:latin typeface="Arial Narrow" pitchFamily="34" charset="0"/>
                <a:cs typeface="Arial" pitchFamily="34" charset="0"/>
              </a:defRPr>
            </a:lvl2pPr>
            <a:lvl3pPr marL="1143000" indent="-228600" eaLnBrk="0" hangingPunct="0">
              <a:defRPr sz="2400" b="1">
                <a:solidFill>
                  <a:srgbClr val="0000FF"/>
                </a:solidFill>
                <a:latin typeface="Arial Narrow" pitchFamily="34" charset="0"/>
                <a:cs typeface="Arial" pitchFamily="34" charset="0"/>
              </a:defRPr>
            </a:lvl3pPr>
            <a:lvl4pPr marL="1600200" indent="-228600" eaLnBrk="0" hangingPunct="0">
              <a:defRPr sz="2400" b="1">
                <a:solidFill>
                  <a:srgbClr val="0000FF"/>
                </a:solidFill>
                <a:latin typeface="Arial Narrow" pitchFamily="34" charset="0"/>
                <a:cs typeface="Arial" pitchFamily="34" charset="0"/>
              </a:defRPr>
            </a:lvl4pPr>
            <a:lvl5pPr marL="2057400" indent="-228600" eaLnBrk="0" hangingPunct="0">
              <a:defRPr sz="2400" b="1">
                <a:solidFill>
                  <a:srgbClr val="0000FF"/>
                </a:solidFill>
                <a:latin typeface="Arial Narrow" pitchFamily="34" charset="0"/>
                <a:cs typeface="Arial" pitchFamily="34" charset="0"/>
              </a:defRPr>
            </a:lvl5pPr>
            <a:lvl6pPr marL="2514600" indent="-228600" eaLnBrk="0" fontAlgn="base" hangingPunct="0">
              <a:spcBef>
                <a:spcPct val="0"/>
              </a:spcBef>
              <a:spcAft>
                <a:spcPct val="0"/>
              </a:spcAft>
              <a:defRPr sz="2400" b="1">
                <a:solidFill>
                  <a:srgbClr val="0000FF"/>
                </a:solidFill>
                <a:latin typeface="Arial Narrow" pitchFamily="34" charset="0"/>
                <a:cs typeface="Arial" pitchFamily="34" charset="0"/>
              </a:defRPr>
            </a:lvl6pPr>
            <a:lvl7pPr marL="2971800" indent="-228600" eaLnBrk="0" fontAlgn="base" hangingPunct="0">
              <a:spcBef>
                <a:spcPct val="0"/>
              </a:spcBef>
              <a:spcAft>
                <a:spcPct val="0"/>
              </a:spcAft>
              <a:defRPr sz="2400" b="1">
                <a:solidFill>
                  <a:srgbClr val="0000FF"/>
                </a:solidFill>
                <a:latin typeface="Arial Narrow" pitchFamily="34" charset="0"/>
                <a:cs typeface="Arial" pitchFamily="34" charset="0"/>
              </a:defRPr>
            </a:lvl7pPr>
            <a:lvl8pPr marL="3429000" indent="-228600" eaLnBrk="0" fontAlgn="base" hangingPunct="0">
              <a:spcBef>
                <a:spcPct val="0"/>
              </a:spcBef>
              <a:spcAft>
                <a:spcPct val="0"/>
              </a:spcAft>
              <a:defRPr sz="2400" b="1">
                <a:solidFill>
                  <a:srgbClr val="0000FF"/>
                </a:solidFill>
                <a:latin typeface="Arial Narrow" pitchFamily="34" charset="0"/>
                <a:cs typeface="Arial" pitchFamily="34" charset="0"/>
              </a:defRPr>
            </a:lvl8pPr>
            <a:lvl9pPr marL="3886200" indent="-228600" eaLnBrk="0" fontAlgn="base" hangingPunct="0">
              <a:spcBef>
                <a:spcPct val="0"/>
              </a:spcBef>
              <a:spcAft>
                <a:spcPct val="0"/>
              </a:spcAft>
              <a:defRPr sz="2400" b="1">
                <a:solidFill>
                  <a:srgbClr val="0000FF"/>
                </a:solidFill>
                <a:latin typeface="Arial Narrow" pitchFamily="34" charset="0"/>
                <a:cs typeface="Arial" pitchFamily="34" charset="0"/>
              </a:defRPr>
            </a:lvl9pPr>
          </a:lstStyle>
          <a:p>
            <a:pPr algn="just" eaLnBrk="1" hangingPunct="1">
              <a:lnSpc>
                <a:spcPts val="3837"/>
              </a:lnSpc>
            </a:pPr>
            <a:r>
              <a:rPr lang="es-ES">
                <a:solidFill>
                  <a:srgbClr val="006482"/>
                </a:solidFill>
                <a:latin typeface="Arial Bold"/>
                <a:cs typeface="ヒラギノ角ゴ Pro W3"/>
              </a:rPr>
              <a:t>Ciclo de Gestión PHVA - PDCA </a:t>
            </a:r>
          </a:p>
        </p:txBody>
      </p:sp>
    </p:spTree>
    <p:extLst>
      <p:ext uri="{BB962C8B-B14F-4D97-AF65-F5344CB8AC3E}">
        <p14:creationId xmlns:p14="http://schemas.microsoft.com/office/powerpoint/2010/main" val="142440007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ChangeArrowheads="1"/>
          </p:cNvSpPr>
          <p:nvPr>
            <p:ph type="title"/>
          </p:nvPr>
        </p:nvSpPr>
        <p:spPr>
          <a:xfrm>
            <a:off x="787600" y="4050508"/>
            <a:ext cx="13051631" cy="1237656"/>
          </a:xfrm>
        </p:spPr>
        <p:txBody>
          <a:bodyPr rtlCol="0">
            <a:normAutofit fontScale="90000"/>
          </a:bodyPr>
          <a:lstStyle/>
          <a:p>
            <a:pPr>
              <a:defRPr/>
            </a:pPr>
            <a:r>
              <a:rPr lang="es-ES" sz="6300" dirty="0">
                <a:solidFill>
                  <a:schemeClr val="hlink"/>
                </a:solidFill>
              </a:rPr>
              <a:t/>
            </a:r>
            <a:br>
              <a:rPr lang="es-ES" sz="6300" dirty="0">
                <a:solidFill>
                  <a:schemeClr val="hlink"/>
                </a:solidFill>
              </a:rPr>
            </a:br>
            <a:r>
              <a:rPr lang="es-ES" sz="6300" dirty="0">
                <a:solidFill>
                  <a:schemeClr val="hlink"/>
                </a:solidFill>
              </a:rPr>
              <a:t/>
            </a:r>
            <a:br>
              <a:rPr lang="es-ES" sz="6300" dirty="0">
                <a:solidFill>
                  <a:schemeClr val="hlink"/>
                </a:solidFill>
              </a:rPr>
            </a:br>
            <a:r>
              <a:rPr lang="es-ES" sz="6300" dirty="0">
                <a:solidFill>
                  <a:schemeClr val="hlink"/>
                </a:solidFill>
              </a:rPr>
              <a:t/>
            </a:r>
            <a:br>
              <a:rPr lang="es-ES" sz="6300" dirty="0">
                <a:solidFill>
                  <a:schemeClr val="hlink"/>
                </a:solidFill>
              </a:rPr>
            </a:br>
            <a:r>
              <a:rPr lang="es-ES" sz="6300" dirty="0">
                <a:solidFill>
                  <a:schemeClr val="hlink"/>
                </a:solidFill>
              </a:rPr>
              <a:t/>
            </a:r>
            <a:br>
              <a:rPr lang="es-ES" sz="6300" dirty="0">
                <a:solidFill>
                  <a:schemeClr val="hlink"/>
                </a:solidFill>
              </a:rPr>
            </a:br>
            <a:endParaRPr lang="es-ES" sz="6300" dirty="0">
              <a:solidFill>
                <a:schemeClr val="hlink"/>
              </a:solidFill>
            </a:endParaRPr>
          </a:p>
        </p:txBody>
      </p:sp>
      <p:sp>
        <p:nvSpPr>
          <p:cNvPr id="171011" name="Rectangle 3"/>
          <p:cNvSpPr>
            <a:spLocks noGrp="1" noChangeArrowheads="1"/>
          </p:cNvSpPr>
          <p:nvPr>
            <p:ph idx="1"/>
          </p:nvPr>
        </p:nvSpPr>
        <p:spPr>
          <a:xfrm>
            <a:off x="1575198" y="5063134"/>
            <a:ext cx="11026378" cy="4520565"/>
          </a:xfrm>
          <a:ln>
            <a:solidFill>
              <a:schemeClr val="tx2">
                <a:lumMod val="50000"/>
              </a:schemeClr>
            </a:solidFill>
          </a:ln>
        </p:spPr>
        <p:txBody>
          <a:bodyPr rtlCol="0">
            <a:normAutofit/>
          </a:bodyPr>
          <a:lstStyle/>
          <a:p>
            <a:pPr marL="0" indent="0" algn="just">
              <a:buClr>
                <a:schemeClr val="accent3"/>
              </a:buClr>
              <a:buNone/>
              <a:defRPr/>
            </a:pPr>
            <a:r>
              <a:rPr lang="es-ES_tradnl" dirty="0" smtClean="0"/>
              <a:t>Sistema </a:t>
            </a:r>
            <a:r>
              <a:rPr lang="es-ES_tradnl" b="1" dirty="0" smtClean="0">
                <a:solidFill>
                  <a:srgbClr val="0070C0"/>
                </a:solidFill>
              </a:rPr>
              <a:t>Científico</a:t>
            </a:r>
            <a:r>
              <a:rPr lang="es-ES_tradnl" dirty="0" smtClean="0"/>
              <a:t>, </a:t>
            </a:r>
            <a:r>
              <a:rPr lang="es-ES_tradnl" dirty="0"/>
              <a:t>que permite Identificar peligros específicos y </a:t>
            </a:r>
            <a:r>
              <a:rPr lang="es-ES_tradnl" dirty="0" smtClean="0"/>
              <a:t>diseñar </a:t>
            </a:r>
            <a:r>
              <a:rPr lang="es-ES_tradnl" dirty="0"/>
              <a:t>medidas para su </a:t>
            </a:r>
            <a:r>
              <a:rPr lang="es-ES_tradnl" b="1" dirty="0">
                <a:solidFill>
                  <a:srgbClr val="0070C0"/>
                </a:solidFill>
              </a:rPr>
              <a:t>control</a:t>
            </a:r>
            <a:r>
              <a:rPr lang="es-ES_tradnl" dirty="0"/>
              <a:t>.</a:t>
            </a:r>
          </a:p>
          <a:p>
            <a:pPr marL="0" indent="0" algn="just">
              <a:buClr>
                <a:schemeClr val="accent3"/>
              </a:buClr>
              <a:buNone/>
              <a:defRPr/>
            </a:pPr>
            <a:r>
              <a:rPr lang="es-ES_tradnl" dirty="0" smtClean="0"/>
              <a:t>Fin Principal/Objetivo</a:t>
            </a:r>
            <a:r>
              <a:rPr lang="es-ES_tradnl" dirty="0"/>
              <a:t>: Asegurar la </a:t>
            </a:r>
            <a:r>
              <a:rPr lang="es-ES_tradnl" dirty="0" smtClean="0"/>
              <a:t>producción </a:t>
            </a:r>
            <a:r>
              <a:rPr lang="es-ES_tradnl" dirty="0"/>
              <a:t>de Alimentos </a:t>
            </a:r>
            <a:r>
              <a:rPr lang="es-ES_tradnl" b="1" u="sng" dirty="0" smtClean="0">
                <a:solidFill>
                  <a:srgbClr val="0070C0"/>
                </a:solidFill>
              </a:rPr>
              <a:t>inocuos.</a:t>
            </a:r>
          </a:p>
          <a:p>
            <a:pPr marL="0" indent="0" algn="just">
              <a:buClr>
                <a:schemeClr val="accent3"/>
              </a:buClr>
              <a:buNone/>
              <a:defRPr/>
            </a:pPr>
            <a:r>
              <a:rPr lang="es-ES_tradnl" dirty="0" smtClean="0"/>
              <a:t>Sistema </a:t>
            </a:r>
            <a:r>
              <a:rPr lang="es-ES_tradnl" dirty="0"/>
              <a:t>de Carácter </a:t>
            </a:r>
            <a:r>
              <a:rPr lang="es-ES_tradnl" dirty="0" smtClean="0"/>
              <a:t>preventivo</a:t>
            </a:r>
            <a:endParaRPr lang="es-ES" dirty="0"/>
          </a:p>
        </p:txBody>
      </p:sp>
      <p:sp>
        <p:nvSpPr>
          <p:cNvPr id="6" name="5 Rectángulo"/>
          <p:cNvSpPr/>
          <p:nvPr/>
        </p:nvSpPr>
        <p:spPr>
          <a:xfrm>
            <a:off x="1237656" y="1687711"/>
            <a:ext cx="2925365" cy="1158779"/>
          </a:xfrm>
          <a:prstGeom prst="rect">
            <a:avLst/>
          </a:prstGeom>
        </p:spPr>
        <p:txBody>
          <a:bodyPr wrap="square">
            <a:spAutoFit/>
          </a:bodyPr>
          <a:lstStyle/>
          <a:p>
            <a:pPr>
              <a:defRPr/>
            </a:pPr>
            <a:r>
              <a:rPr lang="es-ES_tradnl" sz="6930" b="1" dirty="0">
                <a:solidFill>
                  <a:srgbClr val="0070C0"/>
                </a:solidFill>
                <a:latin typeface="Tw Cen MT"/>
                <a:ea typeface="+mj-ea"/>
                <a:cs typeface="+mj-cs"/>
              </a:rPr>
              <a:t>HACCP</a:t>
            </a:r>
            <a:endParaRPr lang="es-ES" sz="3149" dirty="0">
              <a:solidFill>
                <a:srgbClr val="0070C0"/>
              </a:solidFill>
              <a:latin typeface="Arial" charset="0"/>
            </a:endParaRPr>
          </a:p>
        </p:txBody>
      </p:sp>
      <p:sp>
        <p:nvSpPr>
          <p:cNvPr id="20" name="19 Rectángulo"/>
          <p:cNvSpPr/>
          <p:nvPr/>
        </p:nvSpPr>
        <p:spPr>
          <a:xfrm>
            <a:off x="1237656" y="3037881"/>
            <a:ext cx="2773516" cy="1158779"/>
          </a:xfrm>
          <a:prstGeom prst="rect">
            <a:avLst/>
          </a:prstGeom>
        </p:spPr>
        <p:txBody>
          <a:bodyPr wrap="none">
            <a:spAutoFit/>
          </a:bodyPr>
          <a:lstStyle/>
          <a:p>
            <a:pPr>
              <a:defRPr/>
            </a:pPr>
            <a:r>
              <a:rPr lang="es-ES_tradnl" sz="6930" b="1" dirty="0">
                <a:solidFill>
                  <a:schemeClr val="accent4">
                    <a:lumMod val="50000"/>
                  </a:schemeClr>
                </a:solidFill>
                <a:latin typeface="Tw Cen MT"/>
                <a:ea typeface="+mj-ea"/>
                <a:cs typeface="+mj-cs"/>
              </a:rPr>
              <a:t>APPCC</a:t>
            </a:r>
            <a:endParaRPr lang="es-ES" sz="3149" dirty="0">
              <a:solidFill>
                <a:schemeClr val="accent4">
                  <a:lumMod val="50000"/>
                </a:schemeClr>
              </a:solidFill>
              <a:latin typeface="Arial" charset="0"/>
            </a:endParaRPr>
          </a:p>
        </p:txBody>
      </p:sp>
      <p:sp>
        <p:nvSpPr>
          <p:cNvPr id="21" name="20 Rectángulo"/>
          <p:cNvSpPr/>
          <p:nvPr/>
        </p:nvSpPr>
        <p:spPr>
          <a:xfrm>
            <a:off x="5175649" y="3037881"/>
            <a:ext cx="7172770" cy="1449628"/>
          </a:xfrm>
          <a:prstGeom prst="rect">
            <a:avLst/>
          </a:prstGeom>
        </p:spPr>
        <p:txBody>
          <a:bodyPr wrap="square">
            <a:spAutoFit/>
          </a:bodyPr>
          <a:lstStyle/>
          <a:p>
            <a:pPr>
              <a:defRPr/>
            </a:pPr>
            <a:r>
              <a:rPr lang="es-ES_tradnl" sz="4410" b="1" dirty="0">
                <a:solidFill>
                  <a:schemeClr val="accent4">
                    <a:lumMod val="50000"/>
                  </a:schemeClr>
                </a:solidFill>
                <a:cs typeface="Arial" pitchFamily="34" charset="0"/>
              </a:rPr>
              <a:t>Análisis de Peligros y Puntos de Control Críticos</a:t>
            </a:r>
            <a:endParaRPr lang="es-ES" sz="2835" b="1" dirty="0">
              <a:solidFill>
                <a:schemeClr val="accent4">
                  <a:lumMod val="50000"/>
                </a:schemeClr>
              </a:solidFill>
              <a:cs typeface="Arial" pitchFamily="34" charset="0"/>
            </a:endParaRPr>
          </a:p>
        </p:txBody>
      </p:sp>
      <p:sp>
        <p:nvSpPr>
          <p:cNvPr id="22" name="21 CuadroTexto"/>
          <p:cNvSpPr txBox="1">
            <a:spLocks noChangeArrowheads="1"/>
          </p:cNvSpPr>
          <p:nvPr/>
        </p:nvSpPr>
        <p:spPr bwMode="auto">
          <a:xfrm>
            <a:off x="5175648" y="1687711"/>
            <a:ext cx="6750843" cy="1449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_tradnl" sz="4410" b="1" dirty="0" err="1">
                <a:solidFill>
                  <a:srgbClr val="0070C0"/>
                </a:solidFill>
              </a:rPr>
              <a:t>Hazard</a:t>
            </a:r>
            <a:r>
              <a:rPr lang="es-ES_tradnl" sz="4410" b="1" dirty="0">
                <a:solidFill>
                  <a:srgbClr val="0070C0"/>
                </a:solidFill>
              </a:rPr>
              <a:t> </a:t>
            </a:r>
            <a:r>
              <a:rPr lang="es-ES_tradnl" sz="4410" b="1" dirty="0" err="1">
                <a:solidFill>
                  <a:srgbClr val="0070C0"/>
                </a:solidFill>
              </a:rPr>
              <a:t>Analysis</a:t>
            </a:r>
            <a:r>
              <a:rPr lang="es-ES_tradnl" sz="4410" b="1" dirty="0">
                <a:solidFill>
                  <a:srgbClr val="0070C0"/>
                </a:solidFill>
              </a:rPr>
              <a:t> </a:t>
            </a:r>
            <a:r>
              <a:rPr lang="es-ES_tradnl" sz="4410" b="1" dirty="0" err="1">
                <a:solidFill>
                  <a:srgbClr val="0070C0"/>
                </a:solidFill>
              </a:rPr>
              <a:t>Critical</a:t>
            </a:r>
            <a:r>
              <a:rPr lang="es-ES_tradnl" sz="4410" b="1" dirty="0">
                <a:solidFill>
                  <a:srgbClr val="0070C0"/>
                </a:solidFill>
              </a:rPr>
              <a:t> Control </a:t>
            </a:r>
            <a:r>
              <a:rPr lang="es-ES_tradnl" sz="4410" b="1" dirty="0" err="1">
                <a:solidFill>
                  <a:srgbClr val="0070C0"/>
                </a:solidFill>
              </a:rPr>
              <a:t>Points</a:t>
            </a:r>
            <a:endParaRPr lang="es-ES" sz="4410" dirty="0">
              <a:solidFill>
                <a:srgbClr val="0070C0"/>
              </a:solidFill>
            </a:endParaRPr>
          </a:p>
        </p:txBody>
      </p:sp>
      <p:sp>
        <p:nvSpPr>
          <p:cNvPr id="23" name="22 Rectángulo"/>
          <p:cNvSpPr>
            <a:spLocks noChangeArrowheads="1"/>
          </p:cNvSpPr>
          <p:nvPr/>
        </p:nvSpPr>
        <p:spPr bwMode="auto">
          <a:xfrm>
            <a:off x="4363046" y="1462684"/>
            <a:ext cx="428322" cy="770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s-ES_tradnl" sz="4410" b="1">
                <a:solidFill>
                  <a:srgbClr val="0070C0"/>
                </a:solidFill>
              </a:rPr>
              <a:t>=</a:t>
            </a:r>
            <a:endParaRPr lang="es-ES" sz="2835"/>
          </a:p>
        </p:txBody>
      </p:sp>
      <p:sp>
        <p:nvSpPr>
          <p:cNvPr id="24" name="23 Rectángulo"/>
          <p:cNvSpPr/>
          <p:nvPr/>
        </p:nvSpPr>
        <p:spPr>
          <a:xfrm>
            <a:off x="4388050" y="3262909"/>
            <a:ext cx="514885" cy="770980"/>
          </a:xfrm>
          <a:prstGeom prst="rect">
            <a:avLst/>
          </a:prstGeom>
        </p:spPr>
        <p:txBody>
          <a:bodyPr wrap="none">
            <a:spAutoFit/>
          </a:bodyPr>
          <a:lstStyle/>
          <a:p>
            <a:pPr>
              <a:defRPr/>
            </a:pPr>
            <a:r>
              <a:rPr lang="es-ES_tradnl" sz="4410" b="1" dirty="0">
                <a:solidFill>
                  <a:schemeClr val="tx1">
                    <a:lumMod val="85000"/>
                    <a:lumOff val="15000"/>
                  </a:schemeClr>
                </a:solidFill>
                <a:latin typeface="Arial" charset="0"/>
              </a:rPr>
              <a:t>=</a:t>
            </a:r>
            <a:endParaRPr lang="es-ES" sz="2835" dirty="0">
              <a:solidFill>
                <a:schemeClr val="tx1">
                  <a:lumMod val="85000"/>
                  <a:lumOff val="15000"/>
                </a:schemeClr>
              </a:solidFill>
              <a:latin typeface="Arial" charset="0"/>
            </a:endParaRPr>
          </a:p>
        </p:txBody>
      </p:sp>
    </p:spTree>
    <p:extLst>
      <p:ext uri="{BB962C8B-B14F-4D97-AF65-F5344CB8AC3E}">
        <p14:creationId xmlns:p14="http://schemas.microsoft.com/office/powerpoint/2010/main" val="192151538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1010"/>
                                        </p:tgtEl>
                                        <p:attrNameLst>
                                          <p:attrName>style.visibility</p:attrName>
                                        </p:attrNameLst>
                                      </p:cBhvr>
                                      <p:to>
                                        <p:strVal val="visible"/>
                                      </p:to>
                                    </p:set>
                                    <p:animEffect transition="in" filter="fade">
                                      <p:cBhvr>
                                        <p:cTn id="7" dur="500"/>
                                        <p:tgtEl>
                                          <p:spTgt spid="171010"/>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
                                        <p:tgtEl>
                                          <p:spTgt spid="6"/>
                                        </p:tgtEl>
                                      </p:cBhvr>
                                    </p:animEffect>
                                  </p:childTnLst>
                                </p:cTn>
                              </p:par>
                            </p:childTnLst>
                          </p:cTn>
                        </p:par>
                        <p:par>
                          <p:cTn id="12" fill="hold" nodeType="afterGroup">
                            <p:stCondLst>
                              <p:cond delay="550"/>
                            </p:stCondLst>
                            <p:childTnLst>
                              <p:par>
                                <p:cTn id="13" presetID="10" presetClass="entr" presetSubtype="0"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50"/>
                                        <p:tgtEl>
                                          <p:spTgt spid="22"/>
                                        </p:tgtEl>
                                      </p:cBhvr>
                                    </p:animEffect>
                                  </p:childTnLst>
                                </p:cTn>
                              </p:par>
                            </p:childTnLst>
                          </p:cTn>
                        </p:par>
                        <p:par>
                          <p:cTn id="16" fill="hold" nodeType="afterGroup">
                            <p:stCondLst>
                              <p:cond delay="600"/>
                            </p:stCondLst>
                            <p:childTnLst>
                              <p:par>
                                <p:cTn id="17" presetID="10" presetClass="entr" presetSubtype="0"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
                                        <p:tgtEl>
                                          <p:spTgt spid="23"/>
                                        </p:tgtEl>
                                      </p:cBhvr>
                                    </p:animEffect>
                                  </p:childTnLst>
                                </p:cTn>
                              </p:par>
                            </p:childTnLst>
                          </p:cTn>
                        </p:par>
                        <p:par>
                          <p:cTn id="20" fill="hold" nodeType="afterGroup">
                            <p:stCondLst>
                              <p:cond delay="650"/>
                            </p:stCondLst>
                            <p:childTnLst>
                              <p:par>
                                <p:cTn id="21" presetID="10" presetClass="entr" presetSubtype="0"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childTnLst>
                          </p:cTn>
                        </p:par>
                        <p:par>
                          <p:cTn id="24" fill="hold" nodeType="afterGroup">
                            <p:stCondLst>
                              <p:cond delay="1150"/>
                            </p:stCondLst>
                            <p:childTnLst>
                              <p:par>
                                <p:cTn id="25" presetID="10" presetClass="entr" presetSubtype="0"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cTn>
                              </p:par>
                            </p:childTnLst>
                          </p:cTn>
                        </p:par>
                        <p:par>
                          <p:cTn id="28" fill="hold" nodeType="afterGroup">
                            <p:stCondLst>
                              <p:cond delay="1650"/>
                            </p:stCondLst>
                            <p:childTnLst>
                              <p:par>
                                <p:cTn id="29" presetID="10" presetClass="entr" presetSubtype="0"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500"/>
                                        <p:tgtEl>
                                          <p:spTgt spid="20"/>
                                        </p:tgtEl>
                                      </p:cBhvr>
                                    </p:animEffect>
                                  </p:childTnLst>
                                </p:cTn>
                              </p:par>
                            </p:childTnLst>
                          </p:cTn>
                        </p:par>
                        <p:par>
                          <p:cTn id="32" fill="hold" nodeType="afterGroup">
                            <p:stCondLst>
                              <p:cond delay="2150"/>
                            </p:stCondLst>
                            <p:childTnLst>
                              <p:par>
                                <p:cTn id="33" presetID="10" presetClass="entr" presetSubtype="0" fill="hold" grpId="0" nodeType="afterEffect">
                                  <p:stCondLst>
                                    <p:cond delay="0"/>
                                  </p:stCondLst>
                                  <p:childTnLst>
                                    <p:set>
                                      <p:cBhvr>
                                        <p:cTn id="34" dur="1" fill="hold">
                                          <p:stCondLst>
                                            <p:cond delay="0"/>
                                          </p:stCondLst>
                                        </p:cTn>
                                        <p:tgtEl>
                                          <p:spTgt spid="171011">
                                            <p:bg/>
                                          </p:spTgt>
                                        </p:tgtEl>
                                        <p:attrNameLst>
                                          <p:attrName>style.visibility</p:attrName>
                                        </p:attrNameLst>
                                      </p:cBhvr>
                                      <p:to>
                                        <p:strVal val="visible"/>
                                      </p:to>
                                    </p:set>
                                    <p:animEffect transition="in" filter="fade">
                                      <p:cBhvr>
                                        <p:cTn id="35" dur="500"/>
                                        <p:tgtEl>
                                          <p:spTgt spid="171011">
                                            <p:bg/>
                                          </p:spTgt>
                                        </p:tgtEl>
                                      </p:cBhvr>
                                    </p:animEffect>
                                  </p:childTnLst>
                                </p:cTn>
                              </p:par>
                            </p:childTnLst>
                          </p:cTn>
                        </p:par>
                        <p:par>
                          <p:cTn id="36" fill="hold" nodeType="afterGroup">
                            <p:stCondLst>
                              <p:cond delay="2650"/>
                            </p:stCondLst>
                            <p:childTnLst>
                              <p:par>
                                <p:cTn id="37" presetID="10" presetClass="entr" presetSubtype="0" fill="hold" grpId="0" nodeType="afterEffect">
                                  <p:stCondLst>
                                    <p:cond delay="0"/>
                                  </p:stCondLst>
                                  <p:childTnLst>
                                    <p:set>
                                      <p:cBhvr>
                                        <p:cTn id="38" dur="1" fill="hold">
                                          <p:stCondLst>
                                            <p:cond delay="0"/>
                                          </p:stCondLst>
                                        </p:cTn>
                                        <p:tgtEl>
                                          <p:spTgt spid="171011">
                                            <p:txEl>
                                              <p:pRg st="0" end="0"/>
                                            </p:txEl>
                                          </p:spTgt>
                                        </p:tgtEl>
                                        <p:attrNameLst>
                                          <p:attrName>style.visibility</p:attrName>
                                        </p:attrNameLst>
                                      </p:cBhvr>
                                      <p:to>
                                        <p:strVal val="visible"/>
                                      </p:to>
                                    </p:set>
                                    <p:animEffect transition="in" filter="fade">
                                      <p:cBhvr>
                                        <p:cTn id="39" dur="500"/>
                                        <p:tgtEl>
                                          <p:spTgt spid="171011">
                                            <p:txEl>
                                              <p:pRg st="0" end="0"/>
                                            </p:txEl>
                                          </p:spTgt>
                                        </p:tgtEl>
                                      </p:cBhvr>
                                    </p:animEffect>
                                  </p:childTnLst>
                                </p:cTn>
                              </p:par>
                            </p:childTnLst>
                          </p:cTn>
                        </p:par>
                        <p:par>
                          <p:cTn id="40" fill="hold" nodeType="afterGroup">
                            <p:stCondLst>
                              <p:cond delay="3150"/>
                            </p:stCondLst>
                            <p:childTnLst>
                              <p:par>
                                <p:cTn id="41" presetID="10" presetClass="entr" presetSubtype="0" fill="hold" grpId="0" nodeType="afterEffect">
                                  <p:stCondLst>
                                    <p:cond delay="0"/>
                                  </p:stCondLst>
                                  <p:childTnLst>
                                    <p:set>
                                      <p:cBhvr>
                                        <p:cTn id="42" dur="1" fill="hold">
                                          <p:stCondLst>
                                            <p:cond delay="0"/>
                                          </p:stCondLst>
                                        </p:cTn>
                                        <p:tgtEl>
                                          <p:spTgt spid="171011">
                                            <p:txEl>
                                              <p:pRg st="1" end="1"/>
                                            </p:txEl>
                                          </p:spTgt>
                                        </p:tgtEl>
                                        <p:attrNameLst>
                                          <p:attrName>style.visibility</p:attrName>
                                        </p:attrNameLst>
                                      </p:cBhvr>
                                      <p:to>
                                        <p:strVal val="visible"/>
                                      </p:to>
                                    </p:set>
                                    <p:animEffect transition="in" filter="fade">
                                      <p:cBhvr>
                                        <p:cTn id="43" dur="500"/>
                                        <p:tgtEl>
                                          <p:spTgt spid="171011">
                                            <p:txEl>
                                              <p:pRg st="1" end="1"/>
                                            </p:txEl>
                                          </p:spTgt>
                                        </p:tgtEl>
                                      </p:cBhvr>
                                    </p:animEffect>
                                  </p:childTnLst>
                                </p:cTn>
                              </p:par>
                            </p:childTnLst>
                          </p:cTn>
                        </p:par>
                        <p:par>
                          <p:cTn id="44" fill="hold" nodeType="afterGroup">
                            <p:stCondLst>
                              <p:cond delay="3650"/>
                            </p:stCondLst>
                            <p:childTnLst>
                              <p:par>
                                <p:cTn id="45" presetID="10" presetClass="entr" presetSubtype="0" fill="hold" grpId="0" nodeType="afterEffect">
                                  <p:stCondLst>
                                    <p:cond delay="0"/>
                                  </p:stCondLst>
                                  <p:childTnLst>
                                    <p:set>
                                      <p:cBhvr>
                                        <p:cTn id="46" dur="1" fill="hold">
                                          <p:stCondLst>
                                            <p:cond delay="0"/>
                                          </p:stCondLst>
                                        </p:cTn>
                                        <p:tgtEl>
                                          <p:spTgt spid="171011">
                                            <p:txEl>
                                              <p:pRg st="2" end="2"/>
                                            </p:txEl>
                                          </p:spTgt>
                                        </p:tgtEl>
                                        <p:attrNameLst>
                                          <p:attrName>style.visibility</p:attrName>
                                        </p:attrNameLst>
                                      </p:cBhvr>
                                      <p:to>
                                        <p:strVal val="visible"/>
                                      </p:to>
                                    </p:set>
                                    <p:animEffect transition="in" filter="fade">
                                      <p:cBhvr>
                                        <p:cTn id="47" dur="500"/>
                                        <p:tgtEl>
                                          <p:spTgt spid="17101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010" grpId="0"/>
      <p:bldP spid="171011" grpId="0" build="p" animBg="1"/>
      <p:bldP spid="6" grpId="0"/>
      <p:bldP spid="20" grpId="0"/>
      <p:bldP spid="21" grpId="0"/>
      <p:bldP spid="22" grpId="0"/>
      <p:bldP spid="23" grpId="0"/>
      <p:bldP spid="2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720090" y="996962"/>
            <a:ext cx="12961620" cy="1795224"/>
          </a:xfrm>
        </p:spPr>
        <p:txBody>
          <a:bodyPr/>
          <a:lstStyle/>
          <a:p>
            <a:r>
              <a:rPr lang="es-PE" b="1" dirty="0">
                <a:solidFill>
                  <a:srgbClr val="120270"/>
                </a:solidFill>
              </a:rPr>
              <a:t>«Alimento Inocuo»</a:t>
            </a:r>
            <a:br>
              <a:rPr lang="es-PE" b="1" dirty="0">
                <a:solidFill>
                  <a:srgbClr val="120270"/>
                </a:solidFill>
              </a:rPr>
            </a:br>
            <a:endParaRPr lang="es-CO" dirty="0"/>
          </a:p>
        </p:txBody>
      </p:sp>
      <p:sp>
        <p:nvSpPr>
          <p:cNvPr id="5" name="4 Marcador de texto"/>
          <p:cNvSpPr>
            <a:spLocks noGrp="1"/>
          </p:cNvSpPr>
          <p:nvPr>
            <p:ph type="body" sz="half" idx="1"/>
          </p:nvPr>
        </p:nvSpPr>
        <p:spPr>
          <a:xfrm>
            <a:off x="736382" y="2565360"/>
            <a:ext cx="6344503" cy="7035840"/>
          </a:xfrm>
        </p:spPr>
        <p:txBody>
          <a:bodyPr/>
          <a:lstStyle/>
          <a:p>
            <a:pPr marL="0" indent="0">
              <a:buNone/>
            </a:pPr>
            <a:r>
              <a:rPr lang="es-PE" sz="3780" dirty="0">
                <a:solidFill>
                  <a:srgbClr val="120270"/>
                </a:solidFill>
              </a:rPr>
              <a:t>Aquel que </a:t>
            </a:r>
            <a:r>
              <a:rPr lang="es-PE" sz="3780" b="1" dirty="0">
                <a:solidFill>
                  <a:srgbClr val="C00000"/>
                </a:solidFill>
              </a:rPr>
              <a:t>no represente un «Riesgo « para el consumidor</a:t>
            </a:r>
            <a:r>
              <a:rPr lang="es-PE" sz="3780" dirty="0">
                <a:solidFill>
                  <a:srgbClr val="120270"/>
                </a:solidFill>
              </a:rPr>
              <a:t>, </a:t>
            </a:r>
          </a:p>
          <a:p>
            <a:pPr marL="0" indent="0">
              <a:buNone/>
            </a:pPr>
            <a:r>
              <a:rPr lang="es-PE" sz="3780" dirty="0">
                <a:solidFill>
                  <a:srgbClr val="120270"/>
                </a:solidFill>
              </a:rPr>
              <a:t>Que esté libre de </a:t>
            </a:r>
            <a:r>
              <a:rPr lang="es-PE" sz="3780" b="1" dirty="0">
                <a:solidFill>
                  <a:srgbClr val="120270"/>
                </a:solidFill>
              </a:rPr>
              <a:t>«Peligros » </a:t>
            </a:r>
          </a:p>
          <a:p>
            <a:endParaRPr lang="es-CO" dirty="0"/>
          </a:p>
        </p:txBody>
      </p:sp>
      <p:sp>
        <p:nvSpPr>
          <p:cNvPr id="6" name="5 Marcador de contenido"/>
          <p:cNvSpPr>
            <a:spLocks noGrp="1"/>
          </p:cNvSpPr>
          <p:nvPr>
            <p:ph sz="half" idx="2"/>
          </p:nvPr>
        </p:nvSpPr>
        <p:spPr>
          <a:xfrm>
            <a:off x="6927291" y="1944291"/>
            <a:ext cx="6995779" cy="8106301"/>
          </a:xfrm>
          <a:ln>
            <a:solidFill>
              <a:srgbClr val="0070C0"/>
            </a:solidFill>
          </a:ln>
        </p:spPr>
        <p:txBody>
          <a:bodyPr/>
          <a:lstStyle/>
          <a:p>
            <a:pPr marL="0" indent="0">
              <a:buNone/>
              <a:defRPr/>
            </a:pPr>
            <a:endParaRPr lang="es-ES" sz="2400" b="1" i="1" dirty="0" smtClean="0"/>
          </a:p>
          <a:p>
            <a:pPr marL="0" indent="0">
              <a:buNone/>
              <a:defRPr/>
            </a:pPr>
            <a:r>
              <a:rPr lang="es-ES" sz="2800" b="1" i="1" dirty="0" smtClean="0"/>
              <a:t>Peligro</a:t>
            </a:r>
            <a:r>
              <a:rPr lang="es-ES" sz="2800" b="1" i="1" dirty="0"/>
              <a:t>:</a:t>
            </a:r>
            <a:r>
              <a:rPr lang="es-ES" sz="2800" dirty="0"/>
              <a:t> Agente biológico, químico o físico, o propiedad de un alimento, capaz de provocar un efecto nocivo para la salud</a:t>
            </a:r>
            <a:r>
              <a:rPr lang="es-ES" sz="2400" dirty="0" smtClean="0"/>
              <a:t>.</a:t>
            </a:r>
          </a:p>
          <a:p>
            <a:pPr marL="0" indent="0">
              <a:buNone/>
              <a:defRPr/>
            </a:pPr>
            <a:r>
              <a:rPr lang="es-CO" sz="2400" dirty="0" smtClean="0"/>
              <a:t> (Codex Alimentarius) </a:t>
            </a:r>
          </a:p>
          <a:p>
            <a:pPr marL="0" indent="0">
              <a:buNone/>
              <a:defRPr/>
            </a:pPr>
            <a:endParaRPr lang="es-CO" sz="2400" dirty="0"/>
          </a:p>
          <a:p>
            <a:pPr marL="0" indent="0">
              <a:buNone/>
              <a:defRPr/>
            </a:pPr>
            <a:r>
              <a:rPr lang="es-CO" sz="2400" dirty="0" smtClean="0"/>
              <a:t>  </a:t>
            </a:r>
            <a:r>
              <a:rPr lang="es-ES" sz="2400" b="1" dirty="0" smtClean="0">
                <a:solidFill>
                  <a:srgbClr val="120270"/>
                </a:solidFill>
              </a:rPr>
              <a:t>Nivel</a:t>
            </a:r>
            <a:r>
              <a:rPr lang="es-ES" sz="2400" b="1" i="1" dirty="0" smtClean="0">
                <a:solidFill>
                  <a:srgbClr val="120270"/>
                </a:solidFill>
              </a:rPr>
              <a:t> </a:t>
            </a:r>
            <a:r>
              <a:rPr lang="es-ES" sz="2400" b="1" dirty="0">
                <a:solidFill>
                  <a:srgbClr val="120270"/>
                </a:solidFill>
              </a:rPr>
              <a:t>aceptable</a:t>
            </a:r>
            <a:r>
              <a:rPr lang="es-ES" sz="2400" b="1" i="1" dirty="0">
                <a:solidFill>
                  <a:srgbClr val="120270"/>
                </a:solidFill>
              </a:rPr>
              <a:t> </a:t>
            </a:r>
            <a:r>
              <a:rPr lang="es-ES" sz="2400" b="1" dirty="0">
                <a:solidFill>
                  <a:srgbClr val="120270"/>
                </a:solidFill>
              </a:rPr>
              <a:t>del peligro</a:t>
            </a:r>
            <a:r>
              <a:rPr lang="es-ES" sz="2400" dirty="0">
                <a:solidFill>
                  <a:srgbClr val="120270"/>
                </a:solidFill>
              </a:rPr>
              <a:t>: </a:t>
            </a:r>
          </a:p>
          <a:p>
            <a:pPr marL="0" indent="0">
              <a:buNone/>
              <a:defRPr/>
            </a:pPr>
            <a:r>
              <a:rPr lang="es-ES" sz="2000" dirty="0">
                <a:solidFill>
                  <a:srgbClr val="120270"/>
                </a:solidFill>
              </a:rPr>
              <a:t>Nivel de un peligro particular en el producto final que se requiere en el paso siguiente de la cadena alimentaria para asegurar Inocuidad; </a:t>
            </a:r>
            <a:r>
              <a:rPr lang="es-ES" sz="2000" b="1" dirty="0">
                <a:solidFill>
                  <a:srgbClr val="120270"/>
                </a:solidFill>
              </a:rPr>
              <a:t>se refiere al nivel aceptable en alimentos para consumo humano </a:t>
            </a:r>
            <a:r>
              <a:rPr lang="es-ES" sz="2000" dirty="0">
                <a:solidFill>
                  <a:srgbClr val="120270"/>
                </a:solidFill>
              </a:rPr>
              <a:t>cuando el paso siguiente es el consumo.</a:t>
            </a:r>
          </a:p>
          <a:p>
            <a:pPr marL="174361" indent="0">
              <a:buClr>
                <a:schemeClr val="tx1"/>
              </a:buClr>
              <a:buNone/>
              <a:defRPr/>
            </a:pPr>
            <a:r>
              <a:rPr lang="es-ES" sz="2000" dirty="0">
                <a:solidFill>
                  <a:srgbClr val="120270"/>
                </a:solidFill>
              </a:rPr>
              <a:t>Datos científicos, </a:t>
            </a:r>
          </a:p>
          <a:p>
            <a:pPr marL="174361" indent="0">
              <a:buClr>
                <a:schemeClr val="tx1"/>
              </a:buClr>
              <a:buNone/>
              <a:defRPr/>
            </a:pPr>
            <a:r>
              <a:rPr lang="es-ES" sz="2000" dirty="0">
                <a:solidFill>
                  <a:srgbClr val="120270"/>
                </a:solidFill>
              </a:rPr>
              <a:t>investigaciones de instituciones : </a:t>
            </a:r>
          </a:p>
          <a:p>
            <a:pPr indent="-43339">
              <a:buClr>
                <a:schemeClr val="tx1"/>
              </a:buClr>
              <a:buFont typeface="Wingdings" pitchFamily="2" charset="2"/>
              <a:buChar char="ü"/>
              <a:defRPr/>
            </a:pPr>
            <a:r>
              <a:rPr lang="es-ES" sz="2000" dirty="0">
                <a:solidFill>
                  <a:srgbClr val="120270"/>
                </a:solidFill>
              </a:rPr>
              <a:t>Requisitos Legales del país.</a:t>
            </a:r>
          </a:p>
          <a:p>
            <a:pPr indent="-43339">
              <a:buClr>
                <a:schemeClr val="tx1"/>
              </a:buClr>
              <a:buFont typeface="Wingdings" pitchFamily="2" charset="2"/>
              <a:buChar char="ü"/>
              <a:defRPr/>
            </a:pPr>
            <a:r>
              <a:rPr lang="es-ES" sz="2000" dirty="0">
                <a:solidFill>
                  <a:srgbClr val="120270"/>
                </a:solidFill>
              </a:rPr>
              <a:t>Requisitos del cliente.</a:t>
            </a:r>
          </a:p>
          <a:p>
            <a:pPr indent="-43339">
              <a:buClr>
                <a:schemeClr val="tx1"/>
              </a:buClr>
              <a:buFont typeface="Wingdings" pitchFamily="2" charset="2"/>
              <a:buChar char="ü"/>
              <a:defRPr/>
            </a:pPr>
            <a:r>
              <a:rPr lang="es-ES" sz="2000" dirty="0">
                <a:solidFill>
                  <a:srgbClr val="120270"/>
                </a:solidFill>
              </a:rPr>
              <a:t>Experiencias .</a:t>
            </a:r>
          </a:p>
          <a:p>
            <a:pPr indent="-43339">
              <a:buClr>
                <a:schemeClr val="tx1"/>
              </a:buClr>
              <a:buFont typeface="Wingdings" pitchFamily="2" charset="2"/>
              <a:buChar char="ü"/>
              <a:defRPr/>
            </a:pPr>
            <a:r>
              <a:rPr lang="es-ES" sz="2000" dirty="0">
                <a:solidFill>
                  <a:srgbClr val="120270"/>
                </a:solidFill>
              </a:rPr>
              <a:t>Uso previsto por el cliente. </a:t>
            </a:r>
            <a:endParaRPr lang="es-ES" sz="2000" dirty="0" smtClean="0">
              <a:solidFill>
                <a:srgbClr val="120270"/>
              </a:solidFill>
            </a:endParaRPr>
          </a:p>
          <a:p>
            <a:pPr indent="-43339">
              <a:buClr>
                <a:schemeClr val="tx1"/>
              </a:buClr>
              <a:buFont typeface="Wingdings" pitchFamily="2" charset="2"/>
              <a:buChar char="ü"/>
              <a:defRPr/>
            </a:pPr>
            <a:endParaRPr lang="es-ES" sz="2000" dirty="0">
              <a:solidFill>
                <a:srgbClr val="120270"/>
              </a:solidFill>
            </a:endParaRPr>
          </a:p>
          <a:p>
            <a:pPr marL="0" indent="0" algn="ctr">
              <a:buNone/>
            </a:pPr>
            <a:r>
              <a:rPr lang="es-ES" sz="1600" i="1" dirty="0" smtClean="0">
                <a:solidFill>
                  <a:srgbClr val="120270"/>
                </a:solidFill>
              </a:rPr>
              <a:t>( </a:t>
            </a:r>
            <a:r>
              <a:rPr lang="es-ES" sz="1600" i="1" dirty="0" err="1">
                <a:solidFill>
                  <a:srgbClr val="120270"/>
                </a:solidFill>
              </a:rPr>
              <a:t>Fte</a:t>
            </a:r>
            <a:r>
              <a:rPr lang="es-ES" sz="1600" i="1" dirty="0">
                <a:solidFill>
                  <a:srgbClr val="120270"/>
                </a:solidFill>
              </a:rPr>
              <a:t> : SO 22004:Guia para la aplicación de ISO 2200:2005)</a:t>
            </a:r>
            <a:endParaRPr lang="es-CO" sz="1600" dirty="0"/>
          </a:p>
          <a:p>
            <a:pPr marL="0" indent="0">
              <a:buNone/>
              <a:defRPr/>
            </a:pPr>
            <a:endParaRPr lang="es-CO" sz="2400" dirty="0"/>
          </a:p>
        </p:txBody>
      </p:sp>
      <p:sp>
        <p:nvSpPr>
          <p:cNvPr id="7" name="6 Flecha derecha"/>
          <p:cNvSpPr/>
          <p:nvPr/>
        </p:nvSpPr>
        <p:spPr bwMode="auto">
          <a:xfrm>
            <a:off x="5386298" y="5854326"/>
            <a:ext cx="1540993" cy="763295"/>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144018" tIns="72009" rIns="144018" bIns="72009" numCol="1" rtlCol="0" anchor="t" anchorCtr="0" compatLnSpc="1">
            <a:prstTxWarp prst="textNoShape">
              <a:avLst/>
            </a:prstTxWarp>
          </a:bodyPr>
          <a:lstStyle/>
          <a:p>
            <a:pPr defTabSz="1440180" eaLnBrk="0" hangingPunct="0"/>
            <a:endParaRPr lang="es-CO" sz="3780">
              <a:latin typeface="Arial" pitchFamily="-110" charset="0"/>
              <a:ea typeface="ヒラギノ角ゴ Pro W3" pitchFamily="-110" charset="-128"/>
              <a:cs typeface="ヒラギノ角ゴ Pro W3" pitchFamily="-110" charset="-128"/>
            </a:endParaRPr>
          </a:p>
        </p:txBody>
      </p:sp>
      <p:pic>
        <p:nvPicPr>
          <p:cNvPr id="3" name="Imagen 2"/>
          <p:cNvPicPr>
            <a:picLocks noChangeAspect="1"/>
          </p:cNvPicPr>
          <p:nvPr/>
        </p:nvPicPr>
        <p:blipFill>
          <a:blip r:embed="rId2"/>
          <a:stretch>
            <a:fillRect/>
          </a:stretch>
        </p:blipFill>
        <p:spPr>
          <a:xfrm>
            <a:off x="495022" y="5057416"/>
            <a:ext cx="3402380" cy="2377870"/>
          </a:xfrm>
          <a:prstGeom prst="rect">
            <a:avLst/>
          </a:prstGeom>
        </p:spPr>
      </p:pic>
      <p:pic>
        <p:nvPicPr>
          <p:cNvPr id="8" name="Imagen 7"/>
          <p:cNvPicPr>
            <a:picLocks noChangeAspect="1"/>
          </p:cNvPicPr>
          <p:nvPr/>
        </p:nvPicPr>
        <p:blipFill>
          <a:blip r:embed="rId3"/>
          <a:stretch>
            <a:fillRect/>
          </a:stretch>
        </p:blipFill>
        <p:spPr>
          <a:xfrm>
            <a:off x="3014228" y="7238352"/>
            <a:ext cx="3142566" cy="2491214"/>
          </a:xfrm>
          <a:prstGeom prst="rect">
            <a:avLst/>
          </a:prstGeom>
        </p:spPr>
      </p:pic>
    </p:spTree>
    <p:extLst>
      <p:ext uri="{BB962C8B-B14F-4D97-AF65-F5344CB8AC3E}">
        <p14:creationId xmlns:p14="http://schemas.microsoft.com/office/powerpoint/2010/main" val="14914722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90033" y="504131"/>
            <a:ext cx="11749085" cy="9337099"/>
          </a:xfrm>
        </p:spPr>
        <p:txBody>
          <a:bodyPr/>
          <a:lstStyle/>
          <a:p>
            <a:pPr marL="0" indent="0">
              <a:buNone/>
            </a:pPr>
            <a:endParaRPr lang="es-ES" sz="3780" dirty="0"/>
          </a:p>
          <a:p>
            <a:pPr marL="0" indent="0">
              <a:buNone/>
            </a:pPr>
            <a:r>
              <a:rPr lang="es-ES" sz="3544" dirty="0"/>
              <a:t>…””..Es un instrumento para </a:t>
            </a:r>
            <a:r>
              <a:rPr lang="es-ES" sz="3544" b="1" dirty="0"/>
              <a:t>evaluar los</a:t>
            </a:r>
          </a:p>
          <a:p>
            <a:pPr marL="0" indent="0">
              <a:buNone/>
            </a:pPr>
            <a:r>
              <a:rPr lang="es-ES" sz="3544" b="1" dirty="0"/>
              <a:t>peligros y establecer sistemas de control </a:t>
            </a:r>
            <a:r>
              <a:rPr lang="es-ES" sz="3544" dirty="0"/>
              <a:t>que se centran en la prevención en lugar de basarse principalmente en el ensayo del producto final. Todo sistema de HACCP es susceptible de cambios que pueden derivar de los avances en el diseño del equipo, los procedimientos de elaboración o el sector tecnológico….””</a:t>
            </a:r>
            <a:r>
              <a:rPr lang="es-PE" sz="3544" b="1" dirty="0"/>
              <a:t> </a:t>
            </a:r>
          </a:p>
          <a:p>
            <a:endParaRPr lang="es-ES_tradnl" sz="3544" b="1" dirty="0"/>
          </a:p>
          <a:p>
            <a:r>
              <a:rPr lang="es-PE" sz="2400" b="1" i="1" dirty="0" smtClean="0"/>
              <a:t> </a:t>
            </a:r>
            <a:r>
              <a:rPr lang="es-PE" sz="2400" b="1" i="1" dirty="0" err="1"/>
              <a:t>F</a:t>
            </a:r>
            <a:r>
              <a:rPr lang="es-PE" sz="2400" b="1" i="1" dirty="0" err="1" smtClean="0"/>
              <a:t>te</a:t>
            </a:r>
            <a:r>
              <a:rPr lang="es-PE" sz="2400" b="1" i="1" dirty="0" smtClean="0"/>
              <a:t> : SISTEMA </a:t>
            </a:r>
            <a:r>
              <a:rPr lang="es-PE" sz="2400" b="1" i="1" dirty="0"/>
              <a:t>DE ANÁLISIS DE PELIGROS </a:t>
            </a:r>
            <a:r>
              <a:rPr lang="es-ES" sz="2400" b="1" i="1" dirty="0"/>
              <a:t>Y DE PUNTOS CRÍTICOS DE CONTROL (HACCP) Y DIRECTRICES PARA SU APLICACIÓN..CODEX </a:t>
            </a:r>
            <a:endParaRPr lang="es-PE" sz="2400" i="1" dirty="0"/>
          </a:p>
        </p:txBody>
      </p:sp>
      <p:sp>
        <p:nvSpPr>
          <p:cNvPr id="4" name="Marcador de número de diapositiva 3"/>
          <p:cNvSpPr>
            <a:spLocks noGrp="1"/>
          </p:cNvSpPr>
          <p:nvPr>
            <p:ph type="sldNum" sz="quarter" idx="12"/>
          </p:nvPr>
        </p:nvSpPr>
        <p:spPr/>
        <p:txBody>
          <a:bodyPr/>
          <a:lstStyle/>
          <a:p>
            <a:pPr>
              <a:defRPr/>
            </a:pPr>
            <a:fld id="{6E696714-28BF-45DC-BB91-0EB2B3BC5E22}" type="slidenum">
              <a:rPr lang="es-MX" smtClean="0"/>
              <a:pPr>
                <a:defRPr/>
              </a:pPr>
              <a:t>40</a:t>
            </a:fld>
            <a:endParaRPr lang="es-MX"/>
          </a:p>
        </p:txBody>
      </p:sp>
    </p:spTree>
    <p:extLst>
      <p:ext uri="{BB962C8B-B14F-4D97-AF65-F5344CB8AC3E}">
        <p14:creationId xmlns:p14="http://schemas.microsoft.com/office/powerpoint/2010/main" val="52431493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838" name="Rectangle 54"/>
          <p:cNvSpPr>
            <a:spLocks noChangeArrowheads="1"/>
          </p:cNvSpPr>
          <p:nvPr/>
        </p:nvSpPr>
        <p:spPr bwMode="auto">
          <a:xfrm>
            <a:off x="1575199" y="3037881"/>
            <a:ext cx="11628954" cy="5670709"/>
          </a:xfrm>
          <a:prstGeom prst="rect">
            <a:avLst/>
          </a:prstGeom>
          <a:solidFill>
            <a:schemeClr val="accent1">
              <a:alpha val="18823"/>
            </a:schemeClr>
          </a:solidFill>
          <a:ln w="19050">
            <a:solidFill>
              <a:schemeClr val="tx1"/>
            </a:solidFill>
            <a:miter lim="800000"/>
            <a:headEnd/>
            <a:tailEnd/>
          </a:ln>
        </p:spPr>
        <p:txBody>
          <a:bodyPr wrap="none" anchor="ctr"/>
          <a:lstStyle/>
          <a:p>
            <a:endParaRPr lang="es-PE" sz="2835"/>
          </a:p>
        </p:txBody>
      </p:sp>
      <p:sp>
        <p:nvSpPr>
          <p:cNvPr id="118787" name="Text Box 3"/>
          <p:cNvSpPr txBox="1">
            <a:spLocks noChangeArrowheads="1"/>
          </p:cNvSpPr>
          <p:nvPr/>
        </p:nvSpPr>
        <p:spPr bwMode="auto">
          <a:xfrm>
            <a:off x="5448182" y="3375423"/>
            <a:ext cx="6693335" cy="528606"/>
          </a:xfrm>
          <a:prstGeom prst="rect">
            <a:avLst/>
          </a:prstGeom>
          <a:solidFill>
            <a:schemeClr val="bg1"/>
          </a:solidFill>
          <a:ln w="9525">
            <a:solidFill>
              <a:schemeClr val="tx1"/>
            </a:solidFill>
            <a:miter lim="800000"/>
            <a:headEnd/>
            <a:tailEnd/>
          </a:ln>
          <a:effectLst>
            <a:outerShdw dist="107763" dir="18900000" algn="ctr" rotWithShape="0">
              <a:schemeClr val="bg2"/>
            </a:outerShdw>
          </a:effec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es-ES_tradnl" sz="2835" b="1">
                <a:solidFill>
                  <a:schemeClr val="tx2"/>
                </a:solidFill>
                <a:latin typeface="Times New Roman" pitchFamily="18" charset="0"/>
              </a:rPr>
              <a:t>Formación de un equipo de HACCP</a:t>
            </a:r>
            <a:endParaRPr lang="es-ES" sz="2835" b="1">
              <a:solidFill>
                <a:schemeClr val="tx2"/>
              </a:solidFill>
              <a:latin typeface="Times New Roman" pitchFamily="18" charset="0"/>
            </a:endParaRPr>
          </a:p>
        </p:txBody>
      </p:sp>
      <p:sp>
        <p:nvSpPr>
          <p:cNvPr id="118788" name="Text Box 4"/>
          <p:cNvSpPr txBox="1">
            <a:spLocks noChangeArrowheads="1"/>
          </p:cNvSpPr>
          <p:nvPr/>
        </p:nvSpPr>
        <p:spPr bwMode="auto">
          <a:xfrm>
            <a:off x="5448182" y="5063135"/>
            <a:ext cx="7603450" cy="528606"/>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a:spAutoFit/>
          </a:bodyPr>
          <a:lstStyle/>
          <a:p>
            <a:pPr algn="ctr">
              <a:spcBef>
                <a:spcPct val="50000"/>
              </a:spcBef>
              <a:defRPr/>
            </a:pPr>
            <a:r>
              <a:rPr lang="es-ES_tradnl" sz="2835" b="1">
                <a:solidFill>
                  <a:schemeClr val="tx2"/>
                </a:solidFill>
                <a:latin typeface="Times New Roman" pitchFamily="18" charset="0"/>
              </a:rPr>
              <a:t>Determinación del uso previsto del producto</a:t>
            </a:r>
            <a:endParaRPr lang="es-ES" sz="2835" b="1">
              <a:solidFill>
                <a:schemeClr val="tx2"/>
              </a:solidFill>
              <a:latin typeface="Times New Roman" pitchFamily="18" charset="0"/>
            </a:endParaRPr>
          </a:p>
        </p:txBody>
      </p:sp>
      <p:sp>
        <p:nvSpPr>
          <p:cNvPr id="118789" name="Text Box 5"/>
          <p:cNvSpPr txBox="1">
            <a:spLocks noChangeArrowheads="1"/>
          </p:cNvSpPr>
          <p:nvPr/>
        </p:nvSpPr>
        <p:spPr bwMode="auto">
          <a:xfrm>
            <a:off x="5448182" y="4203027"/>
            <a:ext cx="5013126" cy="528606"/>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a:spAutoFit/>
          </a:bodyPr>
          <a:lstStyle/>
          <a:p>
            <a:pPr algn="ctr">
              <a:spcBef>
                <a:spcPct val="50000"/>
              </a:spcBef>
              <a:defRPr/>
            </a:pPr>
            <a:r>
              <a:rPr lang="es-ES_tradnl" sz="2835" b="1">
                <a:solidFill>
                  <a:schemeClr val="tx2"/>
                </a:solidFill>
                <a:latin typeface="Times New Roman" pitchFamily="18" charset="0"/>
              </a:rPr>
              <a:t>Descripción del producto</a:t>
            </a:r>
            <a:endParaRPr lang="es-ES" sz="2835" b="1">
              <a:solidFill>
                <a:schemeClr val="tx2"/>
              </a:solidFill>
              <a:latin typeface="Times New Roman" pitchFamily="18" charset="0"/>
            </a:endParaRPr>
          </a:p>
        </p:txBody>
      </p:sp>
      <p:sp>
        <p:nvSpPr>
          <p:cNvPr id="118790" name="Text Box 6"/>
          <p:cNvSpPr txBox="1">
            <a:spLocks noChangeArrowheads="1"/>
          </p:cNvSpPr>
          <p:nvPr/>
        </p:nvSpPr>
        <p:spPr bwMode="auto">
          <a:xfrm>
            <a:off x="5448183" y="5890737"/>
            <a:ext cx="7595949" cy="528606"/>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a:spAutoFit/>
          </a:bodyPr>
          <a:lstStyle/>
          <a:p>
            <a:pPr algn="ctr">
              <a:spcBef>
                <a:spcPct val="50000"/>
              </a:spcBef>
              <a:defRPr/>
            </a:pPr>
            <a:r>
              <a:rPr lang="es-ES_tradnl" sz="2835" b="1">
                <a:solidFill>
                  <a:schemeClr val="tx2"/>
                </a:solidFill>
                <a:latin typeface="Times New Roman" pitchFamily="18" charset="0"/>
              </a:rPr>
              <a:t>Elaboración de un diagrama de flujo</a:t>
            </a:r>
            <a:endParaRPr lang="es-ES" sz="2835" b="1">
              <a:solidFill>
                <a:schemeClr val="tx2"/>
              </a:solidFill>
              <a:latin typeface="Times New Roman" pitchFamily="18" charset="0"/>
            </a:endParaRPr>
          </a:p>
        </p:txBody>
      </p:sp>
      <p:sp>
        <p:nvSpPr>
          <p:cNvPr id="118805" name="Text Box 21"/>
          <p:cNvSpPr txBox="1">
            <a:spLocks noChangeArrowheads="1"/>
          </p:cNvSpPr>
          <p:nvPr/>
        </p:nvSpPr>
        <p:spPr bwMode="auto">
          <a:xfrm>
            <a:off x="5448183" y="6778349"/>
            <a:ext cx="7595949" cy="528606"/>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a:spAutoFit/>
          </a:bodyPr>
          <a:lstStyle/>
          <a:p>
            <a:pPr algn="ctr">
              <a:spcBef>
                <a:spcPct val="50000"/>
              </a:spcBef>
              <a:defRPr/>
            </a:pPr>
            <a:r>
              <a:rPr lang="es-ES_tradnl" sz="2835" b="1">
                <a:solidFill>
                  <a:schemeClr val="tx2"/>
                </a:solidFill>
                <a:latin typeface="Times New Roman" pitchFamily="18" charset="0"/>
              </a:rPr>
              <a:t>Verificación del diagrama de flujo in situ</a:t>
            </a:r>
            <a:endParaRPr lang="es-ES" sz="2835" b="1">
              <a:solidFill>
                <a:schemeClr val="tx2"/>
              </a:solidFill>
              <a:latin typeface="Times New Roman" pitchFamily="18" charset="0"/>
            </a:endParaRPr>
          </a:p>
        </p:txBody>
      </p:sp>
      <p:sp>
        <p:nvSpPr>
          <p:cNvPr id="118839" name="Rectangle 55"/>
          <p:cNvSpPr>
            <a:spLocks noChangeArrowheads="1"/>
          </p:cNvSpPr>
          <p:nvPr/>
        </p:nvSpPr>
        <p:spPr bwMode="auto">
          <a:xfrm>
            <a:off x="2760346" y="3375424"/>
            <a:ext cx="1635897" cy="576953"/>
          </a:xfrm>
          <a:prstGeom prst="rect">
            <a:avLst/>
          </a:prstGeom>
          <a:noFill/>
          <a:ln w="9525">
            <a:noFill/>
            <a:miter lim="800000"/>
            <a:headEnd/>
            <a:tailEnd/>
          </a:ln>
          <a:effectLst/>
        </p:spPr>
        <p:txBody>
          <a:bodyPr wrap="none">
            <a:spAutoFit/>
          </a:bodyPr>
          <a:lstStyle/>
          <a:p>
            <a:pPr>
              <a:defRPr/>
            </a:pPr>
            <a:r>
              <a:rPr lang="es-ES" sz="3149" b="1" dirty="0">
                <a:solidFill>
                  <a:schemeClr val="accent1">
                    <a:lumMod val="50000"/>
                  </a:schemeClr>
                </a:solidFill>
                <a:latin typeface="Arial" charset="0"/>
              </a:rPr>
              <a:t>PASO 1</a:t>
            </a:r>
          </a:p>
        </p:txBody>
      </p:sp>
      <p:sp>
        <p:nvSpPr>
          <p:cNvPr id="118840" name="Rectangle 56"/>
          <p:cNvSpPr>
            <a:spLocks noChangeArrowheads="1"/>
          </p:cNvSpPr>
          <p:nvPr/>
        </p:nvSpPr>
        <p:spPr bwMode="auto">
          <a:xfrm>
            <a:off x="2760346" y="4203028"/>
            <a:ext cx="1635897" cy="576953"/>
          </a:xfrm>
          <a:prstGeom prst="rect">
            <a:avLst/>
          </a:prstGeom>
          <a:noFill/>
          <a:ln w="9525">
            <a:noFill/>
            <a:miter lim="800000"/>
            <a:headEnd/>
            <a:tailEnd/>
          </a:ln>
          <a:effectLst/>
        </p:spPr>
        <p:txBody>
          <a:bodyPr wrap="none">
            <a:spAutoFit/>
          </a:bodyPr>
          <a:lstStyle/>
          <a:p>
            <a:pPr>
              <a:defRPr/>
            </a:pPr>
            <a:r>
              <a:rPr lang="es-ES" sz="3149" b="1" dirty="0">
                <a:solidFill>
                  <a:schemeClr val="accent1">
                    <a:lumMod val="50000"/>
                  </a:schemeClr>
                </a:solidFill>
                <a:latin typeface="Arial" charset="0"/>
              </a:rPr>
              <a:t>PASO 2</a:t>
            </a:r>
          </a:p>
        </p:txBody>
      </p:sp>
      <p:sp>
        <p:nvSpPr>
          <p:cNvPr id="118841" name="Rectangle 57"/>
          <p:cNvSpPr>
            <a:spLocks noChangeArrowheads="1"/>
          </p:cNvSpPr>
          <p:nvPr/>
        </p:nvSpPr>
        <p:spPr bwMode="auto">
          <a:xfrm>
            <a:off x="2727843" y="5063135"/>
            <a:ext cx="1635897" cy="576953"/>
          </a:xfrm>
          <a:prstGeom prst="rect">
            <a:avLst/>
          </a:prstGeom>
          <a:noFill/>
          <a:ln w="9525">
            <a:noFill/>
            <a:miter lim="800000"/>
            <a:headEnd/>
            <a:tailEnd/>
          </a:ln>
          <a:effectLst/>
        </p:spPr>
        <p:txBody>
          <a:bodyPr wrap="none">
            <a:spAutoFit/>
          </a:bodyPr>
          <a:lstStyle/>
          <a:p>
            <a:pPr>
              <a:defRPr/>
            </a:pPr>
            <a:r>
              <a:rPr lang="es-ES" sz="3149" b="1">
                <a:solidFill>
                  <a:schemeClr val="accent1">
                    <a:lumMod val="50000"/>
                  </a:schemeClr>
                </a:solidFill>
                <a:latin typeface="Arial" charset="0"/>
              </a:rPr>
              <a:t>PASO 3</a:t>
            </a:r>
          </a:p>
        </p:txBody>
      </p:sp>
      <p:sp>
        <p:nvSpPr>
          <p:cNvPr id="118842" name="Rectangle 58"/>
          <p:cNvSpPr>
            <a:spLocks noChangeArrowheads="1"/>
          </p:cNvSpPr>
          <p:nvPr/>
        </p:nvSpPr>
        <p:spPr bwMode="auto">
          <a:xfrm>
            <a:off x="2727843" y="5913242"/>
            <a:ext cx="1635897" cy="576953"/>
          </a:xfrm>
          <a:prstGeom prst="rect">
            <a:avLst/>
          </a:prstGeom>
          <a:noFill/>
          <a:ln w="9525">
            <a:noFill/>
            <a:miter lim="800000"/>
            <a:headEnd/>
            <a:tailEnd/>
          </a:ln>
          <a:effectLst/>
        </p:spPr>
        <p:txBody>
          <a:bodyPr wrap="none">
            <a:spAutoFit/>
          </a:bodyPr>
          <a:lstStyle/>
          <a:p>
            <a:pPr>
              <a:defRPr/>
            </a:pPr>
            <a:r>
              <a:rPr lang="es-ES" sz="3149" b="1">
                <a:solidFill>
                  <a:schemeClr val="accent1">
                    <a:lumMod val="50000"/>
                  </a:schemeClr>
                </a:solidFill>
                <a:latin typeface="Arial" charset="0"/>
              </a:rPr>
              <a:t>PASO 4</a:t>
            </a:r>
          </a:p>
        </p:txBody>
      </p:sp>
      <p:sp>
        <p:nvSpPr>
          <p:cNvPr id="118843" name="Rectangle 59"/>
          <p:cNvSpPr>
            <a:spLocks noChangeArrowheads="1"/>
          </p:cNvSpPr>
          <p:nvPr/>
        </p:nvSpPr>
        <p:spPr bwMode="auto">
          <a:xfrm>
            <a:off x="2727843" y="6833356"/>
            <a:ext cx="1635897" cy="576953"/>
          </a:xfrm>
          <a:prstGeom prst="rect">
            <a:avLst/>
          </a:prstGeom>
          <a:noFill/>
          <a:ln w="9525">
            <a:noFill/>
            <a:miter lim="800000"/>
            <a:headEnd/>
            <a:tailEnd/>
          </a:ln>
          <a:effectLst/>
        </p:spPr>
        <p:txBody>
          <a:bodyPr wrap="none">
            <a:spAutoFit/>
          </a:bodyPr>
          <a:lstStyle/>
          <a:p>
            <a:pPr>
              <a:defRPr/>
            </a:pPr>
            <a:r>
              <a:rPr lang="es-ES" sz="3149" b="1" dirty="0">
                <a:solidFill>
                  <a:schemeClr val="accent1">
                    <a:lumMod val="50000"/>
                  </a:schemeClr>
                </a:solidFill>
                <a:latin typeface="Arial" charset="0"/>
              </a:rPr>
              <a:t>PASO 5</a:t>
            </a:r>
          </a:p>
        </p:txBody>
      </p:sp>
      <p:sp>
        <p:nvSpPr>
          <p:cNvPr id="118851" name="Text Box 67"/>
          <p:cNvSpPr txBox="1">
            <a:spLocks noChangeArrowheads="1"/>
          </p:cNvSpPr>
          <p:nvPr/>
        </p:nvSpPr>
        <p:spPr bwMode="auto">
          <a:xfrm>
            <a:off x="5448182" y="3375423"/>
            <a:ext cx="6693335" cy="528606"/>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a:spAutoFit/>
          </a:bodyPr>
          <a:lstStyle/>
          <a:p>
            <a:pPr algn="ctr">
              <a:spcBef>
                <a:spcPct val="50000"/>
              </a:spcBef>
              <a:defRPr/>
            </a:pPr>
            <a:r>
              <a:rPr lang="es-ES_tradnl" sz="2835" b="1">
                <a:solidFill>
                  <a:schemeClr val="tx2"/>
                </a:solidFill>
                <a:latin typeface="Times New Roman" pitchFamily="18" charset="0"/>
              </a:rPr>
              <a:t>Formación de un equipo de HACCP</a:t>
            </a:r>
            <a:endParaRPr lang="es-ES" sz="2835" b="1">
              <a:solidFill>
                <a:schemeClr val="tx2"/>
              </a:solidFill>
              <a:latin typeface="Times New Roman" pitchFamily="18" charset="0"/>
            </a:endParaRPr>
          </a:p>
        </p:txBody>
      </p:sp>
      <p:sp>
        <p:nvSpPr>
          <p:cNvPr id="29" name="Text Box 21"/>
          <p:cNvSpPr txBox="1">
            <a:spLocks noChangeArrowheads="1"/>
          </p:cNvSpPr>
          <p:nvPr/>
        </p:nvSpPr>
        <p:spPr bwMode="auto">
          <a:xfrm>
            <a:off x="5448183" y="7650957"/>
            <a:ext cx="7595949" cy="528606"/>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a:spAutoFit/>
          </a:bodyPr>
          <a:lstStyle/>
          <a:p>
            <a:pPr algn="ctr">
              <a:spcBef>
                <a:spcPct val="50000"/>
              </a:spcBef>
              <a:defRPr/>
            </a:pPr>
            <a:r>
              <a:rPr lang="es-ES_tradnl" sz="2835" b="1" dirty="0">
                <a:solidFill>
                  <a:schemeClr val="tx2"/>
                </a:solidFill>
                <a:latin typeface="Times New Roman" pitchFamily="18" charset="0"/>
              </a:rPr>
              <a:t>Los 7 Principios del Sistema HACCP</a:t>
            </a:r>
            <a:endParaRPr lang="es-ES" sz="2835" b="1" dirty="0">
              <a:solidFill>
                <a:schemeClr val="tx2"/>
              </a:solidFill>
              <a:latin typeface="Times New Roman" pitchFamily="18" charset="0"/>
            </a:endParaRPr>
          </a:p>
        </p:txBody>
      </p:sp>
      <p:sp>
        <p:nvSpPr>
          <p:cNvPr id="30" name="Rectangle 59"/>
          <p:cNvSpPr>
            <a:spLocks noChangeArrowheads="1"/>
          </p:cNvSpPr>
          <p:nvPr/>
        </p:nvSpPr>
        <p:spPr bwMode="auto">
          <a:xfrm>
            <a:off x="1575199" y="7650958"/>
            <a:ext cx="3723007" cy="576953"/>
          </a:xfrm>
          <a:prstGeom prst="rect">
            <a:avLst/>
          </a:prstGeom>
          <a:noFill/>
          <a:ln w="9525">
            <a:noFill/>
            <a:miter lim="800000"/>
            <a:headEnd/>
            <a:tailEnd/>
          </a:ln>
          <a:effectLst/>
        </p:spPr>
        <p:txBody>
          <a:bodyPr wrap="none">
            <a:spAutoFit/>
          </a:bodyPr>
          <a:lstStyle/>
          <a:p>
            <a:pPr>
              <a:defRPr/>
            </a:pPr>
            <a:r>
              <a:rPr lang="es-ES" sz="3149" b="1" dirty="0">
                <a:solidFill>
                  <a:schemeClr val="accent1">
                    <a:lumMod val="50000"/>
                  </a:schemeClr>
                </a:solidFill>
                <a:latin typeface="Arial" charset="0"/>
              </a:rPr>
              <a:t>PASOS del 6 al 12 </a:t>
            </a:r>
          </a:p>
        </p:txBody>
      </p:sp>
      <p:sp>
        <p:nvSpPr>
          <p:cNvPr id="31" name="Rectangle 3"/>
          <p:cNvSpPr>
            <a:spLocks noChangeArrowheads="1"/>
          </p:cNvSpPr>
          <p:nvPr/>
        </p:nvSpPr>
        <p:spPr bwMode="auto">
          <a:xfrm>
            <a:off x="2390925" y="1687711"/>
            <a:ext cx="8354169" cy="1255728"/>
          </a:xfrm>
          <a:prstGeom prst="rect">
            <a:avLst/>
          </a:prstGeom>
          <a:solidFill>
            <a:schemeClr val="accent2"/>
          </a:solidFill>
          <a:ln>
            <a:headEnd/>
            <a:tailEnd/>
          </a:ln>
        </p:spPr>
        <p:style>
          <a:lnRef idx="3">
            <a:schemeClr val="lt1"/>
          </a:lnRef>
          <a:fillRef idx="1">
            <a:schemeClr val="accent3"/>
          </a:fillRef>
          <a:effectRef idx="1">
            <a:schemeClr val="accent3"/>
          </a:effectRef>
          <a:fontRef idx="minor">
            <a:schemeClr val="lt1"/>
          </a:fontRef>
        </p:style>
        <p:txBody>
          <a:bodyPr wrap="square">
            <a:spAutoFit/>
          </a:bodyPr>
          <a:lstStyle/>
          <a:p>
            <a:pPr algn="ctr">
              <a:defRPr/>
            </a:pPr>
            <a:r>
              <a:rPr lang="es-MX" sz="3780" dirty="0">
                <a:ln w="18415" cmpd="sng">
                  <a:solidFill>
                    <a:srgbClr val="FFFFFF"/>
                  </a:solidFill>
                  <a:prstDash val="solid"/>
                </a:ln>
                <a:solidFill>
                  <a:srgbClr val="FFFFFF"/>
                </a:solidFill>
                <a:effectLst>
                  <a:outerShdw blurRad="63500" dir="3600000" algn="tl" rotWithShape="0">
                    <a:srgbClr val="000000">
                      <a:alpha val="70000"/>
                    </a:srgbClr>
                  </a:outerShdw>
                </a:effectLst>
              </a:rPr>
              <a:t>12 Pasos recomendados por el CODEX ALIMENTARIUS</a:t>
            </a:r>
            <a:endParaRPr lang="es-PE" sz="378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191358934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xit" presetSubtype="0" fill="hold" grpId="0" nodeType="clickEffect">
                                  <p:stCondLst>
                                    <p:cond delay="0"/>
                                  </p:stCondLst>
                                  <p:childTnLst>
                                    <p:animEffect transition="out" filter="dissolve">
                                      <p:cBhvr>
                                        <p:cTn id="6" dur="500"/>
                                        <p:tgtEl>
                                          <p:spTgt spid="118838"/>
                                        </p:tgtEl>
                                      </p:cBhvr>
                                    </p:animEffect>
                                    <p:set>
                                      <p:cBhvr>
                                        <p:cTn id="7" dur="1" fill="hold">
                                          <p:stCondLst>
                                            <p:cond delay="499"/>
                                          </p:stCondLst>
                                        </p:cTn>
                                        <p:tgtEl>
                                          <p:spTgt spid="118838"/>
                                        </p:tgtEl>
                                        <p:attrNameLst>
                                          <p:attrName>style.visibility</p:attrName>
                                        </p:attrNameLst>
                                      </p:cBhvr>
                                      <p:to>
                                        <p:strVal val="hidden"/>
                                      </p:to>
                                    </p:set>
                                  </p:childTnLst>
                                </p:cTn>
                              </p:par>
                              <p:par>
                                <p:cTn id="8" presetID="9" presetClass="exit" presetSubtype="0" fill="hold" grpId="0" nodeType="withEffect">
                                  <p:stCondLst>
                                    <p:cond delay="0"/>
                                  </p:stCondLst>
                                  <p:childTnLst>
                                    <p:animEffect transition="out" filter="dissolve">
                                      <p:cBhvr>
                                        <p:cTn id="9" dur="500"/>
                                        <p:tgtEl>
                                          <p:spTgt spid="118787"/>
                                        </p:tgtEl>
                                      </p:cBhvr>
                                    </p:animEffect>
                                    <p:set>
                                      <p:cBhvr>
                                        <p:cTn id="10" dur="1" fill="hold">
                                          <p:stCondLst>
                                            <p:cond delay="499"/>
                                          </p:stCondLst>
                                        </p:cTn>
                                        <p:tgtEl>
                                          <p:spTgt spid="118787"/>
                                        </p:tgtEl>
                                        <p:attrNameLst>
                                          <p:attrName>style.visibility</p:attrName>
                                        </p:attrNameLst>
                                      </p:cBhvr>
                                      <p:to>
                                        <p:strVal val="hidden"/>
                                      </p:to>
                                    </p:set>
                                  </p:childTnLst>
                                </p:cTn>
                              </p:par>
                              <p:par>
                                <p:cTn id="11" presetID="9" presetClass="exit" presetSubtype="0" fill="hold" grpId="0" nodeType="withEffect">
                                  <p:stCondLst>
                                    <p:cond delay="0"/>
                                  </p:stCondLst>
                                  <p:childTnLst>
                                    <p:animEffect transition="out" filter="dissolve">
                                      <p:cBhvr>
                                        <p:cTn id="12" dur="500"/>
                                        <p:tgtEl>
                                          <p:spTgt spid="118788"/>
                                        </p:tgtEl>
                                      </p:cBhvr>
                                    </p:animEffect>
                                    <p:set>
                                      <p:cBhvr>
                                        <p:cTn id="13" dur="1" fill="hold">
                                          <p:stCondLst>
                                            <p:cond delay="499"/>
                                          </p:stCondLst>
                                        </p:cTn>
                                        <p:tgtEl>
                                          <p:spTgt spid="118788"/>
                                        </p:tgtEl>
                                        <p:attrNameLst>
                                          <p:attrName>style.visibility</p:attrName>
                                        </p:attrNameLst>
                                      </p:cBhvr>
                                      <p:to>
                                        <p:strVal val="hidden"/>
                                      </p:to>
                                    </p:set>
                                  </p:childTnLst>
                                </p:cTn>
                              </p:par>
                              <p:par>
                                <p:cTn id="14" presetID="9" presetClass="exit" presetSubtype="0" fill="hold" grpId="0" nodeType="withEffect">
                                  <p:stCondLst>
                                    <p:cond delay="0"/>
                                  </p:stCondLst>
                                  <p:childTnLst>
                                    <p:animEffect transition="out" filter="dissolve">
                                      <p:cBhvr>
                                        <p:cTn id="15" dur="500"/>
                                        <p:tgtEl>
                                          <p:spTgt spid="118789"/>
                                        </p:tgtEl>
                                      </p:cBhvr>
                                    </p:animEffect>
                                    <p:set>
                                      <p:cBhvr>
                                        <p:cTn id="16" dur="1" fill="hold">
                                          <p:stCondLst>
                                            <p:cond delay="499"/>
                                          </p:stCondLst>
                                        </p:cTn>
                                        <p:tgtEl>
                                          <p:spTgt spid="118789"/>
                                        </p:tgtEl>
                                        <p:attrNameLst>
                                          <p:attrName>style.visibility</p:attrName>
                                        </p:attrNameLst>
                                      </p:cBhvr>
                                      <p:to>
                                        <p:strVal val="hidden"/>
                                      </p:to>
                                    </p:set>
                                  </p:childTnLst>
                                </p:cTn>
                              </p:par>
                              <p:par>
                                <p:cTn id="17" presetID="9" presetClass="exit" presetSubtype="0" fill="hold" grpId="0" nodeType="withEffect">
                                  <p:stCondLst>
                                    <p:cond delay="0"/>
                                  </p:stCondLst>
                                  <p:childTnLst>
                                    <p:animEffect transition="out" filter="dissolve">
                                      <p:cBhvr>
                                        <p:cTn id="18" dur="500"/>
                                        <p:tgtEl>
                                          <p:spTgt spid="118790"/>
                                        </p:tgtEl>
                                      </p:cBhvr>
                                    </p:animEffect>
                                    <p:set>
                                      <p:cBhvr>
                                        <p:cTn id="19" dur="1" fill="hold">
                                          <p:stCondLst>
                                            <p:cond delay="499"/>
                                          </p:stCondLst>
                                        </p:cTn>
                                        <p:tgtEl>
                                          <p:spTgt spid="118790"/>
                                        </p:tgtEl>
                                        <p:attrNameLst>
                                          <p:attrName>style.visibility</p:attrName>
                                        </p:attrNameLst>
                                      </p:cBhvr>
                                      <p:to>
                                        <p:strVal val="hidden"/>
                                      </p:to>
                                    </p:set>
                                  </p:childTnLst>
                                </p:cTn>
                              </p:par>
                              <p:par>
                                <p:cTn id="20" presetID="9" presetClass="exit" presetSubtype="0" fill="hold" grpId="0" nodeType="withEffect">
                                  <p:stCondLst>
                                    <p:cond delay="0"/>
                                  </p:stCondLst>
                                  <p:childTnLst>
                                    <p:animEffect transition="out" filter="dissolve">
                                      <p:cBhvr>
                                        <p:cTn id="21" dur="500"/>
                                        <p:tgtEl>
                                          <p:spTgt spid="118805"/>
                                        </p:tgtEl>
                                      </p:cBhvr>
                                    </p:animEffect>
                                    <p:set>
                                      <p:cBhvr>
                                        <p:cTn id="22" dur="1" fill="hold">
                                          <p:stCondLst>
                                            <p:cond delay="499"/>
                                          </p:stCondLst>
                                        </p:cTn>
                                        <p:tgtEl>
                                          <p:spTgt spid="118805"/>
                                        </p:tgtEl>
                                        <p:attrNameLst>
                                          <p:attrName>style.visibility</p:attrName>
                                        </p:attrNameLst>
                                      </p:cBhvr>
                                      <p:to>
                                        <p:strVal val="hidden"/>
                                      </p:to>
                                    </p:set>
                                  </p:childTnLst>
                                </p:cTn>
                              </p:par>
                              <p:par>
                                <p:cTn id="23" presetID="9" presetClass="exit" presetSubtype="0" fill="hold" grpId="0" nodeType="withEffect">
                                  <p:stCondLst>
                                    <p:cond delay="0"/>
                                  </p:stCondLst>
                                  <p:childTnLst>
                                    <p:animEffect transition="out" filter="dissolve">
                                      <p:cBhvr>
                                        <p:cTn id="24" dur="500"/>
                                        <p:tgtEl>
                                          <p:spTgt spid="118839"/>
                                        </p:tgtEl>
                                      </p:cBhvr>
                                    </p:animEffect>
                                    <p:set>
                                      <p:cBhvr>
                                        <p:cTn id="25" dur="1" fill="hold">
                                          <p:stCondLst>
                                            <p:cond delay="499"/>
                                          </p:stCondLst>
                                        </p:cTn>
                                        <p:tgtEl>
                                          <p:spTgt spid="118839"/>
                                        </p:tgtEl>
                                        <p:attrNameLst>
                                          <p:attrName>style.visibility</p:attrName>
                                        </p:attrNameLst>
                                      </p:cBhvr>
                                      <p:to>
                                        <p:strVal val="hidden"/>
                                      </p:to>
                                    </p:set>
                                  </p:childTnLst>
                                </p:cTn>
                              </p:par>
                              <p:par>
                                <p:cTn id="26" presetID="9" presetClass="exit" presetSubtype="0" fill="hold" grpId="0" nodeType="withEffect">
                                  <p:stCondLst>
                                    <p:cond delay="0"/>
                                  </p:stCondLst>
                                  <p:childTnLst>
                                    <p:animEffect transition="out" filter="dissolve">
                                      <p:cBhvr>
                                        <p:cTn id="27" dur="500"/>
                                        <p:tgtEl>
                                          <p:spTgt spid="118840"/>
                                        </p:tgtEl>
                                      </p:cBhvr>
                                    </p:animEffect>
                                    <p:set>
                                      <p:cBhvr>
                                        <p:cTn id="28" dur="1" fill="hold">
                                          <p:stCondLst>
                                            <p:cond delay="499"/>
                                          </p:stCondLst>
                                        </p:cTn>
                                        <p:tgtEl>
                                          <p:spTgt spid="118840"/>
                                        </p:tgtEl>
                                        <p:attrNameLst>
                                          <p:attrName>style.visibility</p:attrName>
                                        </p:attrNameLst>
                                      </p:cBhvr>
                                      <p:to>
                                        <p:strVal val="hidden"/>
                                      </p:to>
                                    </p:set>
                                  </p:childTnLst>
                                </p:cTn>
                              </p:par>
                              <p:par>
                                <p:cTn id="29" presetID="9" presetClass="exit" presetSubtype="0" fill="hold" grpId="0" nodeType="withEffect">
                                  <p:stCondLst>
                                    <p:cond delay="0"/>
                                  </p:stCondLst>
                                  <p:childTnLst>
                                    <p:animEffect transition="out" filter="dissolve">
                                      <p:cBhvr>
                                        <p:cTn id="30" dur="500"/>
                                        <p:tgtEl>
                                          <p:spTgt spid="118841"/>
                                        </p:tgtEl>
                                      </p:cBhvr>
                                    </p:animEffect>
                                    <p:set>
                                      <p:cBhvr>
                                        <p:cTn id="31" dur="1" fill="hold">
                                          <p:stCondLst>
                                            <p:cond delay="499"/>
                                          </p:stCondLst>
                                        </p:cTn>
                                        <p:tgtEl>
                                          <p:spTgt spid="118841"/>
                                        </p:tgtEl>
                                        <p:attrNameLst>
                                          <p:attrName>style.visibility</p:attrName>
                                        </p:attrNameLst>
                                      </p:cBhvr>
                                      <p:to>
                                        <p:strVal val="hidden"/>
                                      </p:to>
                                    </p:set>
                                  </p:childTnLst>
                                </p:cTn>
                              </p:par>
                              <p:par>
                                <p:cTn id="32" presetID="9" presetClass="exit" presetSubtype="0" fill="hold" grpId="0" nodeType="withEffect">
                                  <p:stCondLst>
                                    <p:cond delay="0"/>
                                  </p:stCondLst>
                                  <p:childTnLst>
                                    <p:animEffect transition="out" filter="dissolve">
                                      <p:cBhvr>
                                        <p:cTn id="33" dur="500"/>
                                        <p:tgtEl>
                                          <p:spTgt spid="118842"/>
                                        </p:tgtEl>
                                      </p:cBhvr>
                                    </p:animEffect>
                                    <p:set>
                                      <p:cBhvr>
                                        <p:cTn id="34" dur="1" fill="hold">
                                          <p:stCondLst>
                                            <p:cond delay="499"/>
                                          </p:stCondLst>
                                        </p:cTn>
                                        <p:tgtEl>
                                          <p:spTgt spid="118842"/>
                                        </p:tgtEl>
                                        <p:attrNameLst>
                                          <p:attrName>style.visibility</p:attrName>
                                        </p:attrNameLst>
                                      </p:cBhvr>
                                      <p:to>
                                        <p:strVal val="hidden"/>
                                      </p:to>
                                    </p:set>
                                  </p:childTnLst>
                                </p:cTn>
                              </p:par>
                              <p:par>
                                <p:cTn id="35" presetID="9" presetClass="exit" presetSubtype="0" fill="hold" grpId="0" nodeType="withEffect">
                                  <p:stCondLst>
                                    <p:cond delay="0"/>
                                  </p:stCondLst>
                                  <p:childTnLst>
                                    <p:animEffect transition="out" filter="dissolve">
                                      <p:cBhvr>
                                        <p:cTn id="36" dur="500"/>
                                        <p:tgtEl>
                                          <p:spTgt spid="118843"/>
                                        </p:tgtEl>
                                      </p:cBhvr>
                                    </p:animEffect>
                                    <p:set>
                                      <p:cBhvr>
                                        <p:cTn id="37" dur="1" fill="hold">
                                          <p:stCondLst>
                                            <p:cond delay="499"/>
                                          </p:stCondLst>
                                        </p:cTn>
                                        <p:tgtEl>
                                          <p:spTgt spid="118843"/>
                                        </p:tgtEl>
                                        <p:attrNameLst>
                                          <p:attrName>style.visibility</p:attrName>
                                        </p:attrNameLst>
                                      </p:cBhvr>
                                      <p:to>
                                        <p:strVal val="hidden"/>
                                      </p:to>
                                    </p:set>
                                  </p:childTnLst>
                                </p:cTn>
                              </p:par>
                              <p:par>
                                <p:cTn id="38" presetID="42" presetClass="path" presetSubtype="0" accel="50000" decel="50000" fill="hold" grpId="0" nodeType="withEffect">
                                  <p:stCondLst>
                                    <p:cond delay="0"/>
                                  </p:stCondLst>
                                  <p:childTnLst>
                                    <p:animMotion origin="layout" path="M -2.77778E-7 -4.81481E-6 L -0.10278 0.19167 " pathEditMode="relative" rAng="0" ptsTypes="AA">
                                      <p:cBhvr>
                                        <p:cTn id="39" dur="2000" fill="hold"/>
                                        <p:tgtEl>
                                          <p:spTgt spid="118851"/>
                                        </p:tgtEl>
                                        <p:attrNameLst>
                                          <p:attrName>ppt_x</p:attrName>
                                          <p:attrName>ppt_y</p:attrName>
                                        </p:attrNameLst>
                                      </p:cBhvr>
                                      <p:rCtr x="-5100" y="9600"/>
                                    </p:animMotion>
                                  </p:childTnLst>
                                </p:cTn>
                              </p:par>
                              <p:par>
                                <p:cTn id="40" presetID="6" presetClass="emph" presetSubtype="0" fill="hold" grpId="1" nodeType="withEffect">
                                  <p:stCondLst>
                                    <p:cond delay="0"/>
                                  </p:stCondLst>
                                  <p:childTnLst>
                                    <p:animScale>
                                      <p:cBhvr>
                                        <p:cTn id="41" dur="2000" fill="hold"/>
                                        <p:tgtEl>
                                          <p:spTgt spid="118851"/>
                                        </p:tgtEl>
                                      </p:cBhvr>
                                      <p:by x="150000" y="150000"/>
                                    </p:animScale>
                                  </p:childTnLst>
                                </p:cTn>
                              </p:par>
                              <p:par>
                                <p:cTn id="42" presetID="9" presetClass="exit" presetSubtype="0" fill="hold" grpId="0" nodeType="withEffect">
                                  <p:stCondLst>
                                    <p:cond delay="0"/>
                                  </p:stCondLst>
                                  <p:childTnLst>
                                    <p:animEffect transition="out" filter="dissolve">
                                      <p:cBhvr>
                                        <p:cTn id="43" dur="500"/>
                                        <p:tgtEl>
                                          <p:spTgt spid="29"/>
                                        </p:tgtEl>
                                      </p:cBhvr>
                                    </p:animEffect>
                                    <p:set>
                                      <p:cBhvr>
                                        <p:cTn id="44" dur="1" fill="hold">
                                          <p:stCondLst>
                                            <p:cond delay="499"/>
                                          </p:stCondLst>
                                        </p:cTn>
                                        <p:tgtEl>
                                          <p:spTgt spid="29"/>
                                        </p:tgtEl>
                                        <p:attrNameLst>
                                          <p:attrName>style.visibility</p:attrName>
                                        </p:attrNameLst>
                                      </p:cBhvr>
                                      <p:to>
                                        <p:strVal val="hidden"/>
                                      </p:to>
                                    </p:set>
                                  </p:childTnLst>
                                </p:cTn>
                              </p:par>
                              <p:par>
                                <p:cTn id="45" presetID="9" presetClass="exit" presetSubtype="0" fill="hold" grpId="0" nodeType="withEffect">
                                  <p:stCondLst>
                                    <p:cond delay="0"/>
                                  </p:stCondLst>
                                  <p:childTnLst>
                                    <p:animEffect transition="out" filter="dissolve">
                                      <p:cBhvr>
                                        <p:cTn id="46" dur="500"/>
                                        <p:tgtEl>
                                          <p:spTgt spid="30"/>
                                        </p:tgtEl>
                                      </p:cBhvr>
                                    </p:animEffect>
                                    <p:set>
                                      <p:cBhvr>
                                        <p:cTn id="47" dur="1" fill="hold">
                                          <p:stCondLst>
                                            <p:cond delay="499"/>
                                          </p:stCondLst>
                                        </p:cTn>
                                        <p:tgtEl>
                                          <p:spTgt spid="3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838" grpId="0" animBg="1"/>
      <p:bldP spid="118787" grpId="0" animBg="1"/>
      <p:bldP spid="118788" grpId="0" animBg="1"/>
      <p:bldP spid="118789" grpId="0" animBg="1"/>
      <p:bldP spid="118790" grpId="0" animBg="1"/>
      <p:bldP spid="118805" grpId="0" animBg="1"/>
      <p:bldP spid="118839" grpId="0"/>
      <p:bldP spid="118840" grpId="0"/>
      <p:bldP spid="118841" grpId="0"/>
      <p:bldP spid="118842" grpId="0"/>
      <p:bldP spid="118843" grpId="0"/>
      <p:bldP spid="118851" grpId="0" animBg="1"/>
      <p:bldP spid="118851" grpId="1" animBg="1"/>
      <p:bldP spid="29" grpId="0" animBg="1"/>
      <p:bldP spid="30"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4"/>
          <p:cNvSpPr>
            <a:spLocks noGrp="1" noChangeArrowheads="1"/>
          </p:cNvSpPr>
          <p:nvPr>
            <p:ph idx="1"/>
          </p:nvPr>
        </p:nvSpPr>
        <p:spPr>
          <a:xfrm>
            <a:off x="871984" y="1296218"/>
            <a:ext cx="12593612" cy="6336705"/>
          </a:xfrm>
          <a:ln w="25400">
            <a:solidFill>
              <a:srgbClr val="FFCC00"/>
            </a:solidFill>
            <a:miter lim="800000"/>
            <a:headEnd/>
            <a:tailEnd/>
          </a:ln>
        </p:spPr>
        <p:txBody>
          <a:bodyPr/>
          <a:lstStyle/>
          <a:p>
            <a:pPr marL="0" indent="0">
              <a:lnSpc>
                <a:spcPct val="90000"/>
              </a:lnSpc>
              <a:buNone/>
            </a:pPr>
            <a:r>
              <a:rPr lang="es-PE" sz="5670" b="1" dirty="0"/>
              <a:t>RM 449-2006</a:t>
            </a:r>
          </a:p>
          <a:p>
            <a:pPr marL="555050" indent="-555050">
              <a:lnSpc>
                <a:spcPct val="90000"/>
              </a:lnSpc>
            </a:pPr>
            <a:r>
              <a:rPr lang="es-PE" dirty="0" smtClean="0"/>
              <a:t>Capitulo III</a:t>
            </a:r>
          </a:p>
          <a:p>
            <a:pPr marL="555050" indent="-555050">
              <a:lnSpc>
                <a:spcPct val="90000"/>
              </a:lnSpc>
              <a:buNone/>
            </a:pPr>
            <a:r>
              <a:rPr lang="es-PE" dirty="0" smtClean="0"/>
              <a:t>	Art</a:t>
            </a:r>
            <a:r>
              <a:rPr lang="es-ES_tradnl" dirty="0" smtClean="0"/>
              <a:t>í</a:t>
            </a:r>
            <a:r>
              <a:rPr lang="es-PE" dirty="0" smtClean="0"/>
              <a:t>culo 17 :Formación del Equipo HACCP</a:t>
            </a:r>
          </a:p>
          <a:p>
            <a:pPr marL="555050" indent="-555050">
              <a:lnSpc>
                <a:spcPct val="90000"/>
              </a:lnSpc>
              <a:buNone/>
            </a:pPr>
            <a:endParaRPr lang="es-PE" dirty="0" smtClean="0"/>
          </a:p>
          <a:p>
            <a:pPr marL="555050" indent="-555050">
              <a:lnSpc>
                <a:spcPct val="90000"/>
              </a:lnSpc>
              <a:buNone/>
            </a:pPr>
            <a:r>
              <a:rPr lang="es-PE" dirty="0" smtClean="0"/>
              <a:t>	La empresa debe disponer de un equipo Multidisciplinario calificado para la formulación de un plan  HACCP eficaz, técnico y competente. Podrán integrarlo los asesores externos.</a:t>
            </a:r>
          </a:p>
        </p:txBody>
      </p:sp>
    </p:spTree>
    <p:extLst>
      <p:ext uri="{BB962C8B-B14F-4D97-AF65-F5344CB8AC3E}">
        <p14:creationId xmlns:p14="http://schemas.microsoft.com/office/powerpoint/2010/main" val="22959672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Line 3"/>
          <p:cNvSpPr>
            <a:spLocks noChangeShapeType="1"/>
          </p:cNvSpPr>
          <p:nvPr/>
        </p:nvSpPr>
        <p:spPr bwMode="auto">
          <a:xfrm>
            <a:off x="6203276" y="-3260407"/>
            <a:ext cx="0" cy="0"/>
          </a:xfrm>
          <a:prstGeom prst="line">
            <a:avLst/>
          </a:prstGeom>
          <a:noFill/>
          <a:ln w="254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PE" sz="2835"/>
          </a:p>
        </p:txBody>
      </p:sp>
      <p:sp>
        <p:nvSpPr>
          <p:cNvPr id="68611" name="Line 4"/>
          <p:cNvSpPr>
            <a:spLocks noChangeShapeType="1"/>
          </p:cNvSpPr>
          <p:nvPr/>
        </p:nvSpPr>
        <p:spPr bwMode="auto">
          <a:xfrm>
            <a:off x="6203276" y="-2875359"/>
            <a:ext cx="0" cy="0"/>
          </a:xfrm>
          <a:prstGeom prst="line">
            <a:avLst/>
          </a:prstGeom>
          <a:noFill/>
          <a:ln w="635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PE" sz="2835"/>
          </a:p>
        </p:txBody>
      </p:sp>
      <p:sp>
        <p:nvSpPr>
          <p:cNvPr id="68612" name="Line 5"/>
          <p:cNvSpPr>
            <a:spLocks noChangeShapeType="1"/>
          </p:cNvSpPr>
          <p:nvPr/>
        </p:nvSpPr>
        <p:spPr bwMode="auto">
          <a:xfrm>
            <a:off x="6203276" y="-3645456"/>
            <a:ext cx="0" cy="0"/>
          </a:xfrm>
          <a:prstGeom prst="line">
            <a:avLst/>
          </a:prstGeom>
          <a:noFill/>
          <a:ln w="254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PE" sz="2835"/>
          </a:p>
        </p:txBody>
      </p:sp>
      <p:sp>
        <p:nvSpPr>
          <p:cNvPr id="68613" name="Line 6"/>
          <p:cNvSpPr>
            <a:spLocks noChangeShapeType="1"/>
          </p:cNvSpPr>
          <p:nvPr/>
        </p:nvSpPr>
        <p:spPr bwMode="auto">
          <a:xfrm>
            <a:off x="6203276" y="-3260407"/>
            <a:ext cx="0" cy="0"/>
          </a:xfrm>
          <a:prstGeom prst="line">
            <a:avLst/>
          </a:prstGeom>
          <a:noFill/>
          <a:ln w="254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PE" sz="2835"/>
          </a:p>
        </p:txBody>
      </p:sp>
      <p:sp>
        <p:nvSpPr>
          <p:cNvPr id="68614" name="Line 7"/>
          <p:cNvSpPr>
            <a:spLocks noChangeShapeType="1"/>
          </p:cNvSpPr>
          <p:nvPr/>
        </p:nvSpPr>
        <p:spPr bwMode="auto">
          <a:xfrm>
            <a:off x="4023003" y="1385173"/>
            <a:ext cx="0" cy="0"/>
          </a:xfrm>
          <a:prstGeom prst="line">
            <a:avLst/>
          </a:prstGeom>
          <a:noFill/>
          <a:ln w="254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PE" sz="2835"/>
          </a:p>
        </p:txBody>
      </p:sp>
      <p:sp>
        <p:nvSpPr>
          <p:cNvPr id="68615" name="Line 8"/>
          <p:cNvSpPr>
            <a:spLocks noChangeShapeType="1"/>
          </p:cNvSpPr>
          <p:nvPr/>
        </p:nvSpPr>
        <p:spPr bwMode="auto">
          <a:xfrm>
            <a:off x="4023003" y="1770222"/>
            <a:ext cx="0" cy="0"/>
          </a:xfrm>
          <a:prstGeom prst="line">
            <a:avLst/>
          </a:prstGeom>
          <a:noFill/>
          <a:ln w="635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PE" sz="2835"/>
          </a:p>
        </p:txBody>
      </p:sp>
      <p:sp>
        <p:nvSpPr>
          <p:cNvPr id="68616" name="Line 9"/>
          <p:cNvSpPr>
            <a:spLocks noChangeShapeType="1"/>
          </p:cNvSpPr>
          <p:nvPr/>
        </p:nvSpPr>
        <p:spPr bwMode="auto">
          <a:xfrm>
            <a:off x="5753219" y="1770222"/>
            <a:ext cx="0" cy="0"/>
          </a:xfrm>
          <a:prstGeom prst="line">
            <a:avLst/>
          </a:prstGeom>
          <a:noFill/>
          <a:ln w="254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s-PE" sz="2835"/>
          </a:p>
        </p:txBody>
      </p:sp>
      <p:sp>
        <p:nvSpPr>
          <p:cNvPr id="68617" name="Rectangle 10"/>
          <p:cNvSpPr>
            <a:spLocks noChangeArrowheads="1"/>
          </p:cNvSpPr>
          <p:nvPr/>
        </p:nvSpPr>
        <p:spPr bwMode="auto">
          <a:xfrm>
            <a:off x="1" y="16357775"/>
            <a:ext cx="184731" cy="528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s-PE" sz="2835"/>
          </a:p>
        </p:txBody>
      </p:sp>
      <p:pic>
        <p:nvPicPr>
          <p:cNvPr id="68618" name="Picture 11"/>
          <p:cNvPicPr>
            <a:picLocks noGrp="1" noChangeAspect="1" noChangeArrowheads="1"/>
          </p:cNvPicPr>
          <p:nvPr>
            <p:ph/>
          </p:nvPr>
        </p:nvPicPr>
        <p:blipFill>
          <a:blip r:embed="rId2">
            <a:extLst>
              <a:ext uri="{28A0092B-C50C-407E-A947-70E740481C1C}">
                <a14:useLocalDpi xmlns:a14="http://schemas.microsoft.com/office/drawing/2010/main" val="0"/>
              </a:ext>
            </a:extLst>
          </a:blip>
          <a:stretch>
            <a:fillRect/>
          </a:stretch>
        </p:blipFill>
        <p:spPr>
          <a:xfrm>
            <a:off x="1693053" y="648148"/>
            <a:ext cx="10692423" cy="9042462"/>
          </a:xfrm>
          <a:solidFill>
            <a:srgbClr val="FFFFFF"/>
          </a:solidFill>
          <a:ln>
            <a:solidFill>
              <a:srgbClr val="000000"/>
            </a:solidFill>
            <a:miter lim="800000"/>
            <a:headEnd/>
            <a:tailEnd/>
          </a:ln>
        </p:spPr>
      </p:pic>
    </p:spTree>
    <p:extLst>
      <p:ext uri="{BB962C8B-B14F-4D97-AF65-F5344CB8AC3E}">
        <p14:creationId xmlns:p14="http://schemas.microsoft.com/office/powerpoint/2010/main" val="102334379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ext Box 3"/>
          <p:cNvSpPr txBox="1">
            <a:spLocks noChangeArrowheads="1"/>
          </p:cNvSpPr>
          <p:nvPr/>
        </p:nvSpPr>
        <p:spPr bwMode="auto">
          <a:xfrm>
            <a:off x="450056" y="1029369"/>
            <a:ext cx="13359367" cy="868160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8925" indent="-288925"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20000"/>
              </a:spcBef>
            </a:pPr>
            <a:r>
              <a:rPr lang="es-ES_tradnl" sz="3465" dirty="0">
                <a:solidFill>
                  <a:schemeClr val="accent2"/>
                </a:solidFill>
              </a:rPr>
              <a:t>Se debe :</a:t>
            </a:r>
          </a:p>
          <a:p>
            <a:pPr algn="just" eaLnBrk="1" hangingPunct="1">
              <a:spcBef>
                <a:spcPct val="20000"/>
              </a:spcBef>
              <a:buFont typeface="Wingdings" pitchFamily="2" charset="2"/>
              <a:buChar char="C"/>
            </a:pPr>
            <a:r>
              <a:rPr lang="es-ES_tradnl" sz="3465" dirty="0">
                <a:solidFill>
                  <a:schemeClr val="accent2"/>
                </a:solidFill>
              </a:rPr>
              <a:t>Identificar los usuarios y consumidores potenciales para cada producto </a:t>
            </a:r>
            <a:r>
              <a:rPr lang="es-ES_tradnl" sz="3465" b="1" dirty="0">
                <a:solidFill>
                  <a:schemeClr val="accent2"/>
                </a:solidFill>
              </a:rPr>
              <a:t>(identificar el grupo de consumidores conocidos que son especialmente vulnerables).</a:t>
            </a:r>
          </a:p>
          <a:p>
            <a:pPr algn="just" eaLnBrk="1" hangingPunct="1">
              <a:spcBef>
                <a:spcPct val="20000"/>
              </a:spcBef>
              <a:buFont typeface="Wingdings" pitchFamily="2" charset="2"/>
              <a:buNone/>
            </a:pPr>
            <a:endParaRPr lang="es-ES_tradnl" sz="3465" b="1" dirty="0">
              <a:solidFill>
                <a:schemeClr val="accent2"/>
              </a:solidFill>
            </a:endParaRPr>
          </a:p>
          <a:p>
            <a:pPr algn="just" eaLnBrk="1" hangingPunct="1">
              <a:spcBef>
                <a:spcPct val="20000"/>
              </a:spcBef>
              <a:buFont typeface="Wingdings" pitchFamily="2" charset="2"/>
              <a:buChar char="C"/>
            </a:pPr>
            <a:r>
              <a:rPr lang="es-ES_tradnl" sz="3465" dirty="0">
                <a:solidFill>
                  <a:schemeClr val="accent2"/>
                </a:solidFill>
              </a:rPr>
              <a:t>Describir el uso previsto con respecto al almacenamiento, elaboración y distribución</a:t>
            </a:r>
          </a:p>
          <a:p>
            <a:pPr algn="just" eaLnBrk="1" hangingPunct="1">
              <a:spcBef>
                <a:spcPct val="20000"/>
              </a:spcBef>
              <a:buFont typeface="Wingdings" pitchFamily="2" charset="2"/>
              <a:buNone/>
            </a:pPr>
            <a:endParaRPr lang="es-ES_tradnl" sz="3465" dirty="0">
              <a:solidFill>
                <a:schemeClr val="accent2"/>
              </a:solidFill>
            </a:endParaRPr>
          </a:p>
          <a:p>
            <a:pPr algn="just" eaLnBrk="1" hangingPunct="1">
              <a:spcBef>
                <a:spcPct val="20000"/>
              </a:spcBef>
              <a:buFont typeface="Wingdings" pitchFamily="2" charset="2"/>
              <a:buChar char="C"/>
            </a:pPr>
            <a:r>
              <a:rPr lang="es-ES_tradnl" sz="3465" dirty="0">
                <a:solidFill>
                  <a:schemeClr val="accent2"/>
                </a:solidFill>
              </a:rPr>
              <a:t>Considerar </a:t>
            </a:r>
            <a:r>
              <a:rPr lang="es-ES_tradnl" sz="3465" b="1" dirty="0">
                <a:solidFill>
                  <a:schemeClr val="accent2"/>
                </a:solidFill>
              </a:rPr>
              <a:t>la manipulación y el uso no intencionado del producto, proporcionando en la etiqueta instrucciones </a:t>
            </a:r>
            <a:r>
              <a:rPr lang="es-ES_tradnl" sz="3465" dirty="0">
                <a:solidFill>
                  <a:schemeClr val="accent2"/>
                </a:solidFill>
              </a:rPr>
              <a:t>de preparación y características distintivas del producto</a:t>
            </a:r>
          </a:p>
          <a:p>
            <a:pPr algn="just" eaLnBrk="1" hangingPunct="1">
              <a:spcBef>
                <a:spcPct val="20000"/>
              </a:spcBef>
            </a:pPr>
            <a:endParaRPr lang="es-ES_tradnl" sz="3465" dirty="0">
              <a:solidFill>
                <a:schemeClr val="accent2"/>
              </a:solidFill>
            </a:endParaRPr>
          </a:p>
          <a:p>
            <a:pPr algn="just" eaLnBrk="1" hangingPunct="1">
              <a:spcBef>
                <a:spcPct val="20000"/>
              </a:spcBef>
              <a:buFont typeface="Wingdings" pitchFamily="2" charset="2"/>
              <a:buChar char="C"/>
            </a:pPr>
            <a:r>
              <a:rPr lang="es-PE" sz="3149" dirty="0">
                <a:solidFill>
                  <a:schemeClr val="accent2"/>
                </a:solidFill>
              </a:rPr>
              <a:t>NOTA. Los grupos vulnerables pueden ser ancianos, lactantes, personas con dolencias o deficiencias, madres gestantes ,personas alérgicas .. </a:t>
            </a:r>
            <a:endParaRPr lang="es-ES" sz="3465" dirty="0">
              <a:solidFill>
                <a:schemeClr val="accent2"/>
              </a:solidFill>
            </a:endParaRPr>
          </a:p>
        </p:txBody>
      </p:sp>
      <p:sp>
        <p:nvSpPr>
          <p:cNvPr id="67587" name="Text Box 4"/>
          <p:cNvSpPr txBox="1">
            <a:spLocks noChangeArrowheads="1"/>
          </p:cNvSpPr>
          <p:nvPr/>
        </p:nvSpPr>
        <p:spPr bwMode="auto">
          <a:xfrm>
            <a:off x="3096445" y="288107"/>
            <a:ext cx="8154962" cy="528606"/>
          </a:xfrm>
          <a:prstGeom prst="rect">
            <a:avLst/>
          </a:prstGeom>
          <a:solidFill>
            <a:schemeClr val="bg1"/>
          </a:solidFill>
          <a:ln w="9525">
            <a:solidFill>
              <a:srgbClr val="FFCC00"/>
            </a:solidFill>
            <a:miter lim="800000"/>
            <a:headEnd/>
            <a:tailEnd/>
          </a:ln>
          <a:effectLst>
            <a:outerShdw dist="107763" dir="18900000" algn="ctr" rotWithShape="0">
              <a:schemeClr val="bg2"/>
            </a:outerShdw>
          </a:effec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20000"/>
              </a:spcBef>
            </a:pPr>
            <a:r>
              <a:rPr lang="es-ES_tradnl" sz="2835" b="1" dirty="0">
                <a:solidFill>
                  <a:schemeClr val="accent2"/>
                </a:solidFill>
              </a:rPr>
              <a:t>Identificación del Uso previsto del producto</a:t>
            </a:r>
            <a:endParaRPr lang="es-ES" sz="2835" b="1" dirty="0">
              <a:solidFill>
                <a:schemeClr val="accent2"/>
              </a:solidFill>
            </a:endParaRPr>
          </a:p>
        </p:txBody>
      </p:sp>
    </p:spTree>
    <p:extLst>
      <p:ext uri="{BB962C8B-B14F-4D97-AF65-F5344CB8AC3E}">
        <p14:creationId xmlns:p14="http://schemas.microsoft.com/office/powerpoint/2010/main" val="281207362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Line 2"/>
          <p:cNvSpPr>
            <a:spLocks noChangeShapeType="1"/>
          </p:cNvSpPr>
          <p:nvPr/>
        </p:nvSpPr>
        <p:spPr bwMode="auto">
          <a:xfrm>
            <a:off x="8761095" y="5880773"/>
            <a:ext cx="0" cy="348043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s-PE" sz="2835"/>
          </a:p>
        </p:txBody>
      </p:sp>
      <p:sp>
        <p:nvSpPr>
          <p:cNvPr id="71683" name="Line 3"/>
          <p:cNvSpPr>
            <a:spLocks noChangeShapeType="1"/>
          </p:cNvSpPr>
          <p:nvPr/>
        </p:nvSpPr>
        <p:spPr bwMode="auto">
          <a:xfrm>
            <a:off x="8761096" y="2000289"/>
            <a:ext cx="2501" cy="73759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PE" sz="2835"/>
          </a:p>
        </p:txBody>
      </p:sp>
      <p:sp>
        <p:nvSpPr>
          <p:cNvPr id="71684" name="Rectangle 4"/>
          <p:cNvSpPr>
            <a:spLocks noChangeArrowheads="1"/>
          </p:cNvSpPr>
          <p:nvPr/>
        </p:nvSpPr>
        <p:spPr bwMode="auto">
          <a:xfrm>
            <a:off x="1547069" y="285074"/>
            <a:ext cx="9254282" cy="770980"/>
          </a:xfrm>
          <a:prstGeom prst="rect">
            <a:avLst/>
          </a:prstGeom>
          <a:solidFill>
            <a:schemeClr val="bg1"/>
          </a:solidFill>
          <a:ln w="9525">
            <a:solidFill>
              <a:srgbClr val="FFCC00"/>
            </a:solidFill>
            <a:miter lim="800000"/>
            <a:headEnd/>
            <a:tailEnd/>
          </a:ln>
          <a:effectLst>
            <a:outerShdw dist="107763" dir="18900000" algn="ctr" rotWithShape="0">
              <a:schemeClr val="bg2"/>
            </a:outerShdw>
          </a:effectLst>
        </p:spPr>
        <p:txBody>
          <a:bodyPr wrap="square">
            <a:spAutoFit/>
          </a:bodyPr>
          <a:lstStyle/>
          <a:p>
            <a:pPr>
              <a:spcBef>
                <a:spcPct val="20000"/>
              </a:spcBef>
            </a:pPr>
            <a:r>
              <a:rPr lang="es-ES_tradnl" sz="4410" b="1" dirty="0">
                <a:solidFill>
                  <a:schemeClr val="accent2"/>
                </a:solidFill>
              </a:rPr>
              <a:t>Verificación  in situ del Diagrama de Flujo</a:t>
            </a:r>
          </a:p>
        </p:txBody>
      </p:sp>
      <p:sp>
        <p:nvSpPr>
          <p:cNvPr id="71685" name="Rectangle 5"/>
          <p:cNvSpPr>
            <a:spLocks noChangeArrowheads="1"/>
          </p:cNvSpPr>
          <p:nvPr/>
        </p:nvSpPr>
        <p:spPr bwMode="auto">
          <a:xfrm>
            <a:off x="8041006" y="1640242"/>
            <a:ext cx="1560195" cy="360045"/>
          </a:xfrm>
          <a:prstGeom prst="rect">
            <a:avLst/>
          </a:prstGeom>
          <a:solidFill>
            <a:schemeClr val="bg1"/>
          </a:solidFill>
          <a:ln w="31750">
            <a:solidFill>
              <a:schemeClr val="tx1"/>
            </a:solidFill>
            <a:miter lim="800000"/>
            <a:headEnd/>
            <a:tailEnd/>
          </a:ln>
        </p:spPr>
        <p:txBody>
          <a:bodyPr/>
          <a:lstStyle/>
          <a:p>
            <a:pPr algn="ctr"/>
            <a:endParaRPr lang="es-PE" sz="2835"/>
          </a:p>
        </p:txBody>
      </p:sp>
      <p:sp>
        <p:nvSpPr>
          <p:cNvPr id="71686" name="Rectangle 6"/>
          <p:cNvSpPr>
            <a:spLocks noChangeArrowheads="1"/>
          </p:cNvSpPr>
          <p:nvPr/>
        </p:nvSpPr>
        <p:spPr bwMode="auto">
          <a:xfrm>
            <a:off x="8281036" y="2240319"/>
            <a:ext cx="1142643" cy="367547"/>
          </a:xfrm>
          <a:prstGeom prst="rect">
            <a:avLst/>
          </a:prstGeom>
          <a:solidFill>
            <a:schemeClr val="bg1"/>
          </a:solidFill>
          <a:ln w="9525">
            <a:solidFill>
              <a:schemeClr val="tx1"/>
            </a:solidFill>
            <a:miter lim="800000"/>
            <a:headEnd/>
            <a:tailEnd/>
          </a:ln>
        </p:spPr>
        <p:txBody>
          <a:bodyPr/>
          <a:lstStyle/>
          <a:p>
            <a:pPr algn="ctr"/>
            <a:endParaRPr lang="es-PE" sz="2835"/>
          </a:p>
        </p:txBody>
      </p:sp>
      <p:sp>
        <p:nvSpPr>
          <p:cNvPr id="71687" name="Rectangle 7"/>
          <p:cNvSpPr>
            <a:spLocks noChangeArrowheads="1"/>
          </p:cNvSpPr>
          <p:nvPr/>
        </p:nvSpPr>
        <p:spPr bwMode="auto">
          <a:xfrm>
            <a:off x="8281036" y="3325454"/>
            <a:ext cx="1142643" cy="367547"/>
          </a:xfrm>
          <a:prstGeom prst="rect">
            <a:avLst/>
          </a:prstGeom>
          <a:solidFill>
            <a:schemeClr val="bg1"/>
          </a:solidFill>
          <a:ln w="9525">
            <a:solidFill>
              <a:schemeClr val="tx1"/>
            </a:solidFill>
            <a:miter lim="800000"/>
            <a:headEnd/>
            <a:tailEnd/>
          </a:ln>
        </p:spPr>
        <p:txBody>
          <a:bodyPr/>
          <a:lstStyle/>
          <a:p>
            <a:pPr algn="ctr"/>
            <a:endParaRPr lang="es-PE" sz="2835"/>
          </a:p>
        </p:txBody>
      </p:sp>
      <p:sp>
        <p:nvSpPr>
          <p:cNvPr id="71688" name="Rectangle 8"/>
          <p:cNvSpPr>
            <a:spLocks noChangeArrowheads="1"/>
          </p:cNvSpPr>
          <p:nvPr/>
        </p:nvSpPr>
        <p:spPr bwMode="auto">
          <a:xfrm>
            <a:off x="6008252" y="3688000"/>
            <a:ext cx="1142642" cy="367546"/>
          </a:xfrm>
          <a:prstGeom prst="rect">
            <a:avLst/>
          </a:prstGeom>
          <a:solidFill>
            <a:srgbClr val="FF99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es-PE" sz="2835"/>
          </a:p>
        </p:txBody>
      </p:sp>
      <p:sp>
        <p:nvSpPr>
          <p:cNvPr id="71689" name="Rectangle 9"/>
          <p:cNvSpPr>
            <a:spLocks noChangeArrowheads="1"/>
          </p:cNvSpPr>
          <p:nvPr/>
        </p:nvSpPr>
        <p:spPr bwMode="auto">
          <a:xfrm>
            <a:off x="8281036" y="4413091"/>
            <a:ext cx="1142643" cy="365046"/>
          </a:xfrm>
          <a:prstGeom prst="rect">
            <a:avLst/>
          </a:prstGeom>
          <a:solidFill>
            <a:schemeClr val="bg1"/>
          </a:solidFill>
          <a:ln w="9525">
            <a:solidFill>
              <a:schemeClr val="tx1"/>
            </a:solidFill>
            <a:miter lim="800000"/>
            <a:headEnd/>
            <a:tailEnd/>
          </a:ln>
        </p:spPr>
        <p:txBody>
          <a:bodyPr/>
          <a:lstStyle/>
          <a:p>
            <a:pPr algn="ctr"/>
            <a:endParaRPr lang="es-PE" sz="2835"/>
          </a:p>
        </p:txBody>
      </p:sp>
      <p:sp>
        <p:nvSpPr>
          <p:cNvPr id="71690" name="Rectangle 10"/>
          <p:cNvSpPr>
            <a:spLocks noChangeArrowheads="1"/>
          </p:cNvSpPr>
          <p:nvPr/>
        </p:nvSpPr>
        <p:spPr bwMode="auto">
          <a:xfrm>
            <a:off x="6008252" y="4773135"/>
            <a:ext cx="1142642" cy="367546"/>
          </a:xfrm>
          <a:prstGeom prst="rect">
            <a:avLst/>
          </a:prstGeom>
          <a:solidFill>
            <a:srgbClr val="FF99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es-PE" sz="2835"/>
          </a:p>
        </p:txBody>
      </p:sp>
      <p:sp>
        <p:nvSpPr>
          <p:cNvPr id="71691" name="Rectangle 11"/>
          <p:cNvSpPr>
            <a:spLocks noChangeArrowheads="1"/>
          </p:cNvSpPr>
          <p:nvPr/>
        </p:nvSpPr>
        <p:spPr bwMode="auto">
          <a:xfrm>
            <a:off x="8281036" y="5498227"/>
            <a:ext cx="1142643" cy="365046"/>
          </a:xfrm>
          <a:prstGeom prst="rect">
            <a:avLst/>
          </a:prstGeom>
          <a:solidFill>
            <a:schemeClr val="bg1"/>
          </a:solidFill>
          <a:ln w="9525">
            <a:solidFill>
              <a:schemeClr val="tx1"/>
            </a:solidFill>
            <a:miter lim="800000"/>
            <a:headEnd/>
            <a:tailEnd/>
          </a:ln>
        </p:spPr>
        <p:txBody>
          <a:bodyPr/>
          <a:lstStyle/>
          <a:p>
            <a:pPr algn="ctr"/>
            <a:endParaRPr lang="es-PE" sz="2835"/>
          </a:p>
        </p:txBody>
      </p:sp>
      <p:sp>
        <p:nvSpPr>
          <p:cNvPr id="71692" name="Rectangle 12"/>
          <p:cNvSpPr>
            <a:spLocks noChangeArrowheads="1"/>
          </p:cNvSpPr>
          <p:nvPr/>
        </p:nvSpPr>
        <p:spPr bwMode="auto">
          <a:xfrm>
            <a:off x="11403927" y="5498227"/>
            <a:ext cx="1142642" cy="365046"/>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es-PE" sz="2835"/>
          </a:p>
        </p:txBody>
      </p:sp>
      <p:sp>
        <p:nvSpPr>
          <p:cNvPr id="71693" name="Rectangle 13"/>
          <p:cNvSpPr>
            <a:spLocks noChangeArrowheads="1"/>
          </p:cNvSpPr>
          <p:nvPr/>
        </p:nvSpPr>
        <p:spPr bwMode="auto">
          <a:xfrm>
            <a:off x="5988250" y="5840769"/>
            <a:ext cx="1142642" cy="365046"/>
          </a:xfrm>
          <a:prstGeom prst="rect">
            <a:avLst/>
          </a:prstGeom>
          <a:solidFill>
            <a:srgbClr val="FF99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es-PE" sz="2835"/>
          </a:p>
        </p:txBody>
      </p:sp>
      <p:sp>
        <p:nvSpPr>
          <p:cNvPr id="71694" name="Rectangle 14"/>
          <p:cNvSpPr>
            <a:spLocks noChangeArrowheads="1"/>
          </p:cNvSpPr>
          <p:nvPr/>
        </p:nvSpPr>
        <p:spPr bwMode="auto">
          <a:xfrm>
            <a:off x="8281036" y="6583362"/>
            <a:ext cx="1142643" cy="367546"/>
          </a:xfrm>
          <a:prstGeom prst="rect">
            <a:avLst/>
          </a:prstGeom>
          <a:solidFill>
            <a:schemeClr val="bg1"/>
          </a:solidFill>
          <a:ln w="9525">
            <a:solidFill>
              <a:schemeClr val="tx1"/>
            </a:solidFill>
            <a:miter lim="800000"/>
            <a:headEnd/>
            <a:tailEnd/>
          </a:ln>
        </p:spPr>
        <p:txBody>
          <a:bodyPr/>
          <a:lstStyle/>
          <a:p>
            <a:pPr algn="ctr"/>
            <a:endParaRPr lang="es-PE" sz="2835"/>
          </a:p>
        </p:txBody>
      </p:sp>
      <p:sp>
        <p:nvSpPr>
          <p:cNvPr id="71695" name="Rectangle 15"/>
          <p:cNvSpPr>
            <a:spLocks noChangeArrowheads="1"/>
          </p:cNvSpPr>
          <p:nvPr/>
        </p:nvSpPr>
        <p:spPr bwMode="auto">
          <a:xfrm>
            <a:off x="11403927" y="6583362"/>
            <a:ext cx="1142642" cy="367546"/>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es-PE" sz="2835"/>
          </a:p>
        </p:txBody>
      </p:sp>
      <p:sp>
        <p:nvSpPr>
          <p:cNvPr id="71696" name="Rectangle 16"/>
          <p:cNvSpPr>
            <a:spLocks noChangeArrowheads="1"/>
          </p:cNvSpPr>
          <p:nvPr/>
        </p:nvSpPr>
        <p:spPr bwMode="auto">
          <a:xfrm>
            <a:off x="6008252" y="6945906"/>
            <a:ext cx="1142642" cy="365046"/>
          </a:xfrm>
          <a:prstGeom prst="rect">
            <a:avLst/>
          </a:prstGeom>
          <a:solidFill>
            <a:srgbClr val="FF99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es-PE" sz="2835"/>
          </a:p>
        </p:txBody>
      </p:sp>
      <p:sp>
        <p:nvSpPr>
          <p:cNvPr id="71697" name="Rectangle 17"/>
          <p:cNvSpPr>
            <a:spLocks noChangeArrowheads="1"/>
          </p:cNvSpPr>
          <p:nvPr/>
        </p:nvSpPr>
        <p:spPr bwMode="auto">
          <a:xfrm>
            <a:off x="7800975" y="9321203"/>
            <a:ext cx="1960245" cy="502564"/>
          </a:xfrm>
          <a:prstGeom prst="rect">
            <a:avLst/>
          </a:prstGeom>
          <a:solidFill>
            <a:schemeClr val="bg1"/>
          </a:solidFill>
          <a:ln w="31750">
            <a:solidFill>
              <a:schemeClr val="tx1"/>
            </a:solidFill>
            <a:miter lim="800000"/>
            <a:headEnd/>
            <a:tailEnd/>
          </a:ln>
        </p:spPr>
        <p:txBody>
          <a:bodyPr/>
          <a:lstStyle/>
          <a:p>
            <a:pPr algn="ctr"/>
            <a:endParaRPr lang="es-PE" sz="2835"/>
          </a:p>
        </p:txBody>
      </p:sp>
      <p:sp>
        <p:nvSpPr>
          <p:cNvPr id="71698" name="Rectangle 18"/>
          <p:cNvSpPr>
            <a:spLocks noChangeArrowheads="1"/>
          </p:cNvSpPr>
          <p:nvPr/>
        </p:nvSpPr>
        <p:spPr bwMode="auto">
          <a:xfrm>
            <a:off x="8326042" y="1660246"/>
            <a:ext cx="1024319" cy="290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_tradnl" sz="1890">
                <a:solidFill>
                  <a:srgbClr val="0070C0"/>
                </a:solidFill>
                <a:latin typeface="Times New Roman" pitchFamily="18" charset="0"/>
              </a:rPr>
              <a:t>Recepción</a:t>
            </a:r>
          </a:p>
        </p:txBody>
      </p:sp>
      <p:sp>
        <p:nvSpPr>
          <p:cNvPr id="71699" name="Rectangle 19"/>
          <p:cNvSpPr>
            <a:spLocks noChangeArrowheads="1"/>
          </p:cNvSpPr>
          <p:nvPr/>
        </p:nvSpPr>
        <p:spPr bwMode="auto">
          <a:xfrm>
            <a:off x="10696337" y="2227818"/>
            <a:ext cx="2880360" cy="678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es-ES_tradnl" sz="2205">
                <a:solidFill>
                  <a:srgbClr val="CC3300"/>
                </a:solidFill>
                <a:latin typeface="Times New Roman" pitchFamily="18" charset="0"/>
              </a:rPr>
              <a:t>Ingreso de materias primas, insumos.</a:t>
            </a:r>
          </a:p>
        </p:txBody>
      </p:sp>
      <p:sp>
        <p:nvSpPr>
          <p:cNvPr id="71700" name="Rectangle 20"/>
          <p:cNvSpPr>
            <a:spLocks noChangeArrowheads="1"/>
          </p:cNvSpPr>
          <p:nvPr/>
        </p:nvSpPr>
        <p:spPr bwMode="auto">
          <a:xfrm>
            <a:off x="3840482" y="3800512"/>
            <a:ext cx="1927741" cy="581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es-ES_tradnl" sz="1890">
                <a:solidFill>
                  <a:srgbClr val="CC3300"/>
                </a:solidFill>
                <a:latin typeface="Times New Roman" pitchFamily="18" charset="0"/>
              </a:rPr>
              <a:t>Parámetros de trabajo</a:t>
            </a:r>
          </a:p>
        </p:txBody>
      </p:sp>
      <p:sp>
        <p:nvSpPr>
          <p:cNvPr id="71701" name="Rectangle 21"/>
          <p:cNvSpPr>
            <a:spLocks noChangeArrowheads="1"/>
          </p:cNvSpPr>
          <p:nvPr/>
        </p:nvSpPr>
        <p:spPr bwMode="auto">
          <a:xfrm>
            <a:off x="7996000" y="9373710"/>
            <a:ext cx="1680210" cy="339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es-ES_tradnl" sz="2205">
                <a:solidFill>
                  <a:srgbClr val="0070C0"/>
                </a:solidFill>
                <a:latin typeface="Times New Roman" pitchFamily="18" charset="0"/>
              </a:rPr>
              <a:t>Distribución</a:t>
            </a:r>
          </a:p>
        </p:txBody>
      </p:sp>
      <p:sp>
        <p:nvSpPr>
          <p:cNvPr id="71702" name="Rectangle 22"/>
          <p:cNvSpPr>
            <a:spLocks noChangeArrowheads="1"/>
          </p:cNvSpPr>
          <p:nvPr/>
        </p:nvSpPr>
        <p:spPr bwMode="auto">
          <a:xfrm>
            <a:off x="1237656" y="8136055"/>
            <a:ext cx="4440555" cy="72699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es-ES_tradnl" sz="2362">
                <a:solidFill>
                  <a:srgbClr val="0070C0"/>
                </a:solidFill>
                <a:latin typeface="Times New Roman" pitchFamily="18" charset="0"/>
              </a:rPr>
              <a:t> Descripción de cada una de las etapas de proceso</a:t>
            </a:r>
          </a:p>
        </p:txBody>
      </p:sp>
      <p:sp>
        <p:nvSpPr>
          <p:cNvPr id="71703" name="Rectangle 23"/>
          <p:cNvSpPr>
            <a:spLocks noChangeArrowheads="1"/>
          </p:cNvSpPr>
          <p:nvPr/>
        </p:nvSpPr>
        <p:spPr bwMode="auto">
          <a:xfrm>
            <a:off x="6028256" y="3670499"/>
            <a:ext cx="1135142" cy="3500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es-PE" sz="2835"/>
          </a:p>
        </p:txBody>
      </p:sp>
      <p:sp>
        <p:nvSpPr>
          <p:cNvPr id="71704" name="Rectangle 24"/>
          <p:cNvSpPr>
            <a:spLocks noChangeArrowheads="1"/>
          </p:cNvSpPr>
          <p:nvPr/>
        </p:nvSpPr>
        <p:spPr bwMode="auto">
          <a:xfrm>
            <a:off x="5988250" y="3670498"/>
            <a:ext cx="40005" cy="3975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es-PE" sz="2835"/>
          </a:p>
        </p:txBody>
      </p:sp>
      <p:sp>
        <p:nvSpPr>
          <p:cNvPr id="71705" name="Rectangle 25"/>
          <p:cNvSpPr>
            <a:spLocks noChangeArrowheads="1"/>
          </p:cNvSpPr>
          <p:nvPr/>
        </p:nvSpPr>
        <p:spPr bwMode="auto">
          <a:xfrm>
            <a:off x="7125893" y="3705501"/>
            <a:ext cx="37505" cy="36254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es-PE" sz="2835"/>
          </a:p>
        </p:txBody>
      </p:sp>
      <p:sp>
        <p:nvSpPr>
          <p:cNvPr id="71706" name="Rectangle 26"/>
          <p:cNvSpPr>
            <a:spLocks noChangeArrowheads="1"/>
          </p:cNvSpPr>
          <p:nvPr/>
        </p:nvSpPr>
        <p:spPr bwMode="auto">
          <a:xfrm>
            <a:off x="6028256" y="4755633"/>
            <a:ext cx="1135142" cy="3750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es-PE" sz="2835"/>
          </a:p>
        </p:txBody>
      </p:sp>
      <p:sp>
        <p:nvSpPr>
          <p:cNvPr id="71707" name="Rectangle 27"/>
          <p:cNvSpPr>
            <a:spLocks noChangeArrowheads="1"/>
          </p:cNvSpPr>
          <p:nvPr/>
        </p:nvSpPr>
        <p:spPr bwMode="auto">
          <a:xfrm>
            <a:off x="6000750" y="4760634"/>
            <a:ext cx="40005" cy="3975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es-PE" sz="2835"/>
          </a:p>
        </p:txBody>
      </p:sp>
      <p:sp>
        <p:nvSpPr>
          <p:cNvPr id="71708" name="Rectangle 28"/>
          <p:cNvSpPr>
            <a:spLocks noChangeArrowheads="1"/>
          </p:cNvSpPr>
          <p:nvPr/>
        </p:nvSpPr>
        <p:spPr bwMode="auto">
          <a:xfrm>
            <a:off x="7125893" y="4793138"/>
            <a:ext cx="37505" cy="36004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es-PE" sz="2835"/>
          </a:p>
        </p:txBody>
      </p:sp>
      <p:sp>
        <p:nvSpPr>
          <p:cNvPr id="71709" name="Rectangle 29"/>
          <p:cNvSpPr>
            <a:spLocks noChangeArrowheads="1"/>
          </p:cNvSpPr>
          <p:nvPr/>
        </p:nvSpPr>
        <p:spPr bwMode="auto">
          <a:xfrm>
            <a:off x="6028256" y="5840769"/>
            <a:ext cx="1135142" cy="3750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es-PE" sz="2835"/>
          </a:p>
        </p:txBody>
      </p:sp>
      <p:sp>
        <p:nvSpPr>
          <p:cNvPr id="71710" name="Rectangle 30"/>
          <p:cNvSpPr>
            <a:spLocks noChangeArrowheads="1"/>
          </p:cNvSpPr>
          <p:nvPr/>
        </p:nvSpPr>
        <p:spPr bwMode="auto">
          <a:xfrm>
            <a:off x="11386425" y="5480724"/>
            <a:ext cx="37505" cy="3975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es-PE" sz="2835"/>
          </a:p>
        </p:txBody>
      </p:sp>
      <p:sp>
        <p:nvSpPr>
          <p:cNvPr id="71711" name="Rectangle 31"/>
          <p:cNvSpPr>
            <a:spLocks noChangeArrowheads="1"/>
          </p:cNvSpPr>
          <p:nvPr/>
        </p:nvSpPr>
        <p:spPr bwMode="auto">
          <a:xfrm>
            <a:off x="12521565" y="5515727"/>
            <a:ext cx="40005" cy="36254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es-PE" sz="2835"/>
          </a:p>
        </p:txBody>
      </p:sp>
      <p:sp>
        <p:nvSpPr>
          <p:cNvPr id="71712" name="Rectangle 32"/>
          <p:cNvSpPr>
            <a:spLocks noChangeArrowheads="1"/>
          </p:cNvSpPr>
          <p:nvPr/>
        </p:nvSpPr>
        <p:spPr bwMode="auto">
          <a:xfrm>
            <a:off x="6000750" y="5840769"/>
            <a:ext cx="40005" cy="3975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es-PE" sz="2835"/>
          </a:p>
        </p:txBody>
      </p:sp>
      <p:sp>
        <p:nvSpPr>
          <p:cNvPr id="71713" name="Rectangle 33"/>
          <p:cNvSpPr>
            <a:spLocks noChangeArrowheads="1"/>
          </p:cNvSpPr>
          <p:nvPr/>
        </p:nvSpPr>
        <p:spPr bwMode="auto">
          <a:xfrm>
            <a:off x="7125893" y="5878273"/>
            <a:ext cx="37505" cy="36004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es-PE" sz="2835"/>
          </a:p>
        </p:txBody>
      </p:sp>
      <p:sp>
        <p:nvSpPr>
          <p:cNvPr id="71714" name="Rectangle 34"/>
          <p:cNvSpPr>
            <a:spLocks noChangeArrowheads="1"/>
          </p:cNvSpPr>
          <p:nvPr/>
        </p:nvSpPr>
        <p:spPr bwMode="auto">
          <a:xfrm>
            <a:off x="6028256" y="6928406"/>
            <a:ext cx="1135142" cy="3500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es-PE" sz="2835"/>
          </a:p>
        </p:txBody>
      </p:sp>
      <p:sp>
        <p:nvSpPr>
          <p:cNvPr id="71715" name="Rectangle 35"/>
          <p:cNvSpPr>
            <a:spLocks noChangeArrowheads="1"/>
          </p:cNvSpPr>
          <p:nvPr/>
        </p:nvSpPr>
        <p:spPr bwMode="auto">
          <a:xfrm>
            <a:off x="5995749" y="6908402"/>
            <a:ext cx="40005" cy="39754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es-PE" sz="2835"/>
          </a:p>
        </p:txBody>
      </p:sp>
      <p:sp>
        <p:nvSpPr>
          <p:cNvPr id="71716" name="Rectangle 36"/>
          <p:cNvSpPr>
            <a:spLocks noChangeArrowheads="1"/>
          </p:cNvSpPr>
          <p:nvPr/>
        </p:nvSpPr>
        <p:spPr bwMode="auto">
          <a:xfrm>
            <a:off x="7125893" y="6963411"/>
            <a:ext cx="37505" cy="36254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es-PE" sz="2835"/>
          </a:p>
        </p:txBody>
      </p:sp>
      <p:sp>
        <p:nvSpPr>
          <p:cNvPr id="71717" name="Rectangle 37"/>
          <p:cNvSpPr>
            <a:spLocks noChangeArrowheads="1"/>
          </p:cNvSpPr>
          <p:nvPr/>
        </p:nvSpPr>
        <p:spPr bwMode="auto">
          <a:xfrm>
            <a:off x="11386425" y="6565859"/>
            <a:ext cx="37505" cy="3975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es-PE" sz="2835"/>
          </a:p>
        </p:txBody>
      </p:sp>
      <p:sp>
        <p:nvSpPr>
          <p:cNvPr id="71718" name="Rectangle 38"/>
          <p:cNvSpPr>
            <a:spLocks noChangeArrowheads="1"/>
          </p:cNvSpPr>
          <p:nvPr/>
        </p:nvSpPr>
        <p:spPr bwMode="auto">
          <a:xfrm>
            <a:off x="12521565" y="6600863"/>
            <a:ext cx="40005" cy="36254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es-PE" sz="2835"/>
          </a:p>
        </p:txBody>
      </p:sp>
      <p:sp>
        <p:nvSpPr>
          <p:cNvPr id="71719" name="Rectangle 39"/>
          <p:cNvSpPr>
            <a:spLocks noChangeArrowheads="1"/>
          </p:cNvSpPr>
          <p:nvPr/>
        </p:nvSpPr>
        <p:spPr bwMode="auto">
          <a:xfrm>
            <a:off x="6028256" y="4033044"/>
            <a:ext cx="1135142" cy="3500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es-PE" sz="2835"/>
          </a:p>
        </p:txBody>
      </p:sp>
      <p:sp>
        <p:nvSpPr>
          <p:cNvPr id="71720" name="Rectangle 40"/>
          <p:cNvSpPr>
            <a:spLocks noChangeArrowheads="1"/>
          </p:cNvSpPr>
          <p:nvPr/>
        </p:nvSpPr>
        <p:spPr bwMode="auto">
          <a:xfrm>
            <a:off x="6028256" y="5118180"/>
            <a:ext cx="1135142" cy="3500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es-PE" sz="2835"/>
          </a:p>
        </p:txBody>
      </p:sp>
      <p:sp>
        <p:nvSpPr>
          <p:cNvPr id="71721" name="Rectangle 41"/>
          <p:cNvSpPr>
            <a:spLocks noChangeArrowheads="1"/>
          </p:cNvSpPr>
          <p:nvPr/>
        </p:nvSpPr>
        <p:spPr bwMode="auto">
          <a:xfrm>
            <a:off x="11423928" y="5480725"/>
            <a:ext cx="1137641" cy="3500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es-PE" sz="2835"/>
          </a:p>
        </p:txBody>
      </p:sp>
      <p:sp>
        <p:nvSpPr>
          <p:cNvPr id="71722" name="Rectangle 42"/>
          <p:cNvSpPr>
            <a:spLocks noChangeArrowheads="1"/>
          </p:cNvSpPr>
          <p:nvPr/>
        </p:nvSpPr>
        <p:spPr bwMode="auto">
          <a:xfrm>
            <a:off x="11423928" y="5840769"/>
            <a:ext cx="1137641" cy="3750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es-PE" sz="2835"/>
          </a:p>
        </p:txBody>
      </p:sp>
      <p:sp>
        <p:nvSpPr>
          <p:cNvPr id="71723" name="Rectangle 43"/>
          <p:cNvSpPr>
            <a:spLocks noChangeArrowheads="1"/>
          </p:cNvSpPr>
          <p:nvPr/>
        </p:nvSpPr>
        <p:spPr bwMode="auto">
          <a:xfrm>
            <a:off x="6028256" y="6203315"/>
            <a:ext cx="1135142" cy="3500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es-PE" sz="2835"/>
          </a:p>
        </p:txBody>
      </p:sp>
      <p:sp>
        <p:nvSpPr>
          <p:cNvPr id="71724" name="Rectangle 44"/>
          <p:cNvSpPr>
            <a:spLocks noChangeArrowheads="1"/>
          </p:cNvSpPr>
          <p:nvPr/>
        </p:nvSpPr>
        <p:spPr bwMode="auto">
          <a:xfrm>
            <a:off x="11423928" y="6565860"/>
            <a:ext cx="1137641" cy="3500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es-PE" sz="2835"/>
          </a:p>
        </p:txBody>
      </p:sp>
      <p:sp>
        <p:nvSpPr>
          <p:cNvPr id="71725" name="Rectangle 45"/>
          <p:cNvSpPr>
            <a:spLocks noChangeArrowheads="1"/>
          </p:cNvSpPr>
          <p:nvPr/>
        </p:nvSpPr>
        <p:spPr bwMode="auto">
          <a:xfrm>
            <a:off x="11423928" y="6928406"/>
            <a:ext cx="1137641" cy="3500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es-PE" sz="2835"/>
          </a:p>
        </p:txBody>
      </p:sp>
      <p:sp>
        <p:nvSpPr>
          <p:cNvPr id="71726" name="Rectangle 46"/>
          <p:cNvSpPr>
            <a:spLocks noChangeArrowheads="1"/>
          </p:cNvSpPr>
          <p:nvPr/>
        </p:nvSpPr>
        <p:spPr bwMode="auto">
          <a:xfrm>
            <a:off x="5960746" y="7268447"/>
            <a:ext cx="1135142" cy="3750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es-PE" sz="2835"/>
          </a:p>
        </p:txBody>
      </p:sp>
      <p:sp>
        <p:nvSpPr>
          <p:cNvPr id="71727" name="Line 47"/>
          <p:cNvSpPr>
            <a:spLocks noChangeShapeType="1"/>
          </p:cNvSpPr>
          <p:nvPr/>
        </p:nvSpPr>
        <p:spPr bwMode="auto">
          <a:xfrm>
            <a:off x="8776097" y="4765634"/>
            <a:ext cx="2501" cy="73759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PE" sz="2835"/>
          </a:p>
        </p:txBody>
      </p:sp>
      <p:sp>
        <p:nvSpPr>
          <p:cNvPr id="71728" name="Line 48"/>
          <p:cNvSpPr>
            <a:spLocks noChangeShapeType="1"/>
          </p:cNvSpPr>
          <p:nvPr/>
        </p:nvSpPr>
        <p:spPr bwMode="auto">
          <a:xfrm>
            <a:off x="8776097" y="3680500"/>
            <a:ext cx="2501" cy="7350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PE" sz="2835"/>
          </a:p>
        </p:txBody>
      </p:sp>
      <p:sp>
        <p:nvSpPr>
          <p:cNvPr id="71729" name="Line 49"/>
          <p:cNvSpPr>
            <a:spLocks noChangeShapeType="1"/>
          </p:cNvSpPr>
          <p:nvPr/>
        </p:nvSpPr>
        <p:spPr bwMode="auto">
          <a:xfrm>
            <a:off x="8761096" y="2600364"/>
            <a:ext cx="2501" cy="73759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PE" sz="2835"/>
          </a:p>
        </p:txBody>
      </p:sp>
      <p:sp>
        <p:nvSpPr>
          <p:cNvPr id="71730" name="Line 50"/>
          <p:cNvSpPr>
            <a:spLocks noChangeShapeType="1"/>
          </p:cNvSpPr>
          <p:nvPr/>
        </p:nvSpPr>
        <p:spPr bwMode="auto">
          <a:xfrm flipH="1">
            <a:off x="9663709" y="2477849"/>
            <a:ext cx="815102" cy="2499"/>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PE" sz="2835"/>
          </a:p>
        </p:txBody>
      </p:sp>
      <p:sp>
        <p:nvSpPr>
          <p:cNvPr id="71731" name="Line 51"/>
          <p:cNvSpPr>
            <a:spLocks noChangeShapeType="1"/>
          </p:cNvSpPr>
          <p:nvPr/>
        </p:nvSpPr>
        <p:spPr bwMode="auto">
          <a:xfrm>
            <a:off x="11931492" y="5105676"/>
            <a:ext cx="2501" cy="38254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s-PE" sz="2835"/>
          </a:p>
        </p:txBody>
      </p:sp>
      <p:sp>
        <p:nvSpPr>
          <p:cNvPr id="71732" name="Line 52"/>
          <p:cNvSpPr>
            <a:spLocks noChangeShapeType="1"/>
          </p:cNvSpPr>
          <p:nvPr/>
        </p:nvSpPr>
        <p:spPr bwMode="auto">
          <a:xfrm>
            <a:off x="11931492" y="5850770"/>
            <a:ext cx="2501" cy="72509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s-PE" sz="2835"/>
          </a:p>
        </p:txBody>
      </p:sp>
      <p:sp>
        <p:nvSpPr>
          <p:cNvPr id="71733" name="Line 53"/>
          <p:cNvSpPr>
            <a:spLocks noChangeShapeType="1"/>
          </p:cNvSpPr>
          <p:nvPr/>
        </p:nvSpPr>
        <p:spPr bwMode="auto">
          <a:xfrm>
            <a:off x="8756095" y="7450969"/>
            <a:ext cx="3195399" cy="250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s-PE" sz="2835"/>
          </a:p>
        </p:txBody>
      </p:sp>
      <p:sp>
        <p:nvSpPr>
          <p:cNvPr id="71734" name="Line 54"/>
          <p:cNvSpPr>
            <a:spLocks noChangeShapeType="1"/>
          </p:cNvSpPr>
          <p:nvPr/>
        </p:nvSpPr>
        <p:spPr bwMode="auto">
          <a:xfrm>
            <a:off x="6440806" y="2955408"/>
            <a:ext cx="2335291" cy="250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s-PE" sz="2835"/>
          </a:p>
        </p:txBody>
      </p:sp>
      <p:sp>
        <p:nvSpPr>
          <p:cNvPr id="71735" name="Line 55"/>
          <p:cNvSpPr>
            <a:spLocks noChangeShapeType="1"/>
          </p:cNvSpPr>
          <p:nvPr/>
        </p:nvSpPr>
        <p:spPr bwMode="auto">
          <a:xfrm>
            <a:off x="6440805" y="2970409"/>
            <a:ext cx="2501" cy="71008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s-PE" sz="2835"/>
          </a:p>
        </p:txBody>
      </p:sp>
      <p:sp>
        <p:nvSpPr>
          <p:cNvPr id="71736" name="Line 56"/>
          <p:cNvSpPr>
            <a:spLocks noChangeShapeType="1"/>
          </p:cNvSpPr>
          <p:nvPr/>
        </p:nvSpPr>
        <p:spPr bwMode="auto">
          <a:xfrm>
            <a:off x="5523193" y="3938033"/>
            <a:ext cx="235029" cy="2499"/>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es-PE" sz="2835"/>
          </a:p>
        </p:txBody>
      </p:sp>
      <p:sp>
        <p:nvSpPr>
          <p:cNvPr id="71737" name="Freeform 57"/>
          <p:cNvSpPr>
            <a:spLocks/>
          </p:cNvSpPr>
          <p:nvPr/>
        </p:nvSpPr>
        <p:spPr bwMode="auto">
          <a:xfrm>
            <a:off x="5750719" y="3868022"/>
            <a:ext cx="152520" cy="147517"/>
          </a:xfrm>
          <a:custGeom>
            <a:avLst/>
            <a:gdLst>
              <a:gd name="T0" fmla="*/ 0 w 61"/>
              <a:gd name="T1" fmla="*/ 2147483647 h 59"/>
              <a:gd name="T2" fmla="*/ 2147483647 w 61"/>
              <a:gd name="T3" fmla="*/ 2147483647 h 59"/>
              <a:gd name="T4" fmla="*/ 0 w 61"/>
              <a:gd name="T5" fmla="*/ 0 h 59"/>
              <a:gd name="T6" fmla="*/ 0 w 61"/>
              <a:gd name="T7" fmla="*/ 2147483647 h 59"/>
              <a:gd name="T8" fmla="*/ 0 60000 65536"/>
              <a:gd name="T9" fmla="*/ 0 60000 65536"/>
              <a:gd name="T10" fmla="*/ 0 60000 65536"/>
              <a:gd name="T11" fmla="*/ 0 60000 65536"/>
              <a:gd name="T12" fmla="*/ 0 w 61"/>
              <a:gd name="T13" fmla="*/ 0 h 59"/>
              <a:gd name="T14" fmla="*/ 61 w 61"/>
              <a:gd name="T15" fmla="*/ 59 h 59"/>
            </a:gdLst>
            <a:ahLst/>
            <a:cxnLst>
              <a:cxn ang="T8">
                <a:pos x="T0" y="T1"/>
              </a:cxn>
              <a:cxn ang="T9">
                <a:pos x="T2" y="T3"/>
              </a:cxn>
              <a:cxn ang="T10">
                <a:pos x="T4" y="T5"/>
              </a:cxn>
              <a:cxn ang="T11">
                <a:pos x="T6" y="T7"/>
              </a:cxn>
            </a:cxnLst>
            <a:rect l="T12" t="T13" r="T14" b="T15"/>
            <a:pathLst>
              <a:path w="61" h="59">
                <a:moveTo>
                  <a:pt x="0" y="59"/>
                </a:moveTo>
                <a:lnTo>
                  <a:pt x="61" y="28"/>
                </a:lnTo>
                <a:lnTo>
                  <a:pt x="0" y="0"/>
                </a:lnTo>
                <a:lnTo>
                  <a:pt x="0" y="59"/>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PE" sz="2835"/>
          </a:p>
        </p:txBody>
      </p:sp>
      <p:sp>
        <p:nvSpPr>
          <p:cNvPr id="71738" name="Line 58"/>
          <p:cNvSpPr>
            <a:spLocks noChangeShapeType="1"/>
          </p:cNvSpPr>
          <p:nvPr/>
        </p:nvSpPr>
        <p:spPr bwMode="auto">
          <a:xfrm>
            <a:off x="6440805" y="4018042"/>
            <a:ext cx="2501" cy="74759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s-PE" sz="2835"/>
          </a:p>
        </p:txBody>
      </p:sp>
      <p:sp>
        <p:nvSpPr>
          <p:cNvPr id="71739" name="Line 59"/>
          <p:cNvSpPr>
            <a:spLocks noChangeShapeType="1"/>
          </p:cNvSpPr>
          <p:nvPr/>
        </p:nvSpPr>
        <p:spPr bwMode="auto">
          <a:xfrm>
            <a:off x="6425803" y="5105677"/>
            <a:ext cx="2501" cy="74509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s-PE" sz="2835"/>
          </a:p>
        </p:txBody>
      </p:sp>
      <p:sp>
        <p:nvSpPr>
          <p:cNvPr id="71740" name="Line 60"/>
          <p:cNvSpPr>
            <a:spLocks noChangeShapeType="1"/>
          </p:cNvSpPr>
          <p:nvPr/>
        </p:nvSpPr>
        <p:spPr bwMode="auto">
          <a:xfrm>
            <a:off x="6405801" y="6225817"/>
            <a:ext cx="2501" cy="71008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s-PE" sz="2835"/>
          </a:p>
        </p:txBody>
      </p:sp>
      <p:sp>
        <p:nvSpPr>
          <p:cNvPr id="71741" name="Line 61"/>
          <p:cNvSpPr>
            <a:spLocks noChangeShapeType="1"/>
          </p:cNvSpPr>
          <p:nvPr/>
        </p:nvSpPr>
        <p:spPr bwMode="auto">
          <a:xfrm>
            <a:off x="6393301" y="7275946"/>
            <a:ext cx="2499" cy="28253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s-PE" sz="2835"/>
          </a:p>
        </p:txBody>
      </p:sp>
      <p:sp>
        <p:nvSpPr>
          <p:cNvPr id="71742" name="Line 62"/>
          <p:cNvSpPr>
            <a:spLocks noChangeShapeType="1"/>
          </p:cNvSpPr>
          <p:nvPr/>
        </p:nvSpPr>
        <p:spPr bwMode="auto">
          <a:xfrm>
            <a:off x="6393300" y="7558485"/>
            <a:ext cx="2382798" cy="249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s-PE" sz="2835"/>
          </a:p>
        </p:txBody>
      </p:sp>
      <p:sp>
        <p:nvSpPr>
          <p:cNvPr id="71743" name="Text Box 63"/>
          <p:cNvSpPr txBox="1">
            <a:spLocks noChangeArrowheads="1"/>
          </p:cNvSpPr>
          <p:nvPr/>
        </p:nvSpPr>
        <p:spPr bwMode="auto">
          <a:xfrm>
            <a:off x="10216278" y="4215566"/>
            <a:ext cx="1433085" cy="431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20000"/>
              </a:spcBef>
            </a:pPr>
            <a:r>
              <a:rPr lang="es-ES_tradnl" sz="2205" b="1">
                <a:solidFill>
                  <a:srgbClr val="CC3300"/>
                </a:solidFill>
                <a:latin typeface="Times New Roman" pitchFamily="18" charset="0"/>
              </a:rPr>
              <a:t>Reproceso</a:t>
            </a:r>
            <a:endParaRPr lang="es-ES" sz="2205" b="1">
              <a:solidFill>
                <a:srgbClr val="CC3300"/>
              </a:solidFill>
              <a:latin typeface="Times New Roman" pitchFamily="18" charset="0"/>
            </a:endParaRPr>
          </a:p>
        </p:txBody>
      </p:sp>
      <p:sp>
        <p:nvSpPr>
          <p:cNvPr id="71744" name="Line 64"/>
          <p:cNvSpPr>
            <a:spLocks noChangeShapeType="1"/>
          </p:cNvSpPr>
          <p:nvPr/>
        </p:nvSpPr>
        <p:spPr bwMode="auto">
          <a:xfrm>
            <a:off x="11176397" y="4628118"/>
            <a:ext cx="0" cy="480060"/>
          </a:xfrm>
          <a:prstGeom prst="line">
            <a:avLst/>
          </a:prstGeom>
          <a:noFill/>
          <a:ln w="9525">
            <a:solidFill>
              <a:srgbClr val="CC3300"/>
            </a:solidFill>
            <a:round/>
            <a:headEnd/>
            <a:tailEnd type="triangle" w="med" len="med"/>
          </a:ln>
          <a:extLst>
            <a:ext uri="{909E8E84-426E-40DD-AFC4-6F175D3DCCD1}">
              <a14:hiddenFill xmlns:a14="http://schemas.microsoft.com/office/drawing/2010/main">
                <a:noFill/>
              </a14:hiddenFill>
            </a:ext>
          </a:extLst>
        </p:spPr>
        <p:txBody>
          <a:bodyPr wrap="none"/>
          <a:lstStyle/>
          <a:p>
            <a:endParaRPr lang="es-PE" sz="2835"/>
          </a:p>
        </p:txBody>
      </p:sp>
      <p:sp>
        <p:nvSpPr>
          <p:cNvPr id="71745" name="Line 65"/>
          <p:cNvSpPr>
            <a:spLocks noChangeShapeType="1"/>
          </p:cNvSpPr>
          <p:nvPr/>
        </p:nvSpPr>
        <p:spPr bwMode="auto">
          <a:xfrm flipH="1" flipV="1">
            <a:off x="8881110" y="7160934"/>
            <a:ext cx="1080135" cy="600075"/>
          </a:xfrm>
          <a:prstGeom prst="line">
            <a:avLst/>
          </a:prstGeom>
          <a:noFill/>
          <a:ln w="9525">
            <a:solidFill>
              <a:srgbClr val="CC3300"/>
            </a:solidFill>
            <a:round/>
            <a:headEnd/>
            <a:tailEnd type="triangle" w="med" len="med"/>
          </a:ln>
          <a:extLst>
            <a:ext uri="{909E8E84-426E-40DD-AFC4-6F175D3DCCD1}">
              <a14:hiddenFill xmlns:a14="http://schemas.microsoft.com/office/drawing/2010/main">
                <a:noFill/>
              </a14:hiddenFill>
            </a:ext>
          </a:extLst>
        </p:spPr>
        <p:txBody>
          <a:bodyPr wrap="none"/>
          <a:lstStyle/>
          <a:p>
            <a:endParaRPr lang="es-PE" sz="2835"/>
          </a:p>
        </p:txBody>
      </p:sp>
      <p:sp>
        <p:nvSpPr>
          <p:cNvPr id="71746" name="Text Box 66"/>
          <p:cNvSpPr txBox="1">
            <a:spLocks noChangeArrowheads="1"/>
          </p:cNvSpPr>
          <p:nvPr/>
        </p:nvSpPr>
        <p:spPr bwMode="auto">
          <a:xfrm>
            <a:off x="10096263" y="7508478"/>
            <a:ext cx="3000375" cy="431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20000"/>
              </a:spcBef>
            </a:pPr>
            <a:r>
              <a:rPr lang="es-ES_tradnl" sz="2205" b="1">
                <a:solidFill>
                  <a:srgbClr val="CC3300"/>
                </a:solidFill>
                <a:latin typeface="Times New Roman" pitchFamily="18" charset="0"/>
              </a:rPr>
              <a:t>Producto intermedio</a:t>
            </a:r>
            <a:endParaRPr lang="es-ES" sz="2205" b="1">
              <a:solidFill>
                <a:srgbClr val="CC3300"/>
              </a:solidFill>
              <a:latin typeface="Times New Roman" pitchFamily="18" charset="0"/>
            </a:endParaRPr>
          </a:p>
        </p:txBody>
      </p:sp>
      <p:sp>
        <p:nvSpPr>
          <p:cNvPr id="71747" name="Text Box 67"/>
          <p:cNvSpPr txBox="1">
            <a:spLocks noChangeArrowheads="1"/>
          </p:cNvSpPr>
          <p:nvPr/>
        </p:nvSpPr>
        <p:spPr bwMode="auto">
          <a:xfrm>
            <a:off x="4215528" y="5105677"/>
            <a:ext cx="1172116" cy="431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20000"/>
              </a:spcBef>
            </a:pPr>
            <a:r>
              <a:rPr lang="es-ES_tradnl" sz="2205" b="1">
                <a:solidFill>
                  <a:srgbClr val="CC3300"/>
                </a:solidFill>
                <a:latin typeface="Times New Roman" pitchFamily="18" charset="0"/>
              </a:rPr>
              <a:t>Desecho</a:t>
            </a:r>
            <a:endParaRPr lang="es-ES" sz="2205" b="1">
              <a:solidFill>
                <a:srgbClr val="CC3300"/>
              </a:solidFill>
              <a:latin typeface="Times New Roman" pitchFamily="18" charset="0"/>
            </a:endParaRPr>
          </a:p>
        </p:txBody>
      </p:sp>
      <p:sp>
        <p:nvSpPr>
          <p:cNvPr id="71748" name="Rectangle 68"/>
          <p:cNvSpPr>
            <a:spLocks noChangeArrowheads="1"/>
          </p:cNvSpPr>
          <p:nvPr/>
        </p:nvSpPr>
        <p:spPr bwMode="auto">
          <a:xfrm>
            <a:off x="8161021" y="7761008"/>
            <a:ext cx="1142643" cy="367547"/>
          </a:xfrm>
          <a:prstGeom prst="rect">
            <a:avLst/>
          </a:prstGeom>
          <a:solidFill>
            <a:schemeClr val="bg1"/>
          </a:solidFill>
          <a:ln w="9525">
            <a:solidFill>
              <a:schemeClr val="tx1"/>
            </a:solidFill>
            <a:miter lim="800000"/>
            <a:headEnd/>
            <a:tailEnd/>
          </a:ln>
        </p:spPr>
        <p:txBody>
          <a:bodyPr/>
          <a:lstStyle/>
          <a:p>
            <a:pPr algn="ctr"/>
            <a:endParaRPr lang="es-PE" sz="2835"/>
          </a:p>
        </p:txBody>
      </p:sp>
      <p:sp>
        <p:nvSpPr>
          <p:cNvPr id="71749" name="Rectangle 69"/>
          <p:cNvSpPr>
            <a:spLocks noChangeArrowheads="1"/>
          </p:cNvSpPr>
          <p:nvPr/>
        </p:nvSpPr>
        <p:spPr bwMode="auto">
          <a:xfrm>
            <a:off x="8161021" y="8481098"/>
            <a:ext cx="1142643" cy="367547"/>
          </a:xfrm>
          <a:prstGeom prst="rect">
            <a:avLst/>
          </a:prstGeom>
          <a:solidFill>
            <a:schemeClr val="bg1"/>
          </a:solidFill>
          <a:ln w="9525">
            <a:solidFill>
              <a:schemeClr val="tx1"/>
            </a:solidFill>
            <a:miter lim="800000"/>
            <a:headEnd/>
            <a:tailEnd/>
          </a:ln>
        </p:spPr>
        <p:txBody>
          <a:bodyPr/>
          <a:lstStyle/>
          <a:p>
            <a:pPr algn="ctr"/>
            <a:endParaRPr lang="es-PE" sz="2835"/>
          </a:p>
        </p:txBody>
      </p:sp>
      <p:sp>
        <p:nvSpPr>
          <p:cNvPr id="71750" name="Line 70"/>
          <p:cNvSpPr>
            <a:spLocks noChangeShapeType="1"/>
          </p:cNvSpPr>
          <p:nvPr/>
        </p:nvSpPr>
        <p:spPr bwMode="auto">
          <a:xfrm>
            <a:off x="11961495" y="6920903"/>
            <a:ext cx="0" cy="48006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s-PE" sz="2835"/>
          </a:p>
        </p:txBody>
      </p:sp>
      <p:sp>
        <p:nvSpPr>
          <p:cNvPr id="71751" name="Line 71"/>
          <p:cNvSpPr>
            <a:spLocks noChangeShapeType="1"/>
          </p:cNvSpPr>
          <p:nvPr/>
        </p:nvSpPr>
        <p:spPr bwMode="auto">
          <a:xfrm flipH="1">
            <a:off x="5520691" y="5600737"/>
            <a:ext cx="84010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s-PE" sz="2835"/>
          </a:p>
        </p:txBody>
      </p:sp>
      <p:sp>
        <p:nvSpPr>
          <p:cNvPr id="71752" name="Text Box 72"/>
          <p:cNvSpPr txBox="1">
            <a:spLocks noChangeArrowheads="1"/>
          </p:cNvSpPr>
          <p:nvPr/>
        </p:nvSpPr>
        <p:spPr bwMode="auto">
          <a:xfrm>
            <a:off x="480060" y="2120303"/>
            <a:ext cx="3480435" cy="5035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20000"/>
              </a:spcBef>
            </a:pPr>
            <a:r>
              <a:rPr lang="es-ES_tradnl" sz="3149" b="1" dirty="0">
                <a:solidFill>
                  <a:schemeClr val="accent2"/>
                </a:solidFill>
                <a:latin typeface="Times New Roman" pitchFamily="18" charset="0"/>
              </a:rPr>
              <a:t>El equipo  deberá cotejar el Diagrama de Flujo con la operación de elaboración en todas sus etapas  y momentos y enmendarlos cuando proceda</a:t>
            </a:r>
          </a:p>
          <a:p>
            <a:pPr eaLnBrk="1" hangingPunct="1">
              <a:spcBef>
                <a:spcPct val="20000"/>
              </a:spcBef>
            </a:pPr>
            <a:endParaRPr lang="es-ES" sz="3149" b="1" dirty="0">
              <a:solidFill>
                <a:srgbClr val="0000FF"/>
              </a:solidFill>
              <a:latin typeface="Times New Roman" pitchFamily="18" charset="0"/>
            </a:endParaRPr>
          </a:p>
        </p:txBody>
      </p:sp>
      <p:sp>
        <p:nvSpPr>
          <p:cNvPr id="71753" name="Text Box 73"/>
          <p:cNvSpPr txBox="1">
            <a:spLocks noChangeArrowheads="1"/>
          </p:cNvSpPr>
          <p:nvPr/>
        </p:nvSpPr>
        <p:spPr bwMode="auto">
          <a:xfrm>
            <a:off x="10801350" y="5240694"/>
            <a:ext cx="545069" cy="674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20000"/>
              </a:spcBef>
            </a:pPr>
            <a:r>
              <a:rPr lang="es-ES_tradnl" sz="3780" b="1">
                <a:solidFill>
                  <a:srgbClr val="0000FF"/>
                </a:solidFill>
                <a:latin typeface="Times New Roman" pitchFamily="18" charset="0"/>
              </a:rPr>
              <a:t>*</a:t>
            </a:r>
            <a:endParaRPr lang="es-ES" sz="3780" b="1">
              <a:solidFill>
                <a:srgbClr val="0000FF"/>
              </a:solidFill>
              <a:latin typeface="Times New Roman" pitchFamily="18" charset="0"/>
            </a:endParaRPr>
          </a:p>
        </p:txBody>
      </p:sp>
      <p:sp>
        <p:nvSpPr>
          <p:cNvPr id="71754" name="Text Box 74"/>
          <p:cNvSpPr txBox="1">
            <a:spLocks noChangeArrowheads="1"/>
          </p:cNvSpPr>
          <p:nvPr/>
        </p:nvSpPr>
        <p:spPr bwMode="auto">
          <a:xfrm>
            <a:off x="7680961" y="2120304"/>
            <a:ext cx="477560" cy="674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20000"/>
              </a:spcBef>
            </a:pPr>
            <a:r>
              <a:rPr lang="es-ES_tradnl" sz="3780" b="1">
                <a:solidFill>
                  <a:srgbClr val="0000FF"/>
                </a:solidFill>
                <a:latin typeface="Times New Roman" pitchFamily="18" charset="0"/>
              </a:rPr>
              <a:t>*</a:t>
            </a:r>
            <a:endParaRPr lang="es-ES" sz="3780" b="1">
              <a:solidFill>
                <a:srgbClr val="0000FF"/>
              </a:solidFill>
              <a:latin typeface="Times New Roman" pitchFamily="18" charset="0"/>
            </a:endParaRPr>
          </a:p>
        </p:txBody>
      </p:sp>
      <p:sp>
        <p:nvSpPr>
          <p:cNvPr id="71755" name="Text Box 75"/>
          <p:cNvSpPr txBox="1">
            <a:spLocks noChangeArrowheads="1"/>
          </p:cNvSpPr>
          <p:nvPr/>
        </p:nvSpPr>
        <p:spPr bwMode="auto">
          <a:xfrm>
            <a:off x="7680961" y="3080424"/>
            <a:ext cx="477560" cy="674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20000"/>
              </a:spcBef>
            </a:pPr>
            <a:r>
              <a:rPr lang="es-ES_tradnl" sz="3780" b="1">
                <a:solidFill>
                  <a:srgbClr val="0000FF"/>
                </a:solidFill>
                <a:latin typeface="Times New Roman" pitchFamily="18" charset="0"/>
              </a:rPr>
              <a:t>*</a:t>
            </a:r>
            <a:endParaRPr lang="es-ES" sz="3780" b="1">
              <a:solidFill>
                <a:srgbClr val="0000FF"/>
              </a:solidFill>
              <a:latin typeface="Times New Roman" pitchFamily="18" charset="0"/>
            </a:endParaRPr>
          </a:p>
        </p:txBody>
      </p:sp>
      <p:sp>
        <p:nvSpPr>
          <p:cNvPr id="71756" name="Text Box 76"/>
          <p:cNvSpPr txBox="1">
            <a:spLocks noChangeArrowheads="1"/>
          </p:cNvSpPr>
          <p:nvPr/>
        </p:nvSpPr>
        <p:spPr bwMode="auto">
          <a:xfrm>
            <a:off x="7680961" y="4160559"/>
            <a:ext cx="477560" cy="674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20000"/>
              </a:spcBef>
            </a:pPr>
            <a:r>
              <a:rPr lang="es-ES_tradnl" sz="3780" b="1">
                <a:solidFill>
                  <a:srgbClr val="0000FF"/>
                </a:solidFill>
                <a:latin typeface="Times New Roman" pitchFamily="18" charset="0"/>
              </a:rPr>
              <a:t>*</a:t>
            </a:r>
            <a:endParaRPr lang="es-ES" sz="3780" b="1">
              <a:solidFill>
                <a:srgbClr val="0000FF"/>
              </a:solidFill>
              <a:latin typeface="Times New Roman" pitchFamily="18" charset="0"/>
            </a:endParaRPr>
          </a:p>
        </p:txBody>
      </p:sp>
      <p:sp>
        <p:nvSpPr>
          <p:cNvPr id="71757" name="Text Box 77"/>
          <p:cNvSpPr txBox="1">
            <a:spLocks noChangeArrowheads="1"/>
          </p:cNvSpPr>
          <p:nvPr/>
        </p:nvSpPr>
        <p:spPr bwMode="auto">
          <a:xfrm>
            <a:off x="7680961" y="5240694"/>
            <a:ext cx="477560" cy="674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20000"/>
              </a:spcBef>
            </a:pPr>
            <a:r>
              <a:rPr lang="es-ES_tradnl" sz="3780" b="1">
                <a:solidFill>
                  <a:srgbClr val="0000FF"/>
                </a:solidFill>
                <a:latin typeface="Times New Roman" pitchFamily="18" charset="0"/>
              </a:rPr>
              <a:t>*</a:t>
            </a:r>
            <a:endParaRPr lang="es-ES" sz="3780" b="1">
              <a:solidFill>
                <a:srgbClr val="0000FF"/>
              </a:solidFill>
              <a:latin typeface="Times New Roman" pitchFamily="18" charset="0"/>
            </a:endParaRPr>
          </a:p>
        </p:txBody>
      </p:sp>
      <p:sp>
        <p:nvSpPr>
          <p:cNvPr id="71758" name="Text Box 78"/>
          <p:cNvSpPr txBox="1">
            <a:spLocks noChangeArrowheads="1"/>
          </p:cNvSpPr>
          <p:nvPr/>
        </p:nvSpPr>
        <p:spPr bwMode="auto">
          <a:xfrm>
            <a:off x="7680961" y="6440844"/>
            <a:ext cx="477560" cy="674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20000"/>
              </a:spcBef>
            </a:pPr>
            <a:r>
              <a:rPr lang="es-ES_tradnl" sz="3780" b="1">
                <a:solidFill>
                  <a:srgbClr val="0000FF"/>
                </a:solidFill>
                <a:latin typeface="Times New Roman" pitchFamily="18" charset="0"/>
              </a:rPr>
              <a:t>*</a:t>
            </a:r>
            <a:endParaRPr lang="es-ES" sz="3780" b="1">
              <a:solidFill>
                <a:srgbClr val="0000FF"/>
              </a:solidFill>
              <a:latin typeface="Times New Roman" pitchFamily="18" charset="0"/>
            </a:endParaRPr>
          </a:p>
        </p:txBody>
      </p:sp>
      <p:sp>
        <p:nvSpPr>
          <p:cNvPr id="71759" name="Text Box 79"/>
          <p:cNvSpPr txBox="1">
            <a:spLocks noChangeArrowheads="1"/>
          </p:cNvSpPr>
          <p:nvPr/>
        </p:nvSpPr>
        <p:spPr bwMode="auto">
          <a:xfrm>
            <a:off x="7680961" y="7640994"/>
            <a:ext cx="477560" cy="674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20000"/>
              </a:spcBef>
            </a:pPr>
            <a:r>
              <a:rPr lang="es-ES_tradnl" sz="3780" b="1">
                <a:solidFill>
                  <a:srgbClr val="0000FF"/>
                </a:solidFill>
                <a:latin typeface="Times New Roman" pitchFamily="18" charset="0"/>
              </a:rPr>
              <a:t>*</a:t>
            </a:r>
            <a:endParaRPr lang="es-ES" sz="3780" b="1">
              <a:solidFill>
                <a:srgbClr val="0000FF"/>
              </a:solidFill>
              <a:latin typeface="Times New Roman" pitchFamily="18" charset="0"/>
            </a:endParaRPr>
          </a:p>
        </p:txBody>
      </p:sp>
      <p:sp>
        <p:nvSpPr>
          <p:cNvPr id="71760" name="Text Box 80"/>
          <p:cNvSpPr txBox="1">
            <a:spLocks noChangeArrowheads="1"/>
          </p:cNvSpPr>
          <p:nvPr/>
        </p:nvSpPr>
        <p:spPr bwMode="auto">
          <a:xfrm>
            <a:off x="7680961" y="8361084"/>
            <a:ext cx="477560" cy="674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20000"/>
              </a:spcBef>
            </a:pPr>
            <a:r>
              <a:rPr lang="es-ES_tradnl" sz="3780" b="1">
                <a:solidFill>
                  <a:srgbClr val="0000FF"/>
                </a:solidFill>
                <a:latin typeface="Times New Roman" pitchFamily="18" charset="0"/>
              </a:rPr>
              <a:t>*</a:t>
            </a:r>
            <a:endParaRPr lang="es-ES" sz="3780" b="1">
              <a:solidFill>
                <a:srgbClr val="0000FF"/>
              </a:solidFill>
              <a:latin typeface="Times New Roman" pitchFamily="18" charset="0"/>
            </a:endParaRPr>
          </a:p>
        </p:txBody>
      </p:sp>
      <p:sp>
        <p:nvSpPr>
          <p:cNvPr id="71761" name="Text Box 81"/>
          <p:cNvSpPr txBox="1">
            <a:spLocks noChangeArrowheads="1"/>
          </p:cNvSpPr>
          <p:nvPr/>
        </p:nvSpPr>
        <p:spPr bwMode="auto">
          <a:xfrm>
            <a:off x="5400676" y="6920904"/>
            <a:ext cx="477560" cy="674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20000"/>
              </a:spcBef>
            </a:pPr>
            <a:r>
              <a:rPr lang="es-ES_tradnl" sz="3780" b="1">
                <a:solidFill>
                  <a:srgbClr val="0000FF"/>
                </a:solidFill>
                <a:latin typeface="Times New Roman" pitchFamily="18" charset="0"/>
              </a:rPr>
              <a:t>*</a:t>
            </a:r>
            <a:endParaRPr lang="es-ES" sz="3780" b="1">
              <a:solidFill>
                <a:srgbClr val="0000FF"/>
              </a:solidFill>
              <a:latin typeface="Times New Roman" pitchFamily="18" charset="0"/>
            </a:endParaRPr>
          </a:p>
        </p:txBody>
      </p:sp>
      <p:sp>
        <p:nvSpPr>
          <p:cNvPr id="71762" name="Text Box 82"/>
          <p:cNvSpPr txBox="1">
            <a:spLocks noChangeArrowheads="1"/>
          </p:cNvSpPr>
          <p:nvPr/>
        </p:nvSpPr>
        <p:spPr bwMode="auto">
          <a:xfrm>
            <a:off x="5400676" y="4640619"/>
            <a:ext cx="477560" cy="674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20000"/>
              </a:spcBef>
            </a:pPr>
            <a:r>
              <a:rPr lang="es-ES_tradnl" sz="3780" b="1">
                <a:solidFill>
                  <a:srgbClr val="0000FF"/>
                </a:solidFill>
                <a:latin typeface="Times New Roman" pitchFamily="18" charset="0"/>
              </a:rPr>
              <a:t>*</a:t>
            </a:r>
            <a:endParaRPr lang="es-ES" sz="3780" b="1">
              <a:solidFill>
                <a:srgbClr val="0000FF"/>
              </a:solidFill>
              <a:latin typeface="Times New Roman" pitchFamily="18" charset="0"/>
            </a:endParaRPr>
          </a:p>
        </p:txBody>
      </p:sp>
      <p:sp>
        <p:nvSpPr>
          <p:cNvPr id="71763" name="Text Box 83"/>
          <p:cNvSpPr txBox="1">
            <a:spLocks noChangeArrowheads="1"/>
          </p:cNvSpPr>
          <p:nvPr/>
        </p:nvSpPr>
        <p:spPr bwMode="auto">
          <a:xfrm>
            <a:off x="5400675" y="5840769"/>
            <a:ext cx="480060" cy="674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20000"/>
              </a:spcBef>
            </a:pPr>
            <a:r>
              <a:rPr lang="es-ES_tradnl" sz="3780" b="1">
                <a:solidFill>
                  <a:srgbClr val="0000FF"/>
                </a:solidFill>
                <a:latin typeface="Times New Roman" pitchFamily="18" charset="0"/>
              </a:rPr>
              <a:t>*</a:t>
            </a:r>
            <a:endParaRPr lang="es-ES" sz="3780" b="1">
              <a:solidFill>
                <a:srgbClr val="0000FF"/>
              </a:solidFill>
              <a:latin typeface="Times New Roman" pitchFamily="18" charset="0"/>
            </a:endParaRPr>
          </a:p>
        </p:txBody>
      </p:sp>
      <p:sp>
        <p:nvSpPr>
          <p:cNvPr id="71764" name="Text Box 84"/>
          <p:cNvSpPr txBox="1">
            <a:spLocks noChangeArrowheads="1"/>
          </p:cNvSpPr>
          <p:nvPr/>
        </p:nvSpPr>
        <p:spPr bwMode="auto">
          <a:xfrm>
            <a:off x="10801350" y="6440844"/>
            <a:ext cx="545069" cy="674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20000"/>
              </a:spcBef>
            </a:pPr>
            <a:r>
              <a:rPr lang="es-ES_tradnl" sz="3780" b="1">
                <a:solidFill>
                  <a:srgbClr val="0000FF"/>
                </a:solidFill>
                <a:latin typeface="Times New Roman" pitchFamily="18" charset="0"/>
              </a:rPr>
              <a:t>*</a:t>
            </a:r>
            <a:endParaRPr lang="es-ES" sz="3780" b="1">
              <a:solidFill>
                <a:srgbClr val="0000FF"/>
              </a:solidFill>
              <a:latin typeface="Times New Roman" pitchFamily="18" charset="0"/>
            </a:endParaRPr>
          </a:p>
        </p:txBody>
      </p:sp>
      <p:sp>
        <p:nvSpPr>
          <p:cNvPr id="71765" name="Text Box 85"/>
          <p:cNvSpPr txBox="1">
            <a:spLocks noChangeArrowheads="1"/>
          </p:cNvSpPr>
          <p:nvPr/>
        </p:nvSpPr>
        <p:spPr bwMode="auto">
          <a:xfrm>
            <a:off x="450056" y="8023542"/>
            <a:ext cx="545069" cy="6740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20000"/>
              </a:spcBef>
            </a:pPr>
            <a:r>
              <a:rPr lang="es-ES_tradnl" sz="3780" b="1">
                <a:solidFill>
                  <a:srgbClr val="0000FF"/>
                </a:solidFill>
                <a:latin typeface="Times New Roman" pitchFamily="18" charset="0"/>
              </a:rPr>
              <a:t>*</a:t>
            </a:r>
            <a:endParaRPr lang="es-ES" sz="3780" b="1">
              <a:solidFill>
                <a:srgbClr val="0000FF"/>
              </a:solidFill>
              <a:latin typeface="Times New Roman" pitchFamily="18" charset="0"/>
            </a:endParaRPr>
          </a:p>
        </p:txBody>
      </p:sp>
      <p:sp>
        <p:nvSpPr>
          <p:cNvPr id="71766" name="Line 86"/>
          <p:cNvSpPr>
            <a:spLocks noChangeShapeType="1"/>
          </p:cNvSpPr>
          <p:nvPr/>
        </p:nvSpPr>
        <p:spPr bwMode="auto">
          <a:xfrm flipH="1">
            <a:off x="8761095" y="5120678"/>
            <a:ext cx="324040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s-PE" sz="2835"/>
          </a:p>
        </p:txBody>
      </p:sp>
    </p:spTree>
    <p:extLst>
      <p:ext uri="{BB962C8B-B14F-4D97-AF65-F5344CB8AC3E}">
        <p14:creationId xmlns:p14="http://schemas.microsoft.com/office/powerpoint/2010/main" val="263849219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ChangeArrowheads="1"/>
          </p:cNvSpPr>
          <p:nvPr/>
        </p:nvSpPr>
        <p:spPr bwMode="auto">
          <a:xfrm>
            <a:off x="3372197" y="3888507"/>
            <a:ext cx="9445327" cy="4896544"/>
          </a:xfrm>
          <a:prstGeom prst="rect">
            <a:avLst/>
          </a:prstGeom>
          <a:solidFill>
            <a:schemeClr val="accent1">
              <a:alpha val="18823"/>
            </a:schemeClr>
          </a:solidFill>
          <a:ln w="19050">
            <a:solidFill>
              <a:schemeClr val="tx1"/>
            </a:solidFill>
            <a:miter lim="800000"/>
            <a:headEnd/>
            <a:tailEnd/>
          </a:ln>
        </p:spPr>
        <p:txBody>
          <a:bodyPr wrap="none" anchor="ctr"/>
          <a:lstStyle/>
          <a:p>
            <a:endParaRPr lang="es-PE" sz="2126">
              <a:solidFill>
                <a:srgbClr val="000000"/>
              </a:solidFill>
              <a:latin typeface="Arial" pitchFamily="34" charset="0"/>
            </a:endParaRPr>
          </a:p>
        </p:txBody>
      </p:sp>
      <p:sp>
        <p:nvSpPr>
          <p:cNvPr id="139273" name="Rectangle 9"/>
          <p:cNvSpPr>
            <a:spLocks noChangeArrowheads="1"/>
          </p:cNvSpPr>
          <p:nvPr/>
        </p:nvSpPr>
        <p:spPr bwMode="auto">
          <a:xfrm>
            <a:off x="3527844" y="4252547"/>
            <a:ext cx="6093335" cy="419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
            <a:r>
              <a:rPr lang="es-ES" sz="2126" b="1">
                <a:solidFill>
                  <a:srgbClr val="333333"/>
                </a:solidFill>
                <a:latin typeface="Arial" pitchFamily="34" charset="0"/>
              </a:rPr>
              <a:t>PRINCIPIO 1</a:t>
            </a:r>
            <a:r>
              <a:rPr lang="es-ES" sz="2126">
                <a:solidFill>
                  <a:srgbClr val="333333"/>
                </a:solidFill>
                <a:latin typeface="Arial" pitchFamily="34" charset="0"/>
              </a:rPr>
              <a:t>: </a:t>
            </a:r>
            <a:r>
              <a:rPr lang="es-ES" sz="2126" b="1">
                <a:solidFill>
                  <a:srgbClr val="333333"/>
                </a:solidFill>
                <a:latin typeface="Arial" pitchFamily="34" charset="0"/>
              </a:rPr>
              <a:t>Realizar un análisis de peligros</a:t>
            </a:r>
            <a:r>
              <a:rPr lang="es-ES" sz="2126">
                <a:solidFill>
                  <a:srgbClr val="333333"/>
                </a:solidFill>
                <a:latin typeface="Arial" pitchFamily="34" charset="0"/>
              </a:rPr>
              <a:t>.</a:t>
            </a:r>
          </a:p>
        </p:txBody>
      </p:sp>
      <p:sp>
        <p:nvSpPr>
          <p:cNvPr id="139274" name="Rectangle 10"/>
          <p:cNvSpPr>
            <a:spLocks noChangeArrowheads="1"/>
          </p:cNvSpPr>
          <p:nvPr/>
        </p:nvSpPr>
        <p:spPr bwMode="auto">
          <a:xfrm>
            <a:off x="3527843" y="4685723"/>
            <a:ext cx="8217314" cy="419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fontAlgn="b"/>
            <a:r>
              <a:rPr lang="es-ES" sz="2126" b="1">
                <a:solidFill>
                  <a:srgbClr val="333333"/>
                </a:solidFill>
                <a:latin typeface="Arial" pitchFamily="34" charset="0"/>
              </a:rPr>
              <a:t>PRINCIPIO 2: Determinar los puntos críticos de control (PCC).</a:t>
            </a:r>
          </a:p>
        </p:txBody>
      </p:sp>
      <p:sp>
        <p:nvSpPr>
          <p:cNvPr id="139275" name="Rectangle 11"/>
          <p:cNvSpPr>
            <a:spLocks noChangeArrowheads="1"/>
          </p:cNvSpPr>
          <p:nvPr/>
        </p:nvSpPr>
        <p:spPr bwMode="auto">
          <a:xfrm>
            <a:off x="3529718" y="5111404"/>
            <a:ext cx="6851556" cy="419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
            <a:r>
              <a:rPr lang="es-ES" sz="2126" b="1">
                <a:solidFill>
                  <a:srgbClr val="333333"/>
                </a:solidFill>
                <a:latin typeface="Arial" pitchFamily="34" charset="0"/>
              </a:rPr>
              <a:t>PRINCIPIO 3:</a:t>
            </a:r>
            <a:r>
              <a:rPr lang="es-ES" sz="2126">
                <a:solidFill>
                  <a:srgbClr val="333333"/>
                </a:solidFill>
                <a:latin typeface="Arial" pitchFamily="34" charset="0"/>
              </a:rPr>
              <a:t> </a:t>
            </a:r>
            <a:r>
              <a:rPr lang="es-ES" sz="2126" b="1">
                <a:solidFill>
                  <a:srgbClr val="333333"/>
                </a:solidFill>
                <a:latin typeface="Arial" pitchFamily="34" charset="0"/>
              </a:rPr>
              <a:t>Establecer un límite o límites críticos.</a:t>
            </a:r>
          </a:p>
        </p:txBody>
      </p:sp>
      <p:sp>
        <p:nvSpPr>
          <p:cNvPr id="139276" name="Rectangle 12"/>
          <p:cNvSpPr>
            <a:spLocks noChangeArrowheads="1"/>
          </p:cNvSpPr>
          <p:nvPr/>
        </p:nvSpPr>
        <p:spPr bwMode="auto">
          <a:xfrm>
            <a:off x="3522218" y="5535207"/>
            <a:ext cx="8158003" cy="419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fontAlgn="b"/>
            <a:r>
              <a:rPr lang="es-ES" sz="2126" b="1">
                <a:solidFill>
                  <a:srgbClr val="333333"/>
                </a:solidFill>
                <a:latin typeface="Arial" pitchFamily="34" charset="0"/>
              </a:rPr>
              <a:t>PRINCIPIO 4: Establecer un sistema de vigilancia de los PCC.</a:t>
            </a:r>
          </a:p>
        </p:txBody>
      </p:sp>
      <p:sp>
        <p:nvSpPr>
          <p:cNvPr id="139277" name="Rectangle 13"/>
          <p:cNvSpPr>
            <a:spLocks noChangeArrowheads="1"/>
          </p:cNvSpPr>
          <p:nvPr/>
        </p:nvSpPr>
        <p:spPr bwMode="auto">
          <a:xfrm>
            <a:off x="3527843" y="5960883"/>
            <a:ext cx="8946743" cy="746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marL="1800301" indent="-1800301" defTabSz="504460" fontAlgn="b"/>
            <a:r>
              <a:rPr lang="es-ES" sz="2126" b="1" dirty="0">
                <a:solidFill>
                  <a:srgbClr val="333333"/>
                </a:solidFill>
                <a:latin typeface="Arial" pitchFamily="34" charset="0"/>
              </a:rPr>
              <a:t>PRINCIPIO 5: Establecer medidas correctivas cuando la vigilancia indica que un determinado PCC no está controlado.</a:t>
            </a:r>
          </a:p>
        </p:txBody>
      </p:sp>
      <p:sp>
        <p:nvSpPr>
          <p:cNvPr id="139278" name="Rectangle 14"/>
          <p:cNvSpPr>
            <a:spLocks noChangeArrowheads="1"/>
          </p:cNvSpPr>
          <p:nvPr/>
        </p:nvSpPr>
        <p:spPr bwMode="auto">
          <a:xfrm>
            <a:off x="3527843" y="6641593"/>
            <a:ext cx="8676709" cy="746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marL="1800301" indent="-1800301" defTabSz="504460" fontAlgn="b"/>
            <a:r>
              <a:rPr lang="es-ES" sz="2126" b="1">
                <a:solidFill>
                  <a:srgbClr val="333333"/>
                </a:solidFill>
                <a:latin typeface="Arial" pitchFamily="34" charset="0"/>
              </a:rPr>
              <a:t>PRINCIPIO 6: Establecer procedimientos de verificación para confirmar que el Sistema de HACCP funciona.</a:t>
            </a:r>
          </a:p>
        </p:txBody>
      </p:sp>
      <p:sp>
        <p:nvSpPr>
          <p:cNvPr id="139279" name="Rectangle 15"/>
          <p:cNvSpPr>
            <a:spLocks noChangeArrowheads="1"/>
          </p:cNvSpPr>
          <p:nvPr/>
        </p:nvSpPr>
        <p:spPr bwMode="auto">
          <a:xfrm>
            <a:off x="3529722" y="7329805"/>
            <a:ext cx="8601701" cy="746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marL="1800301" indent="-1800301" defTabSz="504460" fontAlgn="b"/>
            <a:r>
              <a:rPr lang="es-ES" sz="2126" b="1">
                <a:solidFill>
                  <a:srgbClr val="333333"/>
                </a:solidFill>
                <a:latin typeface="Arial" pitchFamily="34" charset="0"/>
              </a:rPr>
              <a:t>PRINCIPIO 7: Establecer un sistema de documentación, los registros y su aplicación.</a:t>
            </a:r>
          </a:p>
        </p:txBody>
      </p:sp>
      <p:sp>
        <p:nvSpPr>
          <p:cNvPr id="139285" name="Rectangle 21"/>
          <p:cNvSpPr>
            <a:spLocks noChangeArrowheads="1"/>
          </p:cNvSpPr>
          <p:nvPr/>
        </p:nvSpPr>
        <p:spPr bwMode="auto">
          <a:xfrm>
            <a:off x="2012654" y="4243172"/>
            <a:ext cx="1274644" cy="455959"/>
          </a:xfrm>
          <a:prstGeom prst="rect">
            <a:avLst/>
          </a:prstGeom>
          <a:noFill/>
          <a:ln w="9525">
            <a:noFill/>
            <a:miter lim="800000"/>
            <a:headEnd/>
            <a:tailEnd/>
          </a:ln>
        </p:spPr>
        <p:txBody>
          <a:bodyPr wrap="none">
            <a:spAutoFit/>
          </a:bodyPr>
          <a:lstStyle/>
          <a:p>
            <a:pPr>
              <a:defRPr/>
            </a:pPr>
            <a:r>
              <a:rPr lang="es-ES" sz="2363" b="1" dirty="0">
                <a:solidFill>
                  <a:srgbClr val="BBE0E3">
                    <a:lumMod val="50000"/>
                  </a:srgbClr>
                </a:solidFill>
                <a:latin typeface="Arial" charset="0"/>
              </a:rPr>
              <a:t>PASO 6</a:t>
            </a:r>
          </a:p>
        </p:txBody>
      </p:sp>
      <p:sp>
        <p:nvSpPr>
          <p:cNvPr id="139286" name="Rectangle 22"/>
          <p:cNvSpPr>
            <a:spLocks noChangeArrowheads="1"/>
          </p:cNvSpPr>
          <p:nvPr/>
        </p:nvSpPr>
        <p:spPr bwMode="auto">
          <a:xfrm>
            <a:off x="1971399" y="4711981"/>
            <a:ext cx="1274644" cy="455959"/>
          </a:xfrm>
          <a:prstGeom prst="rect">
            <a:avLst/>
          </a:prstGeom>
          <a:noFill/>
          <a:ln w="9525">
            <a:noFill/>
            <a:miter lim="800000"/>
            <a:headEnd/>
            <a:tailEnd/>
          </a:ln>
        </p:spPr>
        <p:txBody>
          <a:bodyPr wrap="none">
            <a:spAutoFit/>
          </a:bodyPr>
          <a:lstStyle/>
          <a:p>
            <a:pPr>
              <a:defRPr/>
            </a:pPr>
            <a:r>
              <a:rPr lang="es-ES" sz="2363" b="1" dirty="0">
                <a:solidFill>
                  <a:srgbClr val="BBE0E3">
                    <a:lumMod val="50000"/>
                  </a:srgbClr>
                </a:solidFill>
                <a:latin typeface="Arial" charset="0"/>
              </a:rPr>
              <a:t>PASO 7</a:t>
            </a:r>
          </a:p>
        </p:txBody>
      </p:sp>
      <p:sp>
        <p:nvSpPr>
          <p:cNvPr id="139287" name="Rectangle 23"/>
          <p:cNvSpPr>
            <a:spLocks noChangeArrowheads="1"/>
          </p:cNvSpPr>
          <p:nvPr/>
        </p:nvSpPr>
        <p:spPr bwMode="auto">
          <a:xfrm>
            <a:off x="1971399" y="5066399"/>
            <a:ext cx="1274644" cy="455959"/>
          </a:xfrm>
          <a:prstGeom prst="rect">
            <a:avLst/>
          </a:prstGeom>
          <a:noFill/>
          <a:ln w="9525">
            <a:noFill/>
            <a:miter lim="800000"/>
            <a:headEnd/>
            <a:tailEnd/>
          </a:ln>
        </p:spPr>
        <p:txBody>
          <a:bodyPr wrap="none">
            <a:spAutoFit/>
          </a:bodyPr>
          <a:lstStyle/>
          <a:p>
            <a:pPr>
              <a:defRPr/>
            </a:pPr>
            <a:r>
              <a:rPr lang="es-ES" sz="2363" b="1" dirty="0">
                <a:solidFill>
                  <a:srgbClr val="BBE0E3">
                    <a:lumMod val="50000"/>
                  </a:srgbClr>
                </a:solidFill>
                <a:latin typeface="Arial" charset="0"/>
              </a:rPr>
              <a:t>PASO 8</a:t>
            </a:r>
          </a:p>
        </p:txBody>
      </p:sp>
      <p:sp>
        <p:nvSpPr>
          <p:cNvPr id="139288" name="Rectangle 24"/>
          <p:cNvSpPr>
            <a:spLocks noChangeArrowheads="1"/>
          </p:cNvSpPr>
          <p:nvPr/>
        </p:nvSpPr>
        <p:spPr bwMode="auto">
          <a:xfrm>
            <a:off x="1971399" y="5535208"/>
            <a:ext cx="1274644" cy="455959"/>
          </a:xfrm>
          <a:prstGeom prst="rect">
            <a:avLst/>
          </a:prstGeom>
          <a:noFill/>
          <a:ln w="9525">
            <a:noFill/>
            <a:miter lim="800000"/>
            <a:headEnd/>
            <a:tailEnd/>
          </a:ln>
        </p:spPr>
        <p:txBody>
          <a:bodyPr wrap="none">
            <a:spAutoFit/>
          </a:bodyPr>
          <a:lstStyle/>
          <a:p>
            <a:pPr>
              <a:defRPr/>
            </a:pPr>
            <a:r>
              <a:rPr lang="es-ES" sz="2363" b="1" dirty="0">
                <a:solidFill>
                  <a:srgbClr val="BBE0E3">
                    <a:lumMod val="50000"/>
                  </a:srgbClr>
                </a:solidFill>
                <a:latin typeface="Arial" charset="0"/>
              </a:rPr>
              <a:t>PASO 9</a:t>
            </a:r>
          </a:p>
        </p:txBody>
      </p:sp>
      <p:sp>
        <p:nvSpPr>
          <p:cNvPr id="139289" name="Rectangle 25"/>
          <p:cNvSpPr>
            <a:spLocks noChangeArrowheads="1"/>
          </p:cNvSpPr>
          <p:nvPr/>
        </p:nvSpPr>
        <p:spPr bwMode="auto">
          <a:xfrm>
            <a:off x="1804503" y="5960887"/>
            <a:ext cx="1442959" cy="455959"/>
          </a:xfrm>
          <a:prstGeom prst="rect">
            <a:avLst/>
          </a:prstGeom>
          <a:noFill/>
          <a:ln w="9525">
            <a:noFill/>
            <a:miter lim="800000"/>
            <a:headEnd/>
            <a:tailEnd/>
          </a:ln>
        </p:spPr>
        <p:txBody>
          <a:bodyPr wrap="none">
            <a:spAutoFit/>
          </a:bodyPr>
          <a:lstStyle/>
          <a:p>
            <a:pPr>
              <a:defRPr/>
            </a:pPr>
            <a:r>
              <a:rPr lang="es-ES" sz="2363" b="1" dirty="0">
                <a:solidFill>
                  <a:srgbClr val="BBE0E3">
                    <a:lumMod val="50000"/>
                  </a:srgbClr>
                </a:solidFill>
                <a:latin typeface="Arial" charset="0"/>
              </a:rPr>
              <a:t>PASO 10</a:t>
            </a:r>
          </a:p>
        </p:txBody>
      </p:sp>
      <p:sp>
        <p:nvSpPr>
          <p:cNvPr id="139290" name="Rectangle 26"/>
          <p:cNvSpPr>
            <a:spLocks noChangeArrowheads="1"/>
          </p:cNvSpPr>
          <p:nvPr/>
        </p:nvSpPr>
        <p:spPr bwMode="auto">
          <a:xfrm>
            <a:off x="1855134" y="6605967"/>
            <a:ext cx="1426224" cy="455959"/>
          </a:xfrm>
          <a:prstGeom prst="rect">
            <a:avLst/>
          </a:prstGeom>
          <a:noFill/>
          <a:ln w="9525">
            <a:noFill/>
            <a:miter lim="800000"/>
            <a:headEnd/>
            <a:tailEnd/>
          </a:ln>
        </p:spPr>
        <p:txBody>
          <a:bodyPr wrap="none">
            <a:spAutoFit/>
          </a:bodyPr>
          <a:lstStyle/>
          <a:p>
            <a:pPr>
              <a:defRPr/>
            </a:pPr>
            <a:r>
              <a:rPr lang="es-ES" sz="2363" b="1" dirty="0">
                <a:solidFill>
                  <a:srgbClr val="BBE0E3">
                    <a:lumMod val="50000"/>
                  </a:srgbClr>
                </a:solidFill>
                <a:latin typeface="Arial" charset="0"/>
              </a:rPr>
              <a:t>PASO 11</a:t>
            </a:r>
          </a:p>
        </p:txBody>
      </p:sp>
      <p:sp>
        <p:nvSpPr>
          <p:cNvPr id="139291" name="Rectangle 27"/>
          <p:cNvSpPr>
            <a:spLocks noChangeArrowheads="1"/>
          </p:cNvSpPr>
          <p:nvPr/>
        </p:nvSpPr>
        <p:spPr bwMode="auto">
          <a:xfrm>
            <a:off x="1804503" y="7327932"/>
            <a:ext cx="1442959" cy="455959"/>
          </a:xfrm>
          <a:prstGeom prst="rect">
            <a:avLst/>
          </a:prstGeom>
          <a:noFill/>
          <a:ln w="9525">
            <a:noFill/>
            <a:miter lim="800000"/>
            <a:headEnd/>
            <a:tailEnd/>
          </a:ln>
        </p:spPr>
        <p:txBody>
          <a:bodyPr wrap="none">
            <a:spAutoFit/>
          </a:bodyPr>
          <a:lstStyle/>
          <a:p>
            <a:pPr>
              <a:defRPr/>
            </a:pPr>
            <a:r>
              <a:rPr lang="es-ES" sz="2363" b="1" dirty="0">
                <a:solidFill>
                  <a:srgbClr val="BBE0E3">
                    <a:lumMod val="50000"/>
                  </a:srgbClr>
                </a:solidFill>
                <a:latin typeface="Arial" charset="0"/>
              </a:rPr>
              <a:t>PASO 12</a:t>
            </a:r>
          </a:p>
        </p:txBody>
      </p:sp>
      <p:sp>
        <p:nvSpPr>
          <p:cNvPr id="139299" name="Text Box 35"/>
          <p:cNvSpPr txBox="1">
            <a:spLocks noChangeArrowheads="1"/>
          </p:cNvSpPr>
          <p:nvPr/>
        </p:nvSpPr>
        <p:spPr bwMode="auto">
          <a:xfrm>
            <a:off x="4896644" y="2682394"/>
            <a:ext cx="4583185" cy="601383"/>
          </a:xfrm>
          <a:prstGeom prst="rect">
            <a:avLst/>
          </a:prstGeom>
          <a:ln>
            <a:headEnd/>
            <a:tailEnd/>
          </a:ln>
        </p:spPr>
        <p:style>
          <a:lnRef idx="3">
            <a:schemeClr val="lt1"/>
          </a:lnRef>
          <a:fillRef idx="1">
            <a:schemeClr val="accent6"/>
          </a:fillRef>
          <a:effectRef idx="1">
            <a:schemeClr val="accent6"/>
          </a:effectRef>
          <a:fontRef idx="minor">
            <a:schemeClr val="lt1"/>
          </a:fontRef>
        </p:style>
        <p:txBody>
          <a:bodyPr wrap="square">
            <a:spAutoFit/>
          </a:bodyPr>
          <a:lstStyle/>
          <a:p>
            <a:pPr>
              <a:spcBef>
                <a:spcPct val="20000"/>
              </a:spcBef>
              <a:defRPr/>
            </a:pPr>
            <a:r>
              <a:rPr lang="es-ES_tradnl" sz="3308"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rPr>
              <a:t>7 principios HACCP</a:t>
            </a:r>
            <a:endParaRPr lang="es-ES" sz="3308"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ndParaRPr>
          </a:p>
        </p:txBody>
      </p:sp>
      <p:sp>
        <p:nvSpPr>
          <p:cNvPr id="139300" name="Rectangle 36"/>
          <p:cNvSpPr>
            <a:spLocks noChangeArrowheads="1"/>
          </p:cNvSpPr>
          <p:nvPr/>
        </p:nvSpPr>
        <p:spPr bwMode="auto">
          <a:xfrm>
            <a:off x="3527844" y="4252547"/>
            <a:ext cx="6093335" cy="419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
            <a:r>
              <a:rPr lang="es-ES" sz="2126" b="1">
                <a:solidFill>
                  <a:srgbClr val="333333"/>
                </a:solidFill>
                <a:latin typeface="Arial" pitchFamily="34" charset="0"/>
              </a:rPr>
              <a:t>PRINCIPIO 1</a:t>
            </a:r>
            <a:r>
              <a:rPr lang="es-ES" sz="2126">
                <a:solidFill>
                  <a:srgbClr val="333333"/>
                </a:solidFill>
                <a:latin typeface="Arial" pitchFamily="34" charset="0"/>
              </a:rPr>
              <a:t>: </a:t>
            </a:r>
            <a:r>
              <a:rPr lang="es-ES" sz="2126" b="1">
                <a:solidFill>
                  <a:srgbClr val="333333"/>
                </a:solidFill>
                <a:latin typeface="Arial" pitchFamily="34" charset="0"/>
              </a:rPr>
              <a:t>Realizar un análisis de peligros</a:t>
            </a:r>
            <a:r>
              <a:rPr lang="es-ES" sz="2126">
                <a:solidFill>
                  <a:srgbClr val="333333"/>
                </a:solidFill>
                <a:latin typeface="Arial" pitchFamily="34" charset="0"/>
              </a:rPr>
              <a:t>.</a:t>
            </a:r>
          </a:p>
        </p:txBody>
      </p:sp>
      <p:sp>
        <p:nvSpPr>
          <p:cNvPr id="35" name="Rectangle 3"/>
          <p:cNvSpPr>
            <a:spLocks noChangeArrowheads="1"/>
          </p:cNvSpPr>
          <p:nvPr/>
        </p:nvSpPr>
        <p:spPr bwMode="auto">
          <a:xfrm>
            <a:off x="4104556" y="792163"/>
            <a:ext cx="6303017" cy="964880"/>
          </a:xfrm>
          <a:prstGeom prst="rect">
            <a:avLst/>
          </a:prstGeom>
          <a:noFill/>
          <a:ln>
            <a:solidFill>
              <a:srgbClr val="FFCC00"/>
            </a:solidFill>
            <a:headEnd/>
            <a:tailEnd/>
          </a:ln>
        </p:spPr>
        <p:style>
          <a:lnRef idx="3">
            <a:schemeClr val="lt1"/>
          </a:lnRef>
          <a:fillRef idx="1">
            <a:schemeClr val="accent3"/>
          </a:fillRef>
          <a:effectRef idx="1">
            <a:schemeClr val="accent3"/>
          </a:effectRef>
          <a:fontRef idx="minor">
            <a:schemeClr val="lt1"/>
          </a:fontRef>
        </p:style>
        <p:txBody>
          <a:bodyPr wrap="square">
            <a:spAutoFit/>
          </a:bodyPr>
          <a:lstStyle/>
          <a:p>
            <a:pPr algn="ctr">
              <a:defRPr/>
            </a:pPr>
            <a:r>
              <a:rPr lang="es-MX" sz="2835" dirty="0">
                <a:ln w="18415" cmpd="sng">
                  <a:solidFill>
                    <a:sysClr val="windowText" lastClr="000000"/>
                  </a:solidFill>
                  <a:prstDash val="solid"/>
                </a:ln>
                <a:solidFill>
                  <a:srgbClr val="000000"/>
                </a:solidFill>
              </a:rPr>
              <a:t>12 Pasos recomendados por el CODEX ALIMENTARIOUS</a:t>
            </a:r>
            <a:endParaRPr lang="es-PE" sz="2835" dirty="0">
              <a:ln w="18415" cmpd="sng">
                <a:solidFill>
                  <a:sysClr val="windowText" lastClr="000000"/>
                </a:solidFill>
                <a:prstDash val="solid"/>
              </a:ln>
              <a:solidFill>
                <a:srgbClr val="000000"/>
              </a:solidFill>
            </a:endParaRPr>
          </a:p>
        </p:txBody>
      </p:sp>
    </p:spTree>
    <p:extLst>
      <p:ext uri="{BB962C8B-B14F-4D97-AF65-F5344CB8AC3E}">
        <p14:creationId xmlns:p14="http://schemas.microsoft.com/office/powerpoint/2010/main" val="314977244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xit" presetSubtype="0" fill="hold" grpId="0" nodeType="clickEffect">
                                  <p:stCondLst>
                                    <p:cond delay="0"/>
                                  </p:stCondLst>
                                  <p:childTnLst>
                                    <p:animEffect transition="out" filter="dissolve">
                                      <p:cBhvr>
                                        <p:cTn id="6" dur="2000"/>
                                        <p:tgtEl>
                                          <p:spTgt spid="139266"/>
                                        </p:tgtEl>
                                      </p:cBhvr>
                                    </p:animEffect>
                                    <p:set>
                                      <p:cBhvr>
                                        <p:cTn id="7" dur="1" fill="hold">
                                          <p:stCondLst>
                                            <p:cond delay="1999"/>
                                          </p:stCondLst>
                                        </p:cTn>
                                        <p:tgtEl>
                                          <p:spTgt spid="139266"/>
                                        </p:tgtEl>
                                        <p:attrNameLst>
                                          <p:attrName>style.visibility</p:attrName>
                                        </p:attrNameLst>
                                      </p:cBhvr>
                                      <p:to>
                                        <p:strVal val="hidden"/>
                                      </p:to>
                                    </p:set>
                                  </p:childTnLst>
                                </p:cTn>
                              </p:par>
                              <p:par>
                                <p:cTn id="8" presetID="9" presetClass="exit" presetSubtype="0" fill="hold" grpId="0" nodeType="withEffect">
                                  <p:stCondLst>
                                    <p:cond delay="0"/>
                                  </p:stCondLst>
                                  <p:childTnLst>
                                    <p:animEffect transition="out" filter="dissolve">
                                      <p:cBhvr>
                                        <p:cTn id="9" dur="2000"/>
                                        <p:tgtEl>
                                          <p:spTgt spid="139273"/>
                                        </p:tgtEl>
                                      </p:cBhvr>
                                    </p:animEffect>
                                    <p:set>
                                      <p:cBhvr>
                                        <p:cTn id="10" dur="1" fill="hold">
                                          <p:stCondLst>
                                            <p:cond delay="1999"/>
                                          </p:stCondLst>
                                        </p:cTn>
                                        <p:tgtEl>
                                          <p:spTgt spid="139273"/>
                                        </p:tgtEl>
                                        <p:attrNameLst>
                                          <p:attrName>style.visibility</p:attrName>
                                        </p:attrNameLst>
                                      </p:cBhvr>
                                      <p:to>
                                        <p:strVal val="hidden"/>
                                      </p:to>
                                    </p:set>
                                  </p:childTnLst>
                                </p:cTn>
                              </p:par>
                              <p:par>
                                <p:cTn id="11" presetID="9" presetClass="exit" presetSubtype="0" fill="hold" grpId="0" nodeType="withEffect">
                                  <p:stCondLst>
                                    <p:cond delay="0"/>
                                  </p:stCondLst>
                                  <p:childTnLst>
                                    <p:animEffect transition="out" filter="dissolve">
                                      <p:cBhvr>
                                        <p:cTn id="12" dur="2000"/>
                                        <p:tgtEl>
                                          <p:spTgt spid="139274"/>
                                        </p:tgtEl>
                                      </p:cBhvr>
                                    </p:animEffect>
                                    <p:set>
                                      <p:cBhvr>
                                        <p:cTn id="13" dur="1" fill="hold">
                                          <p:stCondLst>
                                            <p:cond delay="1999"/>
                                          </p:stCondLst>
                                        </p:cTn>
                                        <p:tgtEl>
                                          <p:spTgt spid="139274"/>
                                        </p:tgtEl>
                                        <p:attrNameLst>
                                          <p:attrName>style.visibility</p:attrName>
                                        </p:attrNameLst>
                                      </p:cBhvr>
                                      <p:to>
                                        <p:strVal val="hidden"/>
                                      </p:to>
                                    </p:set>
                                  </p:childTnLst>
                                </p:cTn>
                              </p:par>
                              <p:par>
                                <p:cTn id="14" presetID="9" presetClass="exit" presetSubtype="0" fill="hold" grpId="0" nodeType="withEffect">
                                  <p:stCondLst>
                                    <p:cond delay="0"/>
                                  </p:stCondLst>
                                  <p:childTnLst>
                                    <p:animEffect transition="out" filter="dissolve">
                                      <p:cBhvr>
                                        <p:cTn id="15" dur="2000"/>
                                        <p:tgtEl>
                                          <p:spTgt spid="139275"/>
                                        </p:tgtEl>
                                      </p:cBhvr>
                                    </p:animEffect>
                                    <p:set>
                                      <p:cBhvr>
                                        <p:cTn id="16" dur="1" fill="hold">
                                          <p:stCondLst>
                                            <p:cond delay="1999"/>
                                          </p:stCondLst>
                                        </p:cTn>
                                        <p:tgtEl>
                                          <p:spTgt spid="139275"/>
                                        </p:tgtEl>
                                        <p:attrNameLst>
                                          <p:attrName>style.visibility</p:attrName>
                                        </p:attrNameLst>
                                      </p:cBhvr>
                                      <p:to>
                                        <p:strVal val="hidden"/>
                                      </p:to>
                                    </p:set>
                                  </p:childTnLst>
                                </p:cTn>
                              </p:par>
                              <p:par>
                                <p:cTn id="17" presetID="9" presetClass="exit" presetSubtype="0" fill="hold" grpId="0" nodeType="withEffect">
                                  <p:stCondLst>
                                    <p:cond delay="0"/>
                                  </p:stCondLst>
                                  <p:childTnLst>
                                    <p:animEffect transition="out" filter="dissolve">
                                      <p:cBhvr>
                                        <p:cTn id="18" dur="2000"/>
                                        <p:tgtEl>
                                          <p:spTgt spid="139276"/>
                                        </p:tgtEl>
                                      </p:cBhvr>
                                    </p:animEffect>
                                    <p:set>
                                      <p:cBhvr>
                                        <p:cTn id="19" dur="1" fill="hold">
                                          <p:stCondLst>
                                            <p:cond delay="1999"/>
                                          </p:stCondLst>
                                        </p:cTn>
                                        <p:tgtEl>
                                          <p:spTgt spid="139276"/>
                                        </p:tgtEl>
                                        <p:attrNameLst>
                                          <p:attrName>style.visibility</p:attrName>
                                        </p:attrNameLst>
                                      </p:cBhvr>
                                      <p:to>
                                        <p:strVal val="hidden"/>
                                      </p:to>
                                    </p:set>
                                  </p:childTnLst>
                                </p:cTn>
                              </p:par>
                              <p:par>
                                <p:cTn id="20" presetID="9" presetClass="exit" presetSubtype="0" fill="hold" grpId="0" nodeType="withEffect">
                                  <p:stCondLst>
                                    <p:cond delay="0"/>
                                  </p:stCondLst>
                                  <p:childTnLst>
                                    <p:animEffect transition="out" filter="dissolve">
                                      <p:cBhvr>
                                        <p:cTn id="21" dur="2000"/>
                                        <p:tgtEl>
                                          <p:spTgt spid="139278"/>
                                        </p:tgtEl>
                                      </p:cBhvr>
                                    </p:animEffect>
                                    <p:set>
                                      <p:cBhvr>
                                        <p:cTn id="22" dur="1" fill="hold">
                                          <p:stCondLst>
                                            <p:cond delay="1999"/>
                                          </p:stCondLst>
                                        </p:cTn>
                                        <p:tgtEl>
                                          <p:spTgt spid="139278"/>
                                        </p:tgtEl>
                                        <p:attrNameLst>
                                          <p:attrName>style.visibility</p:attrName>
                                        </p:attrNameLst>
                                      </p:cBhvr>
                                      <p:to>
                                        <p:strVal val="hidden"/>
                                      </p:to>
                                    </p:set>
                                  </p:childTnLst>
                                </p:cTn>
                              </p:par>
                              <p:par>
                                <p:cTn id="23" presetID="9" presetClass="exit" presetSubtype="0" fill="hold" grpId="0" nodeType="withEffect">
                                  <p:stCondLst>
                                    <p:cond delay="0"/>
                                  </p:stCondLst>
                                  <p:childTnLst>
                                    <p:animEffect transition="out" filter="dissolve">
                                      <p:cBhvr>
                                        <p:cTn id="24" dur="2000"/>
                                        <p:tgtEl>
                                          <p:spTgt spid="139279"/>
                                        </p:tgtEl>
                                      </p:cBhvr>
                                    </p:animEffect>
                                    <p:set>
                                      <p:cBhvr>
                                        <p:cTn id="25" dur="1" fill="hold">
                                          <p:stCondLst>
                                            <p:cond delay="1999"/>
                                          </p:stCondLst>
                                        </p:cTn>
                                        <p:tgtEl>
                                          <p:spTgt spid="139279"/>
                                        </p:tgtEl>
                                        <p:attrNameLst>
                                          <p:attrName>style.visibility</p:attrName>
                                        </p:attrNameLst>
                                      </p:cBhvr>
                                      <p:to>
                                        <p:strVal val="hidden"/>
                                      </p:to>
                                    </p:set>
                                  </p:childTnLst>
                                </p:cTn>
                              </p:par>
                              <p:par>
                                <p:cTn id="26" presetID="9" presetClass="exit" presetSubtype="0" fill="hold" grpId="0" nodeType="withEffect">
                                  <p:stCondLst>
                                    <p:cond delay="0"/>
                                  </p:stCondLst>
                                  <p:childTnLst>
                                    <p:animEffect transition="out" filter="dissolve">
                                      <p:cBhvr>
                                        <p:cTn id="27" dur="2000"/>
                                        <p:tgtEl>
                                          <p:spTgt spid="139285"/>
                                        </p:tgtEl>
                                      </p:cBhvr>
                                    </p:animEffect>
                                    <p:set>
                                      <p:cBhvr>
                                        <p:cTn id="28" dur="1" fill="hold">
                                          <p:stCondLst>
                                            <p:cond delay="1999"/>
                                          </p:stCondLst>
                                        </p:cTn>
                                        <p:tgtEl>
                                          <p:spTgt spid="139285"/>
                                        </p:tgtEl>
                                        <p:attrNameLst>
                                          <p:attrName>style.visibility</p:attrName>
                                        </p:attrNameLst>
                                      </p:cBhvr>
                                      <p:to>
                                        <p:strVal val="hidden"/>
                                      </p:to>
                                    </p:set>
                                  </p:childTnLst>
                                </p:cTn>
                              </p:par>
                              <p:par>
                                <p:cTn id="29" presetID="9" presetClass="exit" presetSubtype="0" fill="hold" grpId="0" nodeType="withEffect">
                                  <p:stCondLst>
                                    <p:cond delay="0"/>
                                  </p:stCondLst>
                                  <p:childTnLst>
                                    <p:animEffect transition="out" filter="dissolve">
                                      <p:cBhvr>
                                        <p:cTn id="30" dur="2000"/>
                                        <p:tgtEl>
                                          <p:spTgt spid="139286"/>
                                        </p:tgtEl>
                                      </p:cBhvr>
                                    </p:animEffect>
                                    <p:set>
                                      <p:cBhvr>
                                        <p:cTn id="31" dur="1" fill="hold">
                                          <p:stCondLst>
                                            <p:cond delay="1999"/>
                                          </p:stCondLst>
                                        </p:cTn>
                                        <p:tgtEl>
                                          <p:spTgt spid="139286"/>
                                        </p:tgtEl>
                                        <p:attrNameLst>
                                          <p:attrName>style.visibility</p:attrName>
                                        </p:attrNameLst>
                                      </p:cBhvr>
                                      <p:to>
                                        <p:strVal val="hidden"/>
                                      </p:to>
                                    </p:set>
                                  </p:childTnLst>
                                </p:cTn>
                              </p:par>
                              <p:par>
                                <p:cTn id="32" presetID="9" presetClass="exit" presetSubtype="0" fill="hold" grpId="0" nodeType="withEffect">
                                  <p:stCondLst>
                                    <p:cond delay="0"/>
                                  </p:stCondLst>
                                  <p:childTnLst>
                                    <p:animEffect transition="out" filter="dissolve">
                                      <p:cBhvr>
                                        <p:cTn id="33" dur="2000"/>
                                        <p:tgtEl>
                                          <p:spTgt spid="139287"/>
                                        </p:tgtEl>
                                      </p:cBhvr>
                                    </p:animEffect>
                                    <p:set>
                                      <p:cBhvr>
                                        <p:cTn id="34" dur="1" fill="hold">
                                          <p:stCondLst>
                                            <p:cond delay="1999"/>
                                          </p:stCondLst>
                                        </p:cTn>
                                        <p:tgtEl>
                                          <p:spTgt spid="139287"/>
                                        </p:tgtEl>
                                        <p:attrNameLst>
                                          <p:attrName>style.visibility</p:attrName>
                                        </p:attrNameLst>
                                      </p:cBhvr>
                                      <p:to>
                                        <p:strVal val="hidden"/>
                                      </p:to>
                                    </p:set>
                                  </p:childTnLst>
                                </p:cTn>
                              </p:par>
                              <p:par>
                                <p:cTn id="35" presetID="9" presetClass="exit" presetSubtype="0" fill="hold" grpId="0" nodeType="withEffect">
                                  <p:stCondLst>
                                    <p:cond delay="0"/>
                                  </p:stCondLst>
                                  <p:childTnLst>
                                    <p:animEffect transition="out" filter="dissolve">
                                      <p:cBhvr>
                                        <p:cTn id="36" dur="2000"/>
                                        <p:tgtEl>
                                          <p:spTgt spid="139288"/>
                                        </p:tgtEl>
                                      </p:cBhvr>
                                    </p:animEffect>
                                    <p:set>
                                      <p:cBhvr>
                                        <p:cTn id="37" dur="1" fill="hold">
                                          <p:stCondLst>
                                            <p:cond delay="1999"/>
                                          </p:stCondLst>
                                        </p:cTn>
                                        <p:tgtEl>
                                          <p:spTgt spid="139288"/>
                                        </p:tgtEl>
                                        <p:attrNameLst>
                                          <p:attrName>style.visibility</p:attrName>
                                        </p:attrNameLst>
                                      </p:cBhvr>
                                      <p:to>
                                        <p:strVal val="hidden"/>
                                      </p:to>
                                    </p:set>
                                  </p:childTnLst>
                                </p:cTn>
                              </p:par>
                              <p:par>
                                <p:cTn id="38" presetID="9" presetClass="exit" presetSubtype="0" fill="hold" grpId="0" nodeType="withEffect">
                                  <p:stCondLst>
                                    <p:cond delay="0"/>
                                  </p:stCondLst>
                                  <p:childTnLst>
                                    <p:animEffect transition="out" filter="dissolve">
                                      <p:cBhvr>
                                        <p:cTn id="39" dur="2000"/>
                                        <p:tgtEl>
                                          <p:spTgt spid="139289"/>
                                        </p:tgtEl>
                                      </p:cBhvr>
                                    </p:animEffect>
                                    <p:set>
                                      <p:cBhvr>
                                        <p:cTn id="40" dur="1" fill="hold">
                                          <p:stCondLst>
                                            <p:cond delay="1999"/>
                                          </p:stCondLst>
                                        </p:cTn>
                                        <p:tgtEl>
                                          <p:spTgt spid="139289"/>
                                        </p:tgtEl>
                                        <p:attrNameLst>
                                          <p:attrName>style.visibility</p:attrName>
                                        </p:attrNameLst>
                                      </p:cBhvr>
                                      <p:to>
                                        <p:strVal val="hidden"/>
                                      </p:to>
                                    </p:set>
                                  </p:childTnLst>
                                </p:cTn>
                              </p:par>
                              <p:par>
                                <p:cTn id="41" presetID="9" presetClass="exit" presetSubtype="0" fill="hold" grpId="0" nodeType="withEffect">
                                  <p:stCondLst>
                                    <p:cond delay="0"/>
                                  </p:stCondLst>
                                  <p:childTnLst>
                                    <p:animEffect transition="out" filter="dissolve">
                                      <p:cBhvr>
                                        <p:cTn id="42" dur="2000"/>
                                        <p:tgtEl>
                                          <p:spTgt spid="139290"/>
                                        </p:tgtEl>
                                      </p:cBhvr>
                                    </p:animEffect>
                                    <p:set>
                                      <p:cBhvr>
                                        <p:cTn id="43" dur="1" fill="hold">
                                          <p:stCondLst>
                                            <p:cond delay="1999"/>
                                          </p:stCondLst>
                                        </p:cTn>
                                        <p:tgtEl>
                                          <p:spTgt spid="139290"/>
                                        </p:tgtEl>
                                        <p:attrNameLst>
                                          <p:attrName>style.visibility</p:attrName>
                                        </p:attrNameLst>
                                      </p:cBhvr>
                                      <p:to>
                                        <p:strVal val="hidden"/>
                                      </p:to>
                                    </p:set>
                                  </p:childTnLst>
                                </p:cTn>
                              </p:par>
                              <p:par>
                                <p:cTn id="44" presetID="9" presetClass="exit" presetSubtype="0" fill="hold" grpId="0" nodeType="withEffect">
                                  <p:stCondLst>
                                    <p:cond delay="0"/>
                                  </p:stCondLst>
                                  <p:childTnLst>
                                    <p:animEffect transition="out" filter="dissolve">
                                      <p:cBhvr>
                                        <p:cTn id="45" dur="2000"/>
                                        <p:tgtEl>
                                          <p:spTgt spid="139291"/>
                                        </p:tgtEl>
                                      </p:cBhvr>
                                    </p:animEffect>
                                    <p:set>
                                      <p:cBhvr>
                                        <p:cTn id="46" dur="1" fill="hold">
                                          <p:stCondLst>
                                            <p:cond delay="1999"/>
                                          </p:stCondLst>
                                        </p:cTn>
                                        <p:tgtEl>
                                          <p:spTgt spid="139291"/>
                                        </p:tgtEl>
                                        <p:attrNameLst>
                                          <p:attrName>style.visibility</p:attrName>
                                        </p:attrNameLst>
                                      </p:cBhvr>
                                      <p:to>
                                        <p:strVal val="hidden"/>
                                      </p:to>
                                    </p:set>
                                  </p:childTnLst>
                                </p:cTn>
                              </p:par>
                              <p:par>
                                <p:cTn id="47" presetID="9" presetClass="exit" presetSubtype="0" fill="hold" grpId="0" nodeType="withEffect">
                                  <p:stCondLst>
                                    <p:cond delay="0"/>
                                  </p:stCondLst>
                                  <p:childTnLst>
                                    <p:animEffect transition="out" filter="dissolve">
                                      <p:cBhvr>
                                        <p:cTn id="48" dur="2000"/>
                                        <p:tgtEl>
                                          <p:spTgt spid="139277"/>
                                        </p:tgtEl>
                                      </p:cBhvr>
                                    </p:animEffect>
                                    <p:set>
                                      <p:cBhvr>
                                        <p:cTn id="49" dur="1" fill="hold">
                                          <p:stCondLst>
                                            <p:cond delay="1999"/>
                                          </p:stCondLst>
                                        </p:cTn>
                                        <p:tgtEl>
                                          <p:spTgt spid="139277"/>
                                        </p:tgtEl>
                                        <p:attrNameLst>
                                          <p:attrName>style.visibility</p:attrName>
                                        </p:attrNameLst>
                                      </p:cBhvr>
                                      <p:to>
                                        <p:strVal val="hidden"/>
                                      </p:to>
                                    </p:set>
                                  </p:childTnLst>
                                </p:cTn>
                              </p:par>
                              <p:par>
                                <p:cTn id="50" presetID="6" presetClass="emph" presetSubtype="0" fill="hold" grpId="0" nodeType="withEffect">
                                  <p:stCondLst>
                                    <p:cond delay="0"/>
                                  </p:stCondLst>
                                  <p:childTnLst>
                                    <p:animScale>
                                      <p:cBhvr>
                                        <p:cTn id="51" dur="2000" fill="hold"/>
                                        <p:tgtEl>
                                          <p:spTgt spid="139300"/>
                                        </p:tgtEl>
                                      </p:cBhvr>
                                      <p:by x="150000" y="150000"/>
                                    </p:animScale>
                                  </p:childTnLst>
                                </p:cTn>
                              </p:par>
                              <p:par>
                                <p:cTn id="52" presetID="6" presetClass="emph" presetSubtype="0" fill="hold" nodeType="withEffect">
                                  <p:stCondLst>
                                    <p:cond delay="0"/>
                                  </p:stCondLst>
                                  <p:childTnLst>
                                    <p:animScale>
                                      <p:cBhvr>
                                        <p:cTn id="53" dur="2000" fill="hold"/>
                                        <p:tgtEl>
                                          <p:spTgt spid="139299"/>
                                        </p:tgtEl>
                                      </p:cBhvr>
                                      <p:by x="150000" y="150000"/>
                                    </p:animScale>
                                  </p:childTnLst>
                                </p:cTn>
                              </p:par>
                              <p:par>
                                <p:cTn id="54" presetID="49" presetClass="path" presetSubtype="0" accel="50000" decel="50000" fill="hold" grpId="1" nodeType="withEffect">
                                  <p:stCondLst>
                                    <p:cond delay="0"/>
                                  </p:stCondLst>
                                  <p:childTnLst>
                                    <p:animMotion origin="layout" path="M -4.16667E-6 -4.07407E-6 L 0.10209 0.06737 " pathEditMode="relative" rAng="0" ptsTypes="AA">
                                      <p:cBhvr>
                                        <p:cTn id="55" dur="2000" fill="hold"/>
                                        <p:tgtEl>
                                          <p:spTgt spid="139300"/>
                                        </p:tgtEl>
                                        <p:attrNameLst>
                                          <p:attrName>ppt_x</p:attrName>
                                          <p:attrName>ppt_y</p:attrName>
                                        </p:attrNameLst>
                                      </p:cBhvr>
                                      <p:rCtr x="5100" y="34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266" grpId="0" animBg="1"/>
      <p:bldP spid="139273" grpId="0"/>
      <p:bldP spid="139274" grpId="0"/>
      <p:bldP spid="139275" grpId="0"/>
      <p:bldP spid="139276" grpId="0"/>
      <p:bldP spid="139277" grpId="0"/>
      <p:bldP spid="139278" grpId="0"/>
      <p:bldP spid="139279" grpId="0"/>
      <p:bldP spid="139285" grpId="0"/>
      <p:bldP spid="139286" grpId="0"/>
      <p:bldP spid="139287" grpId="0"/>
      <p:bldP spid="139288" grpId="0"/>
      <p:bldP spid="139289" grpId="0"/>
      <p:bldP spid="139290" grpId="0"/>
      <p:bldP spid="139291" grpId="0"/>
      <p:bldP spid="139300" grpId="0"/>
      <p:bldP spid="139300" grpId="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2162702" y="4219354"/>
            <a:ext cx="3487935" cy="1255728"/>
          </a:xfrm>
          <a:prstGeom prst="rect">
            <a:avLst/>
          </a:prstGeom>
        </p:spPr>
        <p:style>
          <a:lnRef idx="1">
            <a:schemeClr val="accent4"/>
          </a:lnRef>
          <a:fillRef idx="3">
            <a:schemeClr val="accent4"/>
          </a:fillRef>
          <a:effectRef idx="2">
            <a:schemeClr val="accent4"/>
          </a:effectRef>
          <a:fontRef idx="minor">
            <a:schemeClr val="lt1"/>
          </a:fontRef>
        </p:style>
        <p:txBody>
          <a:bodyPr wrap="square">
            <a:spAutoFit/>
          </a:bodyPr>
          <a:lstStyle/>
          <a:p>
            <a:pPr algn="ctr">
              <a:defRPr/>
            </a:pPr>
            <a:r>
              <a:rPr lang="es-ES" sz="3780" b="1" dirty="0">
                <a:solidFill>
                  <a:srgbClr val="FF0000"/>
                </a:solidFill>
                <a:cs typeface="Arial" pitchFamily="34" charset="0"/>
              </a:rPr>
              <a:t>Probabilidad de ocurrencia </a:t>
            </a:r>
            <a:endParaRPr lang="es-PE" sz="3780" b="1" dirty="0">
              <a:solidFill>
                <a:srgbClr val="FF0000"/>
              </a:solidFill>
            </a:endParaRPr>
          </a:p>
        </p:txBody>
      </p:sp>
      <p:sp>
        <p:nvSpPr>
          <p:cNvPr id="8" name="7 Rectángulo"/>
          <p:cNvSpPr/>
          <p:nvPr/>
        </p:nvSpPr>
        <p:spPr>
          <a:xfrm>
            <a:off x="5650637" y="1911503"/>
            <a:ext cx="4274352" cy="1449628"/>
          </a:xfrm>
          <a:prstGeom prst="rect">
            <a:avLst/>
          </a:prstGeom>
        </p:spPr>
        <p:style>
          <a:lnRef idx="1">
            <a:schemeClr val="accent2"/>
          </a:lnRef>
          <a:fillRef idx="3">
            <a:schemeClr val="accent2"/>
          </a:fillRef>
          <a:effectRef idx="2">
            <a:schemeClr val="accent2"/>
          </a:effectRef>
          <a:fontRef idx="minor">
            <a:schemeClr val="lt1"/>
          </a:fontRef>
        </p:style>
        <p:txBody>
          <a:bodyPr wrap="square">
            <a:spAutoFit/>
          </a:bodyPr>
          <a:lstStyle/>
          <a:p>
            <a:pPr algn="ctr">
              <a:defRPr/>
            </a:pPr>
            <a:r>
              <a:rPr lang="es-ES" sz="4410" dirty="0">
                <a:solidFill>
                  <a:schemeClr val="tx1"/>
                </a:solidFill>
                <a:cs typeface="Arial" pitchFamily="34" charset="0"/>
              </a:rPr>
              <a:t>Riesgo del PELIGRO</a:t>
            </a:r>
            <a:endParaRPr lang="es-PE" sz="4410" dirty="0">
              <a:solidFill>
                <a:schemeClr val="tx1"/>
              </a:solidFill>
            </a:endParaRPr>
          </a:p>
        </p:txBody>
      </p:sp>
      <p:sp>
        <p:nvSpPr>
          <p:cNvPr id="9" name="8 Rectángulo"/>
          <p:cNvSpPr/>
          <p:nvPr/>
        </p:nvSpPr>
        <p:spPr>
          <a:xfrm>
            <a:off x="8663585" y="4266716"/>
            <a:ext cx="4388047" cy="674031"/>
          </a:xfrm>
          <a:prstGeom prst="rect">
            <a:avLst/>
          </a:prstGeom>
        </p:spPr>
        <p:style>
          <a:lnRef idx="1">
            <a:schemeClr val="accent4"/>
          </a:lnRef>
          <a:fillRef idx="3">
            <a:schemeClr val="accent4"/>
          </a:fillRef>
          <a:effectRef idx="2">
            <a:schemeClr val="accent4"/>
          </a:effectRef>
          <a:fontRef idx="minor">
            <a:schemeClr val="lt1"/>
          </a:fontRef>
        </p:style>
        <p:txBody>
          <a:bodyPr>
            <a:spAutoFit/>
          </a:bodyPr>
          <a:lstStyle/>
          <a:p>
            <a:pPr algn="ctr">
              <a:defRPr/>
            </a:pPr>
            <a:r>
              <a:rPr lang="es-ES" sz="3780" b="1" dirty="0">
                <a:solidFill>
                  <a:srgbClr val="FF0000"/>
                </a:solidFill>
                <a:cs typeface="Arial" pitchFamily="34" charset="0"/>
              </a:rPr>
              <a:t>Gravedad</a:t>
            </a:r>
            <a:endParaRPr lang="es-PE" sz="3780" b="1" dirty="0">
              <a:solidFill>
                <a:srgbClr val="FF0000"/>
              </a:solidFill>
            </a:endParaRPr>
          </a:p>
        </p:txBody>
      </p:sp>
      <p:cxnSp>
        <p:nvCxnSpPr>
          <p:cNvPr id="77835" name="10 Conector angular"/>
          <p:cNvCxnSpPr>
            <a:cxnSpLocks noChangeShapeType="1"/>
          </p:cNvCxnSpPr>
          <p:nvPr/>
        </p:nvCxnSpPr>
        <p:spPr bwMode="auto">
          <a:xfrm rot="5400000">
            <a:off x="5425679" y="1850270"/>
            <a:ext cx="862607" cy="3837979"/>
          </a:xfrm>
          <a:prstGeom prst="bentConnector3">
            <a:avLst>
              <a:gd name="adj1" fmla="val 50000"/>
            </a:avLst>
          </a:prstGeom>
          <a:noFill/>
          <a:ln w="38100" algn="ctr">
            <a:solidFill>
              <a:srgbClr val="BE4B48"/>
            </a:solidFill>
            <a:miter lim="800000"/>
            <a:headEnd/>
            <a:tailEnd type="arrow" w="med" len="med"/>
          </a:ln>
          <a:extLst>
            <a:ext uri="{909E8E84-426E-40DD-AFC4-6F175D3DCCD1}">
              <a14:hiddenFill xmlns:a14="http://schemas.microsoft.com/office/drawing/2010/main">
                <a:noFill/>
              </a14:hiddenFill>
            </a:ext>
          </a:extLst>
        </p:spPr>
      </p:cxnSp>
      <p:cxnSp>
        <p:nvCxnSpPr>
          <p:cNvPr id="77836" name="11 Conector angular"/>
          <p:cNvCxnSpPr>
            <a:cxnSpLocks noChangeShapeType="1"/>
          </p:cNvCxnSpPr>
          <p:nvPr/>
        </p:nvCxnSpPr>
        <p:spPr bwMode="auto">
          <a:xfrm rot="16200000" flipH="1">
            <a:off x="8887361" y="2226567"/>
            <a:ext cx="860108" cy="3082886"/>
          </a:xfrm>
          <a:prstGeom prst="bentConnector3">
            <a:avLst>
              <a:gd name="adj1" fmla="val 50000"/>
            </a:avLst>
          </a:prstGeom>
          <a:noFill/>
          <a:ln w="38100" algn="ctr">
            <a:solidFill>
              <a:srgbClr val="BE4B48"/>
            </a:solidFill>
            <a:miter lim="800000"/>
            <a:headEnd/>
            <a:tailEnd type="arrow" w="med" len="med"/>
          </a:ln>
          <a:extLst>
            <a:ext uri="{909E8E84-426E-40DD-AFC4-6F175D3DCCD1}">
              <a14:hiddenFill xmlns:a14="http://schemas.microsoft.com/office/drawing/2010/main">
                <a:noFill/>
              </a14:hiddenFill>
            </a:ext>
          </a:extLst>
        </p:spPr>
      </p:cxnSp>
      <p:sp>
        <p:nvSpPr>
          <p:cNvPr id="13" name="Text Box 22"/>
          <p:cNvSpPr txBox="1">
            <a:spLocks noChangeArrowheads="1"/>
          </p:cNvSpPr>
          <p:nvPr/>
        </p:nvSpPr>
        <p:spPr bwMode="auto">
          <a:xfrm>
            <a:off x="2250281" y="970356"/>
            <a:ext cx="10801350" cy="867930"/>
          </a:xfrm>
          <a:prstGeom prst="rect">
            <a:avLst/>
          </a:prstGeom>
          <a:solidFill>
            <a:schemeClr val="accent2"/>
          </a:solidFill>
          <a:ln>
            <a:headEnd/>
            <a:tailEnd/>
          </a:ln>
        </p:spPr>
        <p:style>
          <a:lnRef idx="1">
            <a:schemeClr val="accent3"/>
          </a:lnRef>
          <a:fillRef idx="3">
            <a:schemeClr val="accent3"/>
          </a:fillRef>
          <a:effectRef idx="2">
            <a:schemeClr val="accent3"/>
          </a:effectRef>
          <a:fontRef idx="minor">
            <a:schemeClr val="lt1"/>
          </a:fontRef>
        </p:style>
        <p:txBody>
          <a:bodyPr anchor="ctr">
            <a:spAutoFit/>
          </a:bodyPr>
          <a:lstStyle/>
          <a:p>
            <a:pPr algn="ctr">
              <a:spcBef>
                <a:spcPct val="50000"/>
              </a:spcBef>
              <a:defRPr/>
            </a:pPr>
            <a:r>
              <a:rPr lang="es-ES_tradnl" sz="5040" b="1" dirty="0" smtClean="0">
                <a:solidFill>
                  <a:schemeClr val="bg1"/>
                </a:solidFill>
              </a:rPr>
              <a:t> P1 : ANÁLISIS </a:t>
            </a:r>
            <a:r>
              <a:rPr lang="es-ES_tradnl" sz="5040" b="1" dirty="0">
                <a:solidFill>
                  <a:schemeClr val="bg1"/>
                </a:solidFill>
              </a:rPr>
              <a:t>DE PELIGROS</a:t>
            </a:r>
            <a:endParaRPr lang="es-ES" sz="5040" b="1" dirty="0">
              <a:solidFill>
                <a:schemeClr val="bg1"/>
              </a:solidFill>
            </a:endParaRPr>
          </a:p>
        </p:txBody>
      </p:sp>
      <p:sp>
        <p:nvSpPr>
          <p:cNvPr id="16" name="15 Rectángulo"/>
          <p:cNvSpPr/>
          <p:nvPr/>
        </p:nvSpPr>
        <p:spPr>
          <a:xfrm>
            <a:off x="2495314" y="5619490"/>
            <a:ext cx="2475309" cy="528606"/>
          </a:xfrm>
          <a:prstGeom prst="rect">
            <a:avLst/>
          </a:prstGeom>
          <a:ln/>
        </p:spPr>
        <p:style>
          <a:lnRef idx="3">
            <a:schemeClr val="lt1"/>
          </a:lnRef>
          <a:fillRef idx="1">
            <a:schemeClr val="accent3"/>
          </a:fillRef>
          <a:effectRef idx="1">
            <a:schemeClr val="accent3"/>
          </a:effectRef>
          <a:fontRef idx="minor">
            <a:schemeClr val="lt1"/>
          </a:fontRef>
        </p:style>
        <p:txBody>
          <a:bodyPr>
            <a:spAutoFit/>
          </a:bodyPr>
          <a:lstStyle/>
          <a:p>
            <a:pPr algn="ctr">
              <a:defRPr/>
            </a:pPr>
            <a:r>
              <a:rPr lang="es-ES" sz="2835" dirty="0">
                <a:solidFill>
                  <a:sysClr val="windowText" lastClr="000000"/>
                </a:solidFill>
                <a:cs typeface="Arial" pitchFamily="34" charset="0"/>
              </a:rPr>
              <a:t>Alto</a:t>
            </a:r>
            <a:endParaRPr lang="es-PE" sz="2835" dirty="0">
              <a:solidFill>
                <a:sysClr val="windowText" lastClr="000000"/>
              </a:solidFill>
            </a:endParaRPr>
          </a:p>
        </p:txBody>
      </p:sp>
      <p:sp>
        <p:nvSpPr>
          <p:cNvPr id="14" name="13 Rectángulo"/>
          <p:cNvSpPr/>
          <p:nvPr/>
        </p:nvSpPr>
        <p:spPr>
          <a:xfrm>
            <a:off x="2495314" y="6149558"/>
            <a:ext cx="2475309" cy="528606"/>
          </a:xfrm>
          <a:prstGeom prst="rect">
            <a:avLst/>
          </a:prstGeom>
          <a:ln/>
        </p:spPr>
        <p:style>
          <a:lnRef idx="3">
            <a:schemeClr val="lt1"/>
          </a:lnRef>
          <a:fillRef idx="1">
            <a:schemeClr val="accent3"/>
          </a:fillRef>
          <a:effectRef idx="1">
            <a:schemeClr val="accent3"/>
          </a:effectRef>
          <a:fontRef idx="minor">
            <a:schemeClr val="lt1"/>
          </a:fontRef>
        </p:style>
        <p:txBody>
          <a:bodyPr>
            <a:spAutoFit/>
          </a:bodyPr>
          <a:lstStyle/>
          <a:p>
            <a:pPr algn="ctr">
              <a:defRPr/>
            </a:pPr>
            <a:r>
              <a:rPr lang="es-ES" sz="2835" dirty="0">
                <a:solidFill>
                  <a:sysClr val="windowText" lastClr="000000"/>
                </a:solidFill>
                <a:cs typeface="Arial" pitchFamily="34" charset="0"/>
              </a:rPr>
              <a:t>Medio</a:t>
            </a:r>
            <a:endParaRPr lang="es-PE" sz="2835" dirty="0">
              <a:solidFill>
                <a:sysClr val="windowText" lastClr="000000"/>
              </a:solidFill>
            </a:endParaRPr>
          </a:p>
        </p:txBody>
      </p:sp>
      <p:sp>
        <p:nvSpPr>
          <p:cNvPr id="15" name="14 Rectángulo"/>
          <p:cNvSpPr/>
          <p:nvPr/>
        </p:nvSpPr>
        <p:spPr>
          <a:xfrm>
            <a:off x="2377798" y="6739176"/>
            <a:ext cx="2832855" cy="528606"/>
          </a:xfrm>
          <a:prstGeom prst="rect">
            <a:avLst/>
          </a:prstGeom>
          <a:ln/>
        </p:spPr>
        <p:style>
          <a:lnRef idx="3">
            <a:schemeClr val="lt1"/>
          </a:lnRef>
          <a:fillRef idx="1">
            <a:schemeClr val="accent3"/>
          </a:fillRef>
          <a:effectRef idx="1">
            <a:schemeClr val="accent3"/>
          </a:effectRef>
          <a:fontRef idx="minor">
            <a:schemeClr val="lt1"/>
          </a:fontRef>
        </p:style>
        <p:txBody>
          <a:bodyPr wrap="square">
            <a:spAutoFit/>
          </a:bodyPr>
          <a:lstStyle/>
          <a:p>
            <a:pPr algn="ctr">
              <a:defRPr/>
            </a:pPr>
            <a:r>
              <a:rPr lang="es-ES" sz="2835" dirty="0">
                <a:solidFill>
                  <a:sysClr val="windowText" lastClr="000000"/>
                </a:solidFill>
                <a:cs typeface="Arial" pitchFamily="34" charset="0"/>
              </a:rPr>
              <a:t>Bajo</a:t>
            </a:r>
            <a:endParaRPr lang="es-PE" sz="2835" dirty="0">
              <a:solidFill>
                <a:sysClr val="windowText" lastClr="000000"/>
              </a:solidFill>
            </a:endParaRPr>
          </a:p>
        </p:txBody>
      </p:sp>
      <p:sp>
        <p:nvSpPr>
          <p:cNvPr id="17" name="16 Rectángulo"/>
          <p:cNvSpPr/>
          <p:nvPr/>
        </p:nvSpPr>
        <p:spPr>
          <a:xfrm>
            <a:off x="2440032" y="7328690"/>
            <a:ext cx="2832855" cy="528606"/>
          </a:xfrm>
          <a:prstGeom prst="rect">
            <a:avLst/>
          </a:prstGeom>
          <a:ln/>
        </p:spPr>
        <p:style>
          <a:lnRef idx="3">
            <a:schemeClr val="lt1"/>
          </a:lnRef>
          <a:fillRef idx="1">
            <a:schemeClr val="accent3"/>
          </a:fillRef>
          <a:effectRef idx="1">
            <a:schemeClr val="accent3"/>
          </a:effectRef>
          <a:fontRef idx="minor">
            <a:schemeClr val="lt1"/>
          </a:fontRef>
        </p:style>
        <p:txBody>
          <a:bodyPr wrap="square">
            <a:spAutoFit/>
          </a:bodyPr>
          <a:lstStyle/>
          <a:p>
            <a:pPr algn="ctr">
              <a:defRPr/>
            </a:pPr>
            <a:r>
              <a:rPr lang="es-ES" sz="2835" dirty="0">
                <a:solidFill>
                  <a:sysClr val="windowText" lastClr="000000"/>
                </a:solidFill>
                <a:cs typeface="Arial" pitchFamily="34" charset="0"/>
              </a:rPr>
              <a:t>Insignificante</a:t>
            </a:r>
            <a:endParaRPr lang="es-PE" sz="2835" dirty="0">
              <a:solidFill>
                <a:sysClr val="windowText" lastClr="000000"/>
              </a:solidFill>
            </a:endParaRPr>
          </a:p>
        </p:txBody>
      </p:sp>
      <p:sp>
        <p:nvSpPr>
          <p:cNvPr id="19" name="18 Rectángulo"/>
          <p:cNvSpPr/>
          <p:nvPr/>
        </p:nvSpPr>
        <p:spPr>
          <a:xfrm>
            <a:off x="8676086" y="5435718"/>
            <a:ext cx="2125266" cy="528606"/>
          </a:xfrm>
          <a:prstGeom prst="rect">
            <a:avLst/>
          </a:prstGeom>
          <a:ln/>
        </p:spPr>
        <p:style>
          <a:lnRef idx="3">
            <a:schemeClr val="lt1"/>
          </a:lnRef>
          <a:fillRef idx="1">
            <a:schemeClr val="accent3"/>
          </a:fillRef>
          <a:effectRef idx="1">
            <a:schemeClr val="accent3"/>
          </a:effectRef>
          <a:fontRef idx="minor">
            <a:schemeClr val="lt1"/>
          </a:fontRef>
        </p:style>
        <p:txBody>
          <a:bodyPr wrap="square">
            <a:spAutoFit/>
          </a:bodyPr>
          <a:lstStyle/>
          <a:p>
            <a:pPr algn="ctr">
              <a:defRPr/>
            </a:pPr>
            <a:r>
              <a:rPr lang="es-ES" sz="2835" dirty="0">
                <a:solidFill>
                  <a:sysClr val="windowText" lastClr="000000"/>
                </a:solidFill>
                <a:cs typeface="Arial" pitchFamily="34" charset="0"/>
              </a:rPr>
              <a:t>Alta</a:t>
            </a:r>
            <a:endParaRPr lang="es-PE" sz="2835" dirty="0">
              <a:solidFill>
                <a:sysClr val="windowText" lastClr="000000"/>
              </a:solidFill>
            </a:endParaRPr>
          </a:p>
        </p:txBody>
      </p:sp>
      <p:sp>
        <p:nvSpPr>
          <p:cNvPr id="21" name="20 Rectángulo"/>
          <p:cNvSpPr/>
          <p:nvPr/>
        </p:nvSpPr>
        <p:spPr>
          <a:xfrm>
            <a:off x="8663584" y="5910778"/>
            <a:ext cx="2250281" cy="528606"/>
          </a:xfrm>
          <a:prstGeom prst="rect">
            <a:avLst/>
          </a:prstGeom>
          <a:ln/>
        </p:spPr>
        <p:style>
          <a:lnRef idx="3">
            <a:schemeClr val="lt1"/>
          </a:lnRef>
          <a:fillRef idx="1">
            <a:schemeClr val="accent3"/>
          </a:fillRef>
          <a:effectRef idx="1">
            <a:schemeClr val="accent3"/>
          </a:effectRef>
          <a:fontRef idx="minor">
            <a:schemeClr val="lt1"/>
          </a:fontRef>
        </p:style>
        <p:txBody>
          <a:bodyPr>
            <a:spAutoFit/>
          </a:bodyPr>
          <a:lstStyle/>
          <a:p>
            <a:pPr algn="ctr">
              <a:defRPr/>
            </a:pPr>
            <a:r>
              <a:rPr lang="es-ES" sz="2835" dirty="0">
                <a:solidFill>
                  <a:sysClr val="windowText" lastClr="000000"/>
                </a:solidFill>
                <a:cs typeface="Arial" pitchFamily="34" charset="0"/>
              </a:rPr>
              <a:t>Media</a:t>
            </a:r>
            <a:endParaRPr lang="es-PE" sz="2835" dirty="0">
              <a:solidFill>
                <a:sysClr val="windowText" lastClr="000000"/>
              </a:solidFill>
            </a:endParaRPr>
          </a:p>
        </p:txBody>
      </p:sp>
      <p:sp>
        <p:nvSpPr>
          <p:cNvPr id="22" name="21 Rectángulo"/>
          <p:cNvSpPr/>
          <p:nvPr/>
        </p:nvSpPr>
        <p:spPr>
          <a:xfrm>
            <a:off x="8663584" y="6585862"/>
            <a:ext cx="2250281" cy="528606"/>
          </a:xfrm>
          <a:prstGeom prst="rect">
            <a:avLst/>
          </a:prstGeom>
          <a:ln/>
        </p:spPr>
        <p:style>
          <a:lnRef idx="3">
            <a:schemeClr val="lt1"/>
          </a:lnRef>
          <a:fillRef idx="1">
            <a:schemeClr val="accent3"/>
          </a:fillRef>
          <a:effectRef idx="1">
            <a:schemeClr val="accent3"/>
          </a:effectRef>
          <a:fontRef idx="minor">
            <a:schemeClr val="lt1"/>
          </a:fontRef>
        </p:style>
        <p:txBody>
          <a:bodyPr>
            <a:spAutoFit/>
          </a:bodyPr>
          <a:lstStyle/>
          <a:p>
            <a:pPr algn="ctr">
              <a:defRPr/>
            </a:pPr>
            <a:r>
              <a:rPr lang="es-ES" sz="2835" dirty="0">
                <a:solidFill>
                  <a:sysClr val="windowText" lastClr="000000"/>
                </a:solidFill>
                <a:cs typeface="Arial" pitchFamily="34" charset="0"/>
              </a:rPr>
              <a:t>Baja</a:t>
            </a:r>
            <a:endParaRPr lang="es-PE" sz="2835" dirty="0">
              <a:solidFill>
                <a:sysClr val="windowText" lastClr="000000"/>
              </a:solidFill>
            </a:endParaRPr>
          </a:p>
        </p:txBody>
      </p:sp>
      <p:sp>
        <p:nvSpPr>
          <p:cNvPr id="23" name="22 Rectángulo"/>
          <p:cNvSpPr/>
          <p:nvPr/>
        </p:nvSpPr>
        <p:spPr>
          <a:xfrm>
            <a:off x="8335026" y="7215278"/>
            <a:ext cx="3040380" cy="528606"/>
          </a:xfrm>
          <a:prstGeom prst="rect">
            <a:avLst/>
          </a:prstGeom>
          <a:ln/>
        </p:spPr>
        <p:style>
          <a:lnRef idx="3">
            <a:schemeClr val="lt1"/>
          </a:lnRef>
          <a:fillRef idx="1">
            <a:schemeClr val="accent3"/>
          </a:fillRef>
          <a:effectRef idx="1">
            <a:schemeClr val="accent3"/>
          </a:effectRef>
          <a:fontRef idx="minor">
            <a:schemeClr val="lt1"/>
          </a:fontRef>
        </p:style>
        <p:txBody>
          <a:bodyPr>
            <a:spAutoFit/>
          </a:bodyPr>
          <a:lstStyle/>
          <a:p>
            <a:pPr algn="ctr">
              <a:defRPr/>
            </a:pPr>
            <a:r>
              <a:rPr lang="es-ES" sz="2835" dirty="0">
                <a:solidFill>
                  <a:sysClr val="windowText" lastClr="000000"/>
                </a:solidFill>
                <a:cs typeface="Arial" pitchFamily="34" charset="0"/>
              </a:rPr>
              <a:t>Insignificante</a:t>
            </a:r>
            <a:endParaRPr lang="es-PE" sz="2835" dirty="0">
              <a:solidFill>
                <a:sysClr val="windowText" lastClr="000000"/>
              </a:solidFill>
            </a:endParaRPr>
          </a:p>
        </p:txBody>
      </p:sp>
      <p:sp>
        <p:nvSpPr>
          <p:cNvPr id="18" name="17 Rectángulo"/>
          <p:cNvSpPr/>
          <p:nvPr/>
        </p:nvSpPr>
        <p:spPr>
          <a:xfrm>
            <a:off x="2377799" y="9193689"/>
            <a:ext cx="2910363" cy="528606"/>
          </a:xfrm>
          <a:prstGeom prst="rect">
            <a:avLst/>
          </a:prstGeom>
          <a:ln/>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es-ES" sz="2835" dirty="0">
                <a:solidFill>
                  <a:sysClr val="windowText" lastClr="000000"/>
                </a:solidFill>
                <a:cs typeface="Arial" pitchFamily="34" charset="0"/>
              </a:rPr>
              <a:t>Establecer los </a:t>
            </a:r>
            <a:endParaRPr lang="es-PE" sz="2835" dirty="0">
              <a:solidFill>
                <a:sysClr val="windowText" lastClr="000000"/>
              </a:solidFill>
            </a:endParaRPr>
          </a:p>
        </p:txBody>
      </p:sp>
      <p:sp>
        <p:nvSpPr>
          <p:cNvPr id="20" name="19 Rectángulo"/>
          <p:cNvSpPr/>
          <p:nvPr/>
        </p:nvSpPr>
        <p:spPr>
          <a:xfrm>
            <a:off x="7948493" y="9193689"/>
            <a:ext cx="4765597" cy="528606"/>
          </a:xfrm>
          <a:prstGeom prst="rect">
            <a:avLst/>
          </a:prstGeom>
          <a:ln/>
        </p:spPr>
        <p:style>
          <a:lnRef idx="3">
            <a:schemeClr val="lt1"/>
          </a:lnRef>
          <a:fillRef idx="1">
            <a:schemeClr val="dk1"/>
          </a:fillRef>
          <a:effectRef idx="1">
            <a:schemeClr val="dk1"/>
          </a:effectRef>
          <a:fontRef idx="minor">
            <a:schemeClr val="lt1"/>
          </a:fontRef>
        </p:style>
        <p:txBody>
          <a:bodyPr wrap="square">
            <a:spAutoFit/>
          </a:bodyPr>
          <a:lstStyle/>
          <a:p>
            <a:pPr algn="ctr">
              <a:defRPr/>
            </a:pPr>
            <a:r>
              <a:rPr lang="es-ES" sz="2835" dirty="0">
                <a:ln w="10160">
                  <a:solidFill>
                    <a:schemeClr val="accent5"/>
                  </a:solidFill>
                  <a:prstDash val="solid"/>
                </a:ln>
                <a:solidFill>
                  <a:srgbClr val="FFFFFF"/>
                </a:solidFill>
                <a:effectLst>
                  <a:outerShdw blurRad="38100" dist="22860" dir="5400000" algn="tl" rotWithShape="0">
                    <a:srgbClr val="000000">
                      <a:alpha val="30000"/>
                    </a:srgbClr>
                  </a:outerShdw>
                </a:effectLst>
                <a:cs typeface="Arial" pitchFamily="34" charset="0"/>
              </a:rPr>
              <a:t>Peligros Significativos</a:t>
            </a:r>
            <a:endParaRPr lang="es-PE" sz="2835"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24" name="23 Cerrar llave"/>
          <p:cNvSpPr/>
          <p:nvPr/>
        </p:nvSpPr>
        <p:spPr>
          <a:xfrm rot="5400000">
            <a:off x="6300790" y="5323204"/>
            <a:ext cx="787597" cy="6638331"/>
          </a:xfrm>
          <a:prstGeom prst="rightBrace">
            <a:avLst/>
          </a:prstGeom>
          <a:ln w="38100">
            <a:solidFill>
              <a:schemeClr val="accent4"/>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s-ES" sz="2835"/>
          </a:p>
        </p:txBody>
      </p:sp>
      <p:cxnSp>
        <p:nvCxnSpPr>
          <p:cNvPr id="26" name="25 Conector recto de flecha"/>
          <p:cNvCxnSpPr>
            <a:stCxn id="18" idx="3"/>
          </p:cNvCxnSpPr>
          <p:nvPr/>
        </p:nvCxnSpPr>
        <p:spPr>
          <a:xfrm>
            <a:off x="5288162" y="9457992"/>
            <a:ext cx="2641044" cy="50735"/>
          </a:xfrm>
          <a:prstGeom prst="straightConnector1">
            <a:avLst/>
          </a:prstGeom>
          <a:ln w="38100">
            <a:solidFill>
              <a:schemeClr val="accent4"/>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2423768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ipe(down)">
                                      <p:cBhvr>
                                        <p:cTn id="10" dur="500"/>
                                        <p:tgtEl>
                                          <p:spTgt spid="14"/>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down)">
                                      <p:cBhvr>
                                        <p:cTn id="13" dur="500"/>
                                        <p:tgtEl>
                                          <p:spTgt spid="15"/>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down)">
                                      <p:cBhvr>
                                        <p:cTn id="16" dur="500"/>
                                        <p:tgtEl>
                                          <p:spTgt spid="17"/>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down)">
                                      <p:cBhvr>
                                        <p:cTn id="19" dur="500"/>
                                        <p:tgtEl>
                                          <p:spTgt spid="19"/>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down)">
                                      <p:cBhvr>
                                        <p:cTn id="22" dur="500"/>
                                        <p:tgtEl>
                                          <p:spTgt spid="21"/>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wipe(down)">
                                      <p:cBhvr>
                                        <p:cTn id="25" dur="500"/>
                                        <p:tgtEl>
                                          <p:spTgt spid="22"/>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wipe(down)">
                                      <p:cBhvr>
                                        <p:cTn id="28" dur="500"/>
                                        <p:tgtEl>
                                          <p:spTgt spid="23"/>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wipe(down)">
                                      <p:cBhvr>
                                        <p:cTn id="31" dur="500"/>
                                        <p:tgtEl>
                                          <p:spTgt spid="18"/>
                                        </p:tgtEl>
                                      </p:cBhvr>
                                    </p:animEffect>
                                  </p:childTnLst>
                                </p:cTn>
                              </p:par>
                              <p:par>
                                <p:cTn id="32" presetID="22" presetClass="entr" presetSubtype="4" fill="hold"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wipe(down)">
                                      <p:cBhvr>
                                        <p:cTn id="3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4" grpId="0" animBg="1"/>
      <p:bldP spid="15" grpId="0" animBg="1"/>
      <p:bldP spid="17" grpId="0" animBg="1"/>
      <p:bldP spid="19" grpId="0" animBg="1"/>
      <p:bldP spid="21" grpId="0" animBg="1"/>
      <p:bldP spid="22" grpId="0" animBg="1"/>
      <p:bldP spid="23" grpId="0" animBg="1"/>
      <p:bldP spid="18"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3"/>
          <p:cNvSpPr>
            <a:spLocks noChangeArrowheads="1"/>
          </p:cNvSpPr>
          <p:nvPr/>
        </p:nvSpPr>
        <p:spPr bwMode="auto">
          <a:xfrm>
            <a:off x="350060" y="2160316"/>
            <a:ext cx="5505688" cy="1327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7" tIns="45719" rIns="91437" bIns="45719"/>
          <a:lstStyle/>
          <a:p>
            <a:pPr>
              <a:spcBef>
                <a:spcPts val="0"/>
              </a:spcBef>
            </a:pPr>
            <a:r>
              <a:rPr lang="es-ES_tradnl" sz="2800" b="1" dirty="0">
                <a:solidFill>
                  <a:srgbClr val="2C098F"/>
                </a:solidFill>
                <a:latin typeface="+mn-lt"/>
                <a:ea typeface="ヒラギノ角ゴ Pro W3"/>
                <a:cs typeface="ヒラギノ角ゴ Pro W3"/>
              </a:rPr>
              <a:t>Puede afectar a un grupo de personas, </a:t>
            </a:r>
            <a:endParaRPr lang="es-ES_tradnl" sz="2800" b="1" dirty="0" smtClean="0">
              <a:solidFill>
                <a:srgbClr val="2C098F"/>
              </a:solidFill>
              <a:latin typeface="+mn-lt"/>
              <a:ea typeface="ヒラギノ角ゴ Pro W3"/>
              <a:cs typeface="ヒラギノ角ゴ Pro W3"/>
            </a:endParaRPr>
          </a:p>
          <a:p>
            <a:pPr>
              <a:spcBef>
                <a:spcPts val="0"/>
              </a:spcBef>
            </a:pPr>
            <a:r>
              <a:rPr lang="es-ES_tradnl" sz="2800" b="1" dirty="0" smtClean="0">
                <a:solidFill>
                  <a:srgbClr val="2C098F"/>
                </a:solidFill>
                <a:latin typeface="+mn-lt"/>
                <a:ea typeface="ヒラギノ角ゴ Pro W3"/>
                <a:cs typeface="ヒラギノ角ゴ Pro W3"/>
              </a:rPr>
              <a:t>no </a:t>
            </a:r>
            <a:r>
              <a:rPr lang="es-ES_tradnl" sz="2800" b="1" dirty="0">
                <a:solidFill>
                  <a:srgbClr val="2C098F"/>
                </a:solidFill>
                <a:latin typeface="+mn-lt"/>
                <a:ea typeface="ヒラギノ角ゴ Pro W3"/>
                <a:cs typeface="ヒラギノ角ゴ Pro W3"/>
              </a:rPr>
              <a:t>se propaga.</a:t>
            </a:r>
          </a:p>
        </p:txBody>
      </p:sp>
      <p:sp>
        <p:nvSpPr>
          <p:cNvPr id="339973" name="Rectangle 5"/>
          <p:cNvSpPr>
            <a:spLocks noChangeArrowheads="1"/>
          </p:cNvSpPr>
          <p:nvPr/>
        </p:nvSpPr>
        <p:spPr bwMode="auto">
          <a:xfrm>
            <a:off x="405052" y="1385984"/>
            <a:ext cx="4330541" cy="523218"/>
          </a:xfrm>
          <a:prstGeom prst="rect">
            <a:avLst/>
          </a:prstGeom>
          <a:ln w="12700">
            <a:solidFill>
              <a:srgbClr val="120270"/>
            </a:solidFill>
            <a:headEnd/>
            <a:tailEnd/>
          </a:ln>
        </p:spPr>
        <p:style>
          <a:lnRef idx="2">
            <a:schemeClr val="accent6"/>
          </a:lnRef>
          <a:fillRef idx="1">
            <a:schemeClr val="lt1"/>
          </a:fillRef>
          <a:effectRef idx="0">
            <a:schemeClr val="accent6"/>
          </a:effectRef>
          <a:fontRef idx="minor">
            <a:schemeClr val="dk1"/>
          </a:fontRef>
        </p:style>
        <p:txBody>
          <a:bodyPr lIns="91437" tIns="45719" rIns="91437" bIns="45719">
            <a:spAutoFit/>
          </a:bodyPr>
          <a:lstStyle/>
          <a:p>
            <a:pPr algn="ctr">
              <a:defRPr/>
            </a:pPr>
            <a:r>
              <a:rPr lang="es-ES" sz="2800" b="1" dirty="0">
                <a:solidFill>
                  <a:srgbClr val="2C098F"/>
                </a:solidFill>
              </a:rPr>
              <a:t>PELIGROS QUÍMICOS</a:t>
            </a:r>
            <a:endParaRPr lang="es-PE" sz="2800" b="1" dirty="0">
              <a:solidFill>
                <a:srgbClr val="2C098F"/>
              </a:solidFill>
            </a:endParaRPr>
          </a:p>
        </p:txBody>
      </p:sp>
      <p:graphicFrame>
        <p:nvGraphicFramePr>
          <p:cNvPr id="180228" name="Object 3"/>
          <p:cNvGraphicFramePr>
            <a:graphicFrameLocks noGrp="1" noChangeAspect="1"/>
          </p:cNvGraphicFramePr>
          <p:nvPr>
            <p:ph idx="1"/>
            <p:extLst/>
          </p:nvPr>
        </p:nvGraphicFramePr>
        <p:xfrm>
          <a:off x="5290857" y="2960275"/>
          <a:ext cx="4887913" cy="5694362"/>
        </p:xfrm>
        <a:graphic>
          <a:graphicData uri="http://schemas.openxmlformats.org/presentationml/2006/ole">
            <mc:AlternateContent xmlns:mc="http://schemas.openxmlformats.org/markup-compatibility/2006">
              <mc:Choice xmlns:v="urn:schemas-microsoft-com:vml" Requires="v">
                <p:oleObj spid="_x0000_s9237" name="Document" r:id="rId4" imgW="4887321" imgH="5694215" progId="Word.Document.8">
                  <p:embed/>
                </p:oleObj>
              </mc:Choice>
              <mc:Fallback>
                <p:oleObj name="Document" r:id="rId4" imgW="4887321" imgH="5694215" progId="Word.Document.8">
                  <p:embed/>
                  <p:pic>
                    <p:nvPicPr>
                      <p:cNvPr id="0" name=""/>
                      <p:cNvPicPr>
                        <a:picLocks noGrp="1" noChangeAspect="1" noChangeArrowheads="1"/>
                      </p:cNvPicPr>
                      <p:nvPr/>
                    </p:nvPicPr>
                    <p:blipFill>
                      <a:blip r:embed="rId5"/>
                      <a:srcRect b="15703"/>
                      <a:stretch>
                        <a:fillRect/>
                      </a:stretch>
                    </p:blipFill>
                    <p:spPr bwMode="auto">
                      <a:xfrm>
                        <a:off x="5290857" y="2960275"/>
                        <a:ext cx="4887913" cy="5694362"/>
                      </a:xfrm>
                      <a:prstGeom prst="rect">
                        <a:avLst/>
                      </a:prstGeom>
                      <a:noFill/>
                      <a:ln>
                        <a:noFill/>
                      </a:ln>
                      <a:extLst/>
                    </p:spPr>
                  </p:pic>
                </p:oleObj>
              </mc:Fallback>
            </mc:AlternateContent>
          </a:graphicData>
        </a:graphic>
      </p:graphicFrame>
      <p:sp>
        <p:nvSpPr>
          <p:cNvPr id="14" name="Rectangle 5"/>
          <p:cNvSpPr>
            <a:spLocks noChangeArrowheads="1"/>
          </p:cNvSpPr>
          <p:nvPr/>
        </p:nvSpPr>
        <p:spPr bwMode="auto">
          <a:xfrm>
            <a:off x="5840730" y="1402289"/>
            <a:ext cx="3720465" cy="523218"/>
          </a:xfrm>
          <a:prstGeom prst="rect">
            <a:avLst/>
          </a:prstGeom>
          <a:noFill/>
          <a:ln w="19050">
            <a:solidFill>
              <a:srgbClr val="120270"/>
            </a:solidFill>
            <a:miter lim="800000"/>
            <a:headEnd/>
            <a:tailEnd/>
          </a:ln>
        </p:spPr>
        <p:txBody>
          <a:bodyPr lIns="91437" tIns="45719" rIns="91437" bIns="45719">
            <a:spAutoFit/>
          </a:bodyPr>
          <a:lstStyle/>
          <a:p>
            <a:pPr algn="ctr">
              <a:defRPr/>
            </a:pPr>
            <a:r>
              <a:rPr lang="es-ES" sz="2800" b="1" dirty="0">
                <a:solidFill>
                  <a:srgbClr val="2C098F"/>
                </a:solidFill>
                <a:latin typeface="+mn-lt"/>
              </a:rPr>
              <a:t>PELIGROS FÍSICOS </a:t>
            </a:r>
            <a:endParaRPr lang="es-PE" sz="2800" b="1" dirty="0">
              <a:solidFill>
                <a:srgbClr val="2C098F"/>
              </a:solidFill>
              <a:latin typeface="+mn-lt"/>
            </a:endParaRPr>
          </a:p>
        </p:txBody>
      </p:sp>
      <p:sp>
        <p:nvSpPr>
          <p:cNvPr id="180230" name="Rectangle 3"/>
          <p:cNvSpPr>
            <a:spLocks noChangeArrowheads="1"/>
          </p:cNvSpPr>
          <p:nvPr/>
        </p:nvSpPr>
        <p:spPr bwMode="auto">
          <a:xfrm>
            <a:off x="5257005" y="1974564"/>
            <a:ext cx="4955619" cy="443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7" tIns="45719" rIns="91437" bIns="45719"/>
          <a:lstStyle/>
          <a:p>
            <a:pPr>
              <a:spcBef>
                <a:spcPct val="20000"/>
              </a:spcBef>
            </a:pPr>
            <a:r>
              <a:rPr lang="es-ES_tradnl" sz="2000" b="1" dirty="0">
                <a:solidFill>
                  <a:srgbClr val="2C098F"/>
                </a:solidFill>
                <a:latin typeface="+mn-lt"/>
                <a:ea typeface="ヒラギノ角ゴ Pro W3"/>
                <a:cs typeface="ヒラギノ角ゴ Pro W3"/>
              </a:rPr>
              <a:t>Puede afectar a un grupo de personas, no se propaga, Puede causar daño físico</a:t>
            </a:r>
            <a:r>
              <a:rPr lang="es-ES_tradnl" sz="2000" b="1" dirty="0" smtClean="0">
                <a:solidFill>
                  <a:schemeClr val="accent2"/>
                </a:solidFill>
                <a:latin typeface="+mn-lt"/>
                <a:ea typeface="ヒラギノ角ゴ Pro W3"/>
                <a:cs typeface="ヒラギノ角ゴ Pro W3"/>
              </a:rPr>
              <a:t>. *</a:t>
            </a:r>
            <a:endParaRPr lang="es-ES_tradnl" sz="2000" b="1" dirty="0">
              <a:solidFill>
                <a:schemeClr val="accent2"/>
              </a:solidFill>
              <a:latin typeface="+mn-lt"/>
              <a:ea typeface="ヒラギノ角ゴ Pro W3"/>
              <a:cs typeface="ヒラギノ角ゴ Pro W3"/>
            </a:endParaRPr>
          </a:p>
        </p:txBody>
      </p:sp>
      <p:sp>
        <p:nvSpPr>
          <p:cNvPr id="180231" name="15 Rectángulo"/>
          <p:cNvSpPr>
            <a:spLocks noChangeArrowheads="1"/>
          </p:cNvSpPr>
          <p:nvPr/>
        </p:nvSpPr>
        <p:spPr bwMode="auto">
          <a:xfrm>
            <a:off x="395067" y="7803068"/>
            <a:ext cx="3695462" cy="1815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7" tIns="45719" rIns="91437" bIns="45719">
            <a:spAutoFit/>
          </a:bodyPr>
          <a:lstStyle/>
          <a:p>
            <a:pPr>
              <a:tabLst>
                <a:tab pos="579419" algn="l"/>
                <a:tab pos="3624146" algn="l"/>
              </a:tabLst>
            </a:pPr>
            <a:r>
              <a:rPr lang="es-ES" sz="2800" i="1" dirty="0">
                <a:solidFill>
                  <a:srgbClr val="2C098F"/>
                </a:solidFill>
                <a:latin typeface="+mn-lt"/>
                <a:ea typeface="ヒラギノ角ゴ Pro W3"/>
                <a:cs typeface="ヒラギノ角ゴ Pro W3"/>
              </a:rPr>
              <a:t>Compuestos Tóxicos:</a:t>
            </a:r>
          </a:p>
          <a:p>
            <a:pPr marL="179381" lvl="1">
              <a:buFont typeface="Wingdings" pitchFamily="2" charset="2"/>
              <a:buChar char=""/>
              <a:tabLst>
                <a:tab pos="579419" algn="l"/>
                <a:tab pos="3624146" algn="l"/>
              </a:tabLst>
            </a:pPr>
            <a:r>
              <a:rPr lang="es-ES" sz="2800" i="1" dirty="0">
                <a:solidFill>
                  <a:srgbClr val="2C098F"/>
                </a:solidFill>
                <a:latin typeface="+mn-lt"/>
                <a:ea typeface="ヒラギノ角ゴ Pro W3"/>
                <a:cs typeface="ヒラギノ角ゴ Pro W3"/>
              </a:rPr>
              <a:t> Plomo      Mercurio</a:t>
            </a:r>
          </a:p>
          <a:p>
            <a:pPr marL="179381" lvl="1">
              <a:buFont typeface="Wingdings" pitchFamily="2" charset="2"/>
              <a:buChar char=""/>
              <a:tabLst>
                <a:tab pos="579419" algn="l"/>
                <a:tab pos="3624146" algn="l"/>
              </a:tabLst>
            </a:pPr>
            <a:r>
              <a:rPr lang="es-ES" sz="2800" i="1" dirty="0">
                <a:solidFill>
                  <a:srgbClr val="2C098F"/>
                </a:solidFill>
                <a:latin typeface="+mn-lt"/>
                <a:ea typeface="ヒラギノ角ゴ Pro W3"/>
                <a:cs typeface="ヒラギノ角ゴ Pro W3"/>
              </a:rPr>
              <a:t> Zinc         Cianuro</a:t>
            </a:r>
          </a:p>
          <a:p>
            <a:pPr marL="179381" lvl="1">
              <a:buFont typeface="Wingdings" pitchFamily="2" charset="2"/>
              <a:buChar char=""/>
              <a:tabLst>
                <a:tab pos="579419" algn="l"/>
                <a:tab pos="3624146" algn="l"/>
              </a:tabLst>
            </a:pPr>
            <a:r>
              <a:rPr lang="es-ES" sz="2800" i="1" dirty="0">
                <a:solidFill>
                  <a:srgbClr val="2C098F"/>
                </a:solidFill>
                <a:latin typeface="+mn-lt"/>
                <a:ea typeface="ヒラギノ角ゴ Pro W3"/>
                <a:cs typeface="ヒラギノ角ゴ Pro W3"/>
              </a:rPr>
              <a:t>Cadmio     Arsénico</a:t>
            </a:r>
            <a:endParaRPr lang="es-PE" sz="2800" dirty="0">
              <a:solidFill>
                <a:srgbClr val="2C098F"/>
              </a:solidFill>
              <a:latin typeface="+mn-lt"/>
              <a:ea typeface="ヒラギノ角ゴ Pro W3"/>
              <a:cs typeface="ヒラギノ角ゴ Pro W3"/>
            </a:endParaRPr>
          </a:p>
        </p:txBody>
      </p:sp>
      <p:sp>
        <p:nvSpPr>
          <p:cNvPr id="2063" name="Rectangle 7"/>
          <p:cNvSpPr>
            <a:spLocks/>
          </p:cNvSpPr>
          <p:nvPr/>
        </p:nvSpPr>
        <p:spPr bwMode="auto">
          <a:xfrm>
            <a:off x="11051381" y="4651778"/>
            <a:ext cx="3302914" cy="3184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7" tIns="45719" rIns="91437" bIns="45719"/>
          <a:lstStyle/>
          <a:p>
            <a:pPr eaLnBrk="0" hangingPunct="0">
              <a:spcBef>
                <a:spcPct val="20000"/>
              </a:spcBef>
              <a:buClr>
                <a:srgbClr val="C52613"/>
              </a:buClr>
              <a:defRPr/>
            </a:pPr>
            <a:endParaRPr lang="es-ES" sz="2400" dirty="0">
              <a:solidFill>
                <a:schemeClr val="accent2"/>
              </a:solidFill>
              <a:latin typeface="+mn-lt"/>
            </a:endParaRPr>
          </a:p>
          <a:p>
            <a:pPr marL="342889" indent="-342889" eaLnBrk="0" hangingPunct="0">
              <a:spcBef>
                <a:spcPct val="20000"/>
              </a:spcBef>
              <a:buClr>
                <a:srgbClr val="C52613"/>
              </a:buClr>
              <a:buFont typeface="Times"/>
              <a:buChar char="•"/>
              <a:defRPr/>
            </a:pPr>
            <a:endParaRPr lang="es-ES" sz="2400" dirty="0">
              <a:solidFill>
                <a:schemeClr val="accent2"/>
              </a:solidFill>
              <a:latin typeface="+mn-lt"/>
            </a:endParaRPr>
          </a:p>
        </p:txBody>
      </p:sp>
      <p:sp>
        <p:nvSpPr>
          <p:cNvPr id="18" name="Rectangle 5"/>
          <p:cNvSpPr>
            <a:spLocks noChangeArrowheads="1"/>
          </p:cNvSpPr>
          <p:nvPr/>
        </p:nvSpPr>
        <p:spPr bwMode="auto">
          <a:xfrm>
            <a:off x="10521317" y="1402289"/>
            <a:ext cx="3720465" cy="954105"/>
          </a:xfrm>
          <a:prstGeom prst="rect">
            <a:avLst/>
          </a:prstGeom>
          <a:noFill/>
          <a:ln w="9525">
            <a:solidFill>
              <a:srgbClr val="120270"/>
            </a:solidFill>
            <a:miter lim="800000"/>
            <a:headEnd/>
            <a:tailEnd/>
          </a:ln>
        </p:spPr>
        <p:txBody>
          <a:bodyPr lIns="91437" tIns="45719" rIns="91437" bIns="45719">
            <a:spAutoFit/>
          </a:bodyPr>
          <a:lstStyle/>
          <a:p>
            <a:pPr algn="ctr">
              <a:defRPr/>
            </a:pPr>
            <a:r>
              <a:rPr lang="es-ES" sz="2800" b="1" dirty="0">
                <a:solidFill>
                  <a:srgbClr val="2C098F"/>
                </a:solidFill>
                <a:latin typeface="+mn-lt"/>
              </a:rPr>
              <a:t>PELIGROS BIOLÓGICOS </a:t>
            </a:r>
            <a:endParaRPr lang="es-PE" sz="2800" b="1" dirty="0">
              <a:solidFill>
                <a:srgbClr val="2C098F"/>
              </a:solidFill>
              <a:latin typeface="+mn-lt"/>
            </a:endParaRPr>
          </a:p>
        </p:txBody>
      </p:sp>
      <p:sp>
        <p:nvSpPr>
          <p:cNvPr id="180234" name="Rectangle 3"/>
          <p:cNvSpPr>
            <a:spLocks noChangeArrowheads="1"/>
          </p:cNvSpPr>
          <p:nvPr/>
        </p:nvSpPr>
        <p:spPr bwMode="auto">
          <a:xfrm>
            <a:off x="10456422" y="2417856"/>
            <a:ext cx="3960495" cy="1758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7" tIns="45719" rIns="91437" bIns="45719"/>
          <a:lstStyle/>
          <a:p>
            <a:pPr>
              <a:spcBef>
                <a:spcPct val="20000"/>
              </a:spcBef>
            </a:pPr>
            <a:r>
              <a:rPr lang="es-ES_tradnl" sz="2800" b="1" dirty="0">
                <a:solidFill>
                  <a:srgbClr val="2C098F"/>
                </a:solidFill>
                <a:latin typeface="+mn-lt"/>
                <a:ea typeface="ヒラギノ角ゴ Pro W3"/>
                <a:cs typeface="ヒラギノ角ゴ Pro W3"/>
              </a:rPr>
              <a:t>Puede afectar a un grupo de personas, SI se propagan hasta causar epidemias.</a:t>
            </a:r>
          </a:p>
        </p:txBody>
      </p:sp>
      <p:cxnSp>
        <p:nvCxnSpPr>
          <p:cNvPr id="180235" name="20 Conector recto"/>
          <p:cNvCxnSpPr>
            <a:cxnSpLocks noChangeShapeType="1"/>
          </p:cNvCxnSpPr>
          <p:nvPr/>
        </p:nvCxnSpPr>
        <p:spPr bwMode="auto">
          <a:xfrm rot="5400000">
            <a:off x="255758" y="5856069"/>
            <a:ext cx="9764773"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80236" name="22 Conector recto"/>
          <p:cNvCxnSpPr>
            <a:cxnSpLocks noChangeShapeType="1"/>
          </p:cNvCxnSpPr>
          <p:nvPr/>
        </p:nvCxnSpPr>
        <p:spPr bwMode="auto">
          <a:xfrm rot="5400000">
            <a:off x="5488910" y="5856069"/>
            <a:ext cx="9764773"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27" name="Rectangle 4"/>
          <p:cNvSpPr>
            <a:spLocks noChangeArrowheads="1"/>
          </p:cNvSpPr>
          <p:nvPr/>
        </p:nvSpPr>
        <p:spPr bwMode="auto">
          <a:xfrm>
            <a:off x="1368251" y="432124"/>
            <a:ext cx="11953329" cy="830995"/>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square" lIns="91437" tIns="45719" rIns="91437" bIns="45719">
            <a:spAutoFit/>
          </a:bodyPr>
          <a:lstStyle/>
          <a:p>
            <a:pPr algn="ctr">
              <a:defRPr/>
            </a:pPr>
            <a:r>
              <a:rPr lang="es-ES" sz="4800" b="1" dirty="0">
                <a:solidFill>
                  <a:srgbClr val="2C098F"/>
                </a:solidFill>
              </a:rPr>
              <a:t>CÓMO AFECTAMOS  LA INOCUIDAD</a:t>
            </a:r>
          </a:p>
        </p:txBody>
      </p:sp>
      <p:sp>
        <p:nvSpPr>
          <p:cNvPr id="180238" name="2 Rectángulo"/>
          <p:cNvSpPr>
            <a:spLocks noChangeArrowheads="1"/>
          </p:cNvSpPr>
          <p:nvPr/>
        </p:nvSpPr>
        <p:spPr bwMode="auto">
          <a:xfrm>
            <a:off x="343912" y="3722080"/>
            <a:ext cx="4385548" cy="378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7" tIns="45719" rIns="91437" bIns="45719">
            <a:spAutoFit/>
          </a:bodyPr>
          <a:lstStyle/>
          <a:p>
            <a:r>
              <a:rPr lang="es-PE" sz="2400" dirty="0">
                <a:solidFill>
                  <a:srgbClr val="2C098F"/>
                </a:solidFill>
                <a:latin typeface="+mn-lt"/>
                <a:ea typeface="ヒラギノ角ゴ Pro W3"/>
                <a:cs typeface="ヒラギノ角ゴ Pro W3"/>
              </a:rPr>
              <a:t>Pesticidas, herbicidas, contaminantes tóxicos inorgánicos, </a:t>
            </a:r>
            <a:r>
              <a:rPr lang="es-PE" sz="2400" dirty="0" smtClean="0">
                <a:solidFill>
                  <a:srgbClr val="2C098F"/>
                </a:solidFill>
                <a:latin typeface="+mn-lt"/>
                <a:ea typeface="ヒラギノ角ゴ Pro W3"/>
                <a:cs typeface="ヒラギノ角ゴ Pro W3"/>
              </a:rPr>
              <a:t>antibióticos, promotores </a:t>
            </a:r>
            <a:r>
              <a:rPr lang="es-PE" sz="2400" dirty="0">
                <a:solidFill>
                  <a:srgbClr val="2C098F"/>
                </a:solidFill>
                <a:latin typeface="+mn-lt"/>
                <a:ea typeface="ヒラギノ角ゴ Pro W3"/>
                <a:cs typeface="ヒラギノ角ゴ Pro W3"/>
              </a:rPr>
              <a:t>de crecimiento, </a:t>
            </a:r>
            <a:r>
              <a:rPr lang="es-PE" sz="2400" dirty="0" smtClean="0">
                <a:solidFill>
                  <a:srgbClr val="2C098F"/>
                </a:solidFill>
                <a:latin typeface="+mn-lt"/>
                <a:ea typeface="ヒラギノ角ゴ Pro W3"/>
                <a:cs typeface="ヒラギノ角ゴ Pro W3"/>
              </a:rPr>
              <a:t>aditivos alimentarios tóxicos</a:t>
            </a:r>
            <a:r>
              <a:rPr lang="es-PE" sz="2400" dirty="0">
                <a:solidFill>
                  <a:srgbClr val="2C098F"/>
                </a:solidFill>
                <a:latin typeface="+mn-lt"/>
                <a:ea typeface="ヒラギノ角ゴ Pro W3"/>
                <a:cs typeface="ヒラギノ角ゴ Pro W3"/>
              </a:rPr>
              <a:t>, lubricantes y tintas, </a:t>
            </a:r>
            <a:r>
              <a:rPr lang="es-PE" sz="2400" dirty="0" smtClean="0">
                <a:solidFill>
                  <a:srgbClr val="2C098F"/>
                </a:solidFill>
                <a:latin typeface="+mn-lt"/>
                <a:ea typeface="ヒラギノ角ゴ Pro W3"/>
                <a:cs typeface="ヒラギノ角ゴ Pro W3"/>
              </a:rPr>
              <a:t>desinfectantes, </a:t>
            </a:r>
            <a:r>
              <a:rPr lang="es-PE" sz="2400" dirty="0" err="1" smtClean="0">
                <a:solidFill>
                  <a:srgbClr val="2C098F"/>
                </a:solidFill>
                <a:latin typeface="+mn-lt"/>
                <a:ea typeface="ヒラギノ角ゴ Pro W3"/>
                <a:cs typeface="ヒラギノ角ゴ Pro W3"/>
              </a:rPr>
              <a:t>micotoxinas</a:t>
            </a:r>
            <a:r>
              <a:rPr lang="es-PE" sz="2400" dirty="0" smtClean="0">
                <a:solidFill>
                  <a:srgbClr val="2C098F"/>
                </a:solidFill>
                <a:latin typeface="+mn-lt"/>
                <a:ea typeface="ヒラギノ角ゴ Pro W3"/>
                <a:cs typeface="ヒラギノ角ゴ Pro W3"/>
              </a:rPr>
              <a:t>, </a:t>
            </a:r>
            <a:r>
              <a:rPr lang="es-PE" sz="2400" dirty="0" err="1" smtClean="0">
                <a:solidFill>
                  <a:srgbClr val="2C098F"/>
                </a:solidFill>
                <a:latin typeface="+mn-lt"/>
                <a:ea typeface="ヒラギノ角ゴ Pro W3"/>
                <a:cs typeface="ヒラギノ角ゴ Pro W3"/>
              </a:rPr>
              <a:t>ficotoxinas</a:t>
            </a:r>
            <a:r>
              <a:rPr lang="es-PE" sz="2400" dirty="0">
                <a:solidFill>
                  <a:srgbClr val="2C098F"/>
                </a:solidFill>
                <a:latin typeface="+mn-lt"/>
                <a:ea typeface="ヒラギノ角ゴ Pro W3"/>
                <a:cs typeface="ヒラギノ角ゴ Pro W3"/>
              </a:rPr>
              <a:t>, </a:t>
            </a:r>
            <a:r>
              <a:rPr lang="es-PE" sz="2400" dirty="0" err="1">
                <a:solidFill>
                  <a:srgbClr val="2C098F"/>
                </a:solidFill>
                <a:latin typeface="+mn-lt"/>
                <a:ea typeface="ヒラギノ角ゴ Pro W3"/>
                <a:cs typeface="ヒラギノ角ゴ Pro W3"/>
              </a:rPr>
              <a:t>metil</a:t>
            </a:r>
            <a:r>
              <a:rPr lang="es-PE" sz="2400" dirty="0">
                <a:solidFill>
                  <a:srgbClr val="2C098F"/>
                </a:solidFill>
                <a:latin typeface="+mn-lt"/>
                <a:ea typeface="ヒラギノ角ゴ Pro W3"/>
                <a:cs typeface="ヒラギノ角ゴ Pro W3"/>
              </a:rPr>
              <a:t> y </a:t>
            </a:r>
            <a:r>
              <a:rPr lang="es-PE" sz="2400" dirty="0" err="1">
                <a:solidFill>
                  <a:srgbClr val="2C098F"/>
                </a:solidFill>
                <a:latin typeface="+mn-lt"/>
                <a:ea typeface="ヒラギノ角ゴ Pro W3"/>
                <a:cs typeface="ヒラギノ角ゴ Pro W3"/>
              </a:rPr>
              <a:t>etilmercurio</a:t>
            </a:r>
            <a:r>
              <a:rPr lang="es-PE" sz="2400" dirty="0">
                <a:solidFill>
                  <a:srgbClr val="2C098F"/>
                </a:solidFill>
                <a:latin typeface="+mn-lt"/>
                <a:ea typeface="ヒラギノ角ゴ Pro W3"/>
                <a:cs typeface="ヒラギノ角ゴ Pro W3"/>
              </a:rPr>
              <a:t>, e histamina. </a:t>
            </a:r>
            <a:r>
              <a:rPr lang="es-PE" sz="2400" dirty="0" smtClean="0">
                <a:solidFill>
                  <a:srgbClr val="2C098F"/>
                </a:solidFill>
                <a:latin typeface="+mn-lt"/>
                <a:ea typeface="ヒラギノ角ゴ Pro W3"/>
                <a:cs typeface="ヒラギノ角ゴ Pro W3"/>
              </a:rPr>
              <a:t>“Alérgenos”</a:t>
            </a:r>
            <a:endParaRPr lang="es-PE" sz="2400" dirty="0">
              <a:solidFill>
                <a:srgbClr val="2C098F"/>
              </a:solidFill>
              <a:latin typeface="+mn-lt"/>
              <a:ea typeface="ヒラギノ角ゴ Pro W3"/>
              <a:cs typeface="ヒラギノ角ゴ Pro W3"/>
            </a:endParaRPr>
          </a:p>
        </p:txBody>
      </p:sp>
      <p:sp>
        <p:nvSpPr>
          <p:cNvPr id="180239" name="3 Rectángulo"/>
          <p:cNvSpPr>
            <a:spLocks noChangeArrowheads="1"/>
          </p:cNvSpPr>
          <p:nvPr/>
        </p:nvSpPr>
        <p:spPr bwMode="auto">
          <a:xfrm>
            <a:off x="10544799" y="4283963"/>
            <a:ext cx="3809496" cy="3046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7" tIns="45719" rIns="91437" bIns="45719">
            <a:spAutoFit/>
          </a:bodyPr>
          <a:lstStyle/>
          <a:p>
            <a:r>
              <a:rPr lang="es-PE" sz="2400" dirty="0">
                <a:solidFill>
                  <a:srgbClr val="2C098F"/>
                </a:solidFill>
                <a:latin typeface="+mn-lt"/>
                <a:ea typeface="ヒラギノ角ゴ Pro W3"/>
                <a:cs typeface="ヒラギノ角ゴ Pro W3"/>
              </a:rPr>
              <a:t>Bacterias, </a:t>
            </a:r>
            <a:r>
              <a:rPr lang="es-PE" sz="2400" dirty="0" smtClean="0">
                <a:solidFill>
                  <a:srgbClr val="2C098F"/>
                </a:solidFill>
                <a:latin typeface="+mn-lt"/>
                <a:ea typeface="ヒラギノ角ゴ Pro W3"/>
                <a:cs typeface="ヒラギノ角ゴ Pro W3"/>
              </a:rPr>
              <a:t> virus y parásitos patogénicos</a:t>
            </a:r>
            <a:r>
              <a:rPr lang="es-PE" sz="2400" dirty="0">
                <a:solidFill>
                  <a:srgbClr val="2C098F"/>
                </a:solidFill>
                <a:latin typeface="+mn-lt"/>
                <a:ea typeface="ヒラギノ角ゴ Pro W3"/>
                <a:cs typeface="ヒラギノ角ゴ Pro W3"/>
              </a:rPr>
              <a:t>, </a:t>
            </a:r>
            <a:r>
              <a:rPr lang="es-PE" sz="2400" dirty="0" smtClean="0">
                <a:solidFill>
                  <a:srgbClr val="2C098F"/>
                </a:solidFill>
                <a:latin typeface="+mn-lt"/>
                <a:ea typeface="ヒラギノ角ゴ Pro W3"/>
                <a:cs typeface="ヒラギノ角ゴ Pro W3"/>
              </a:rPr>
              <a:t>determinadas toxinas naturales</a:t>
            </a:r>
            <a:r>
              <a:rPr lang="es-PE" sz="2400" dirty="0">
                <a:solidFill>
                  <a:srgbClr val="2C098F"/>
                </a:solidFill>
                <a:latin typeface="+mn-lt"/>
                <a:ea typeface="ヒラギノ角ゴ Pro W3"/>
                <a:cs typeface="ヒラギノ角ゴ Pro W3"/>
              </a:rPr>
              <a:t>, </a:t>
            </a:r>
            <a:r>
              <a:rPr lang="es-PE" sz="2400" dirty="0" smtClean="0">
                <a:solidFill>
                  <a:srgbClr val="2C098F"/>
                </a:solidFill>
                <a:latin typeface="+mn-lt"/>
                <a:ea typeface="ヒラギノ角ゴ Pro W3"/>
                <a:cs typeface="ヒラギノ角ゴ Pro W3"/>
              </a:rPr>
              <a:t>toxinas microbianas</a:t>
            </a:r>
            <a:r>
              <a:rPr lang="es-PE" sz="2400" dirty="0">
                <a:solidFill>
                  <a:srgbClr val="2C098F"/>
                </a:solidFill>
                <a:latin typeface="+mn-lt"/>
                <a:ea typeface="ヒラギノ角ゴ Pro W3"/>
                <a:cs typeface="ヒラギノ角ゴ Pro W3"/>
              </a:rPr>
              <a:t>, </a:t>
            </a:r>
            <a:r>
              <a:rPr lang="es-PE" sz="2400" dirty="0" smtClean="0">
                <a:solidFill>
                  <a:srgbClr val="2C098F"/>
                </a:solidFill>
                <a:latin typeface="+mn-lt"/>
                <a:ea typeface="ヒラギノ角ゴ Pro W3"/>
                <a:cs typeface="ヒラギノ角ゴ Pro W3"/>
              </a:rPr>
              <a:t>y determinados metabólicos tóxicos </a:t>
            </a:r>
            <a:r>
              <a:rPr lang="es-PE" sz="2400" dirty="0">
                <a:solidFill>
                  <a:srgbClr val="2C098F"/>
                </a:solidFill>
                <a:latin typeface="+mn-lt"/>
                <a:ea typeface="ヒラギノ角ゴ Pro W3"/>
                <a:cs typeface="ヒラギノ角ゴ Pro W3"/>
              </a:rPr>
              <a:t>de </a:t>
            </a:r>
            <a:r>
              <a:rPr lang="es-PE" sz="2400" dirty="0" smtClean="0">
                <a:solidFill>
                  <a:srgbClr val="2C098F"/>
                </a:solidFill>
                <a:latin typeface="+mn-lt"/>
                <a:ea typeface="ヒラギノ角ゴ Pro W3"/>
                <a:cs typeface="ヒラギノ角ゴ Pro W3"/>
              </a:rPr>
              <a:t>origen microbiano</a:t>
            </a:r>
            <a:endParaRPr lang="es-PE" sz="2400" dirty="0">
              <a:solidFill>
                <a:srgbClr val="2C098F"/>
              </a:solidFill>
              <a:latin typeface="+mn-lt"/>
              <a:ea typeface="ヒラギノ角ゴ Pro W3"/>
              <a:cs typeface="ヒラギノ角ゴ Pro W3"/>
            </a:endParaRPr>
          </a:p>
        </p:txBody>
      </p:sp>
      <p:graphicFrame>
        <p:nvGraphicFramePr>
          <p:cNvPr id="2" name="1 Tabla"/>
          <p:cNvGraphicFramePr>
            <a:graphicFrameLocks noGrp="1"/>
          </p:cNvGraphicFramePr>
          <p:nvPr>
            <p:extLst>
              <p:ext uri="{D42A27DB-BD31-4B8C-83A1-F6EECF244321}">
                <p14:modId xmlns:p14="http://schemas.microsoft.com/office/powerpoint/2010/main" val="370991465"/>
              </p:ext>
            </p:extLst>
          </p:nvPr>
        </p:nvGraphicFramePr>
        <p:xfrm>
          <a:off x="5256684" y="8208987"/>
          <a:ext cx="4888234" cy="1645920"/>
        </p:xfrm>
        <a:graphic>
          <a:graphicData uri="http://schemas.openxmlformats.org/drawingml/2006/table">
            <a:tbl>
              <a:tblPr>
                <a:tableStyleId>{5C22544A-7EE6-4342-B048-85BDC9FD1C3A}</a:tableStyleId>
              </a:tblPr>
              <a:tblGrid>
                <a:gridCol w="4888234"/>
              </a:tblGrid>
              <a:tr h="0">
                <a:tc>
                  <a:txBody>
                    <a:bodyPr/>
                    <a:lstStyle/>
                    <a:p>
                      <a:pPr algn="just" fontAlgn="ctr">
                        <a:lnSpc>
                          <a:spcPct val="150000"/>
                        </a:lnSpc>
                      </a:pPr>
                      <a:r>
                        <a:rPr lang="es-ES" sz="1200" b="1" u="none" strike="noStrike" dirty="0">
                          <a:effectLst/>
                        </a:rPr>
                        <a:t>Guía FDA de Cumplimiento de la Política Sec. 555.425 </a:t>
                      </a:r>
                      <a:r>
                        <a:rPr lang="es-ES" sz="1200" b="1" u="none" strike="noStrike" dirty="0" err="1">
                          <a:effectLst/>
                        </a:rPr>
                        <a:t>Foods</a:t>
                      </a:r>
                      <a:r>
                        <a:rPr lang="es-ES" sz="1200" b="1" u="none" strike="noStrike" dirty="0">
                          <a:effectLst/>
                        </a:rPr>
                        <a:t>, </a:t>
                      </a:r>
                      <a:r>
                        <a:rPr lang="es-ES" sz="1200" b="1" u="none" strike="noStrike" dirty="0" err="1">
                          <a:effectLst/>
                        </a:rPr>
                        <a:t>Adulteration</a:t>
                      </a:r>
                      <a:r>
                        <a:rPr lang="es-ES" sz="1200" b="1" u="none" strike="noStrike" dirty="0">
                          <a:effectLst/>
                        </a:rPr>
                        <a:t> </a:t>
                      </a:r>
                      <a:r>
                        <a:rPr lang="es-ES" sz="1200" b="1" u="none" strike="noStrike" dirty="0" err="1">
                          <a:effectLst/>
                        </a:rPr>
                        <a:t>Involving</a:t>
                      </a:r>
                      <a:r>
                        <a:rPr lang="es-ES" sz="1200" b="1" u="none" strike="noStrike" dirty="0">
                          <a:effectLst/>
                        </a:rPr>
                        <a:t> </a:t>
                      </a:r>
                      <a:r>
                        <a:rPr lang="es-ES" sz="1200" b="1" u="none" strike="noStrike" dirty="0" err="1">
                          <a:effectLst/>
                        </a:rPr>
                        <a:t>Hard</a:t>
                      </a:r>
                      <a:r>
                        <a:rPr lang="es-ES" sz="1200" b="1" u="none" strike="noStrike" dirty="0">
                          <a:effectLst/>
                        </a:rPr>
                        <a:t> </a:t>
                      </a:r>
                      <a:r>
                        <a:rPr lang="es-ES" sz="1200" b="1" u="none" strike="noStrike" dirty="0" err="1">
                          <a:effectLst/>
                        </a:rPr>
                        <a:t>or</a:t>
                      </a:r>
                      <a:r>
                        <a:rPr lang="es-ES" sz="1200" b="1" u="none" strike="noStrike" dirty="0">
                          <a:effectLst/>
                        </a:rPr>
                        <a:t> Sharp </a:t>
                      </a:r>
                      <a:r>
                        <a:rPr lang="es-ES" sz="1200" b="1" u="none" strike="noStrike" dirty="0" err="1">
                          <a:effectLst/>
                        </a:rPr>
                        <a:t>Foreign</a:t>
                      </a:r>
                      <a:r>
                        <a:rPr lang="es-ES" sz="1200" b="1" u="none" strike="noStrike" dirty="0">
                          <a:effectLst/>
                        </a:rPr>
                        <a:t> Objects294 555.425                              *Los objetos extraños que se encuentran a menos de 7 mm, dimensiones máximas, rara vez causan un trauma o lesión grave, excepto en los grupos de riesgo, como los niños, los pacientes de cirugía y los ancianos</a:t>
                      </a:r>
                      <a:r>
                        <a:rPr lang="es-ES" sz="1200" b="1" u="none" strike="noStrike" dirty="0" smtClean="0">
                          <a:effectLst/>
                        </a:rPr>
                        <a:t>.* </a:t>
                      </a:r>
                      <a:endParaRPr lang="es-ES" sz="1200" b="1" i="0" u="none" strike="noStrike" dirty="0">
                        <a:effectLst/>
                        <a:latin typeface="Arial"/>
                      </a:endParaRPr>
                    </a:p>
                  </a:txBody>
                  <a:tcPr marL="0" marR="0" marT="0" marB="0" anchor="ctr"/>
                </a:tc>
              </a:tr>
            </a:tbl>
          </a:graphicData>
        </a:graphic>
      </p:graphicFrame>
    </p:spTree>
    <p:extLst>
      <p:ext uri="{BB962C8B-B14F-4D97-AF65-F5344CB8AC3E}">
        <p14:creationId xmlns:p14="http://schemas.microsoft.com/office/powerpoint/2010/main" val="61460204"/>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nvPr>
        </p:nvGraphicFramePr>
        <p:xfrm>
          <a:off x="1800225" y="253157"/>
          <a:ext cx="10295037" cy="890658"/>
        </p:xfrm>
        <a:graphic>
          <a:graphicData uri="http://schemas.openxmlformats.org/drawingml/2006/table">
            <a:tbl>
              <a:tblPr>
                <a:tableStyleId>{5C22544A-7EE6-4342-B048-85BDC9FD1C3A}</a:tableStyleId>
              </a:tblPr>
              <a:tblGrid>
                <a:gridCol w="10295037"/>
              </a:tblGrid>
              <a:tr h="890658">
                <a:tc>
                  <a:txBody>
                    <a:bodyPr/>
                    <a:lstStyle/>
                    <a:p>
                      <a:pPr algn="ctr" fontAlgn="ctr"/>
                      <a:r>
                        <a:rPr lang="es-PE" sz="2200" b="1" u="none" strike="noStrike" dirty="0" smtClean="0">
                          <a:effectLst/>
                        </a:rPr>
                        <a:t>CLASIFICACIÓN </a:t>
                      </a:r>
                      <a:r>
                        <a:rPr lang="es-PE" sz="2200" b="1" u="none" strike="noStrike" dirty="0">
                          <a:effectLst/>
                        </a:rPr>
                        <a:t>DE LA IMPORTANCIA DEL PELIGRO </a:t>
                      </a:r>
                      <a:endParaRPr lang="es-PE" sz="2200" b="1" i="0" u="none" strike="noStrike" dirty="0">
                        <a:solidFill>
                          <a:srgbClr val="000000"/>
                        </a:solidFill>
                        <a:effectLst/>
                        <a:latin typeface="Aharoni"/>
                      </a:endParaRPr>
                    </a:p>
                  </a:txBody>
                  <a:tcPr marL="13503" marR="13503" marT="1350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pic>
        <p:nvPicPr>
          <p:cNvPr id="9217" name="Picture 1"/>
          <p:cNvPicPr>
            <a:picLocks noChangeAspect="1" noChangeArrowheads="1"/>
          </p:cNvPicPr>
          <p:nvPr/>
        </p:nvPicPr>
        <p:blipFill rotWithShape="1">
          <a:blip r:embed="rId2">
            <a:extLst>
              <a:ext uri="{28A0092B-C50C-407E-A947-70E740481C1C}">
                <a14:useLocalDpi xmlns:a14="http://schemas.microsoft.com/office/drawing/2010/main" val="0"/>
              </a:ext>
            </a:extLst>
          </a:blip>
          <a:srcRect l="10353" t="36980" r="30425" b="9896"/>
          <a:stretch/>
        </p:blipFill>
        <p:spPr bwMode="auto">
          <a:xfrm>
            <a:off x="1547069" y="1224233"/>
            <a:ext cx="10548193" cy="704555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41212" t="57031" r="4492" b="32031"/>
          <a:stretch/>
        </p:blipFill>
        <p:spPr bwMode="auto">
          <a:xfrm>
            <a:off x="3487936" y="8522941"/>
            <a:ext cx="8341043" cy="168021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196685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8773" t="28949" r="38900" b="21606"/>
          <a:stretch/>
        </p:blipFill>
        <p:spPr bwMode="auto">
          <a:xfrm>
            <a:off x="765174" y="346490"/>
            <a:ext cx="11934827" cy="923064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0" name="Picture 2" descr="http://s03.s3c.es/imag/_v0/635x300/b/8/b/gransupermerca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6204" y="6624810"/>
            <a:ext cx="2418948" cy="1142811"/>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http://www.gasac.com.pe/imagenes/foto-tecnologia-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45317" y="3816499"/>
            <a:ext cx="2768848" cy="1041277"/>
          </a:xfrm>
          <a:prstGeom prst="rect">
            <a:avLst/>
          </a:prstGeom>
          <a:noFill/>
          <a:extLst>
            <a:ext uri="{909E8E84-426E-40DD-AFC4-6F175D3DCCD1}">
              <a14:hiddenFill xmlns:a14="http://schemas.microsoft.com/office/drawing/2010/main">
                <a:solidFill>
                  <a:srgbClr val="FFFFFF"/>
                </a:solidFill>
              </a14:hiddenFill>
            </a:ext>
          </a:extLst>
        </p:spPr>
      </p:pic>
      <p:pic>
        <p:nvPicPr>
          <p:cNvPr id="7178" name="Picture 10" descr="http://www.portafolio.co/sites/portafolio.co/files/imagecache/horizontal_articulo/Nutresa%20productos.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48973" y="7767621"/>
            <a:ext cx="1975845" cy="1452827"/>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12" descr="Resultado de imagen para cereales angel publicidad"/>
          <p:cNvSpPr>
            <a:spLocks noChangeAspect="1" noChangeArrowheads="1"/>
          </p:cNvSpPr>
          <p:nvPr/>
        </p:nvSpPr>
        <p:spPr bwMode="auto">
          <a:xfrm>
            <a:off x="155576" y="-144462"/>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s-CO" sz="1800"/>
          </a:p>
        </p:txBody>
      </p:sp>
      <p:sp>
        <p:nvSpPr>
          <p:cNvPr id="3" name="AutoShape 14" descr="Resultado de imagen para cereales angel publicidad"/>
          <p:cNvSpPr>
            <a:spLocks noChangeAspect="1" noChangeArrowheads="1"/>
          </p:cNvSpPr>
          <p:nvPr/>
        </p:nvSpPr>
        <p:spPr bwMode="auto">
          <a:xfrm>
            <a:off x="307976" y="7938"/>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s-CO" sz="1800"/>
          </a:p>
        </p:txBody>
      </p:sp>
      <p:sp>
        <p:nvSpPr>
          <p:cNvPr id="4" name="AutoShape 16" descr="Resultado de imagen para cereales angel publicidad"/>
          <p:cNvSpPr>
            <a:spLocks noChangeAspect="1" noChangeArrowheads="1"/>
          </p:cNvSpPr>
          <p:nvPr/>
        </p:nvSpPr>
        <p:spPr bwMode="auto">
          <a:xfrm>
            <a:off x="460374" y="160338"/>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s-CO" sz="1800"/>
          </a:p>
        </p:txBody>
      </p:sp>
      <p:pic>
        <p:nvPicPr>
          <p:cNvPr id="7186" name="Picture 18" descr="http://static.america-retail.com/2013/12/02-12-2013-Supermercado.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531860" y="6430755"/>
            <a:ext cx="2336276" cy="1304421"/>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4"/>
          <p:cNvPicPr>
            <a:picLocks noChangeAspect="1"/>
          </p:cNvPicPr>
          <p:nvPr/>
        </p:nvPicPr>
        <p:blipFill>
          <a:blip r:embed="rId7"/>
          <a:stretch>
            <a:fillRect/>
          </a:stretch>
        </p:blipFill>
        <p:spPr>
          <a:xfrm>
            <a:off x="1368252" y="4090277"/>
            <a:ext cx="1983579" cy="1094374"/>
          </a:xfrm>
          <a:prstGeom prst="rect">
            <a:avLst/>
          </a:prstGeom>
        </p:spPr>
      </p:pic>
    </p:spTree>
    <p:extLst>
      <p:ext uri="{BB962C8B-B14F-4D97-AF65-F5344CB8AC3E}">
        <p14:creationId xmlns:p14="http://schemas.microsoft.com/office/powerpoint/2010/main" val="119971996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720091" y="1390296"/>
            <a:ext cx="12961619" cy="842483"/>
          </a:xfrm>
        </p:spPr>
        <p:txBody>
          <a:bodyPr/>
          <a:lstStyle/>
          <a:p>
            <a:r>
              <a:rPr lang="es-PE" sz="2520" b="1" dirty="0">
                <a:solidFill>
                  <a:schemeClr val="accent2"/>
                </a:solidFill>
              </a:rPr>
              <a:t>MATRIZ DE DOBLE ENTRADA DE SIGNIFICANCIA DE PELIGROS</a:t>
            </a:r>
            <a:br>
              <a:rPr lang="es-PE" sz="2520" b="1" dirty="0">
                <a:solidFill>
                  <a:schemeClr val="accent2"/>
                </a:solidFill>
              </a:rPr>
            </a:br>
            <a:endParaRPr lang="es-PE" sz="2520" b="1" dirty="0">
              <a:solidFill>
                <a:schemeClr val="accent2"/>
              </a:solidFill>
            </a:endParaRPr>
          </a:p>
        </p:txBody>
      </p:sp>
      <p:sp>
        <p:nvSpPr>
          <p:cNvPr id="2" name="Marcador de número de diapositiva 1"/>
          <p:cNvSpPr>
            <a:spLocks noGrp="1"/>
          </p:cNvSpPr>
          <p:nvPr>
            <p:ph type="sldNum" sz="quarter" idx="12"/>
          </p:nvPr>
        </p:nvSpPr>
        <p:spPr/>
        <p:txBody>
          <a:bodyPr/>
          <a:lstStyle/>
          <a:p>
            <a:pPr>
              <a:defRPr/>
            </a:pPr>
            <a:fld id="{0551C258-ED47-4670-A870-D51270CCC610}" type="slidenum">
              <a:rPr lang="es-MX" smtClean="0"/>
              <a:pPr>
                <a:defRPr/>
              </a:pPr>
              <a:t>50</a:t>
            </a:fld>
            <a:endParaRPr lang="es-MX"/>
          </a:p>
        </p:txBody>
      </p:sp>
      <p:pic>
        <p:nvPicPr>
          <p:cNvPr id="5" name="Marcador de contenido 4"/>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14639" y="1883130"/>
            <a:ext cx="11443481" cy="3857783"/>
          </a:xfrm>
          <a:prstGeom prst="rect">
            <a:avLst/>
          </a:prstGeom>
          <a:noFill/>
          <a:ln>
            <a:noFill/>
          </a:ln>
        </p:spPr>
      </p:pic>
      <p:pic>
        <p:nvPicPr>
          <p:cNvPr id="6" name="Imagen 5"/>
          <p:cNvPicPr/>
          <p:nvPr/>
        </p:nvPicPr>
        <p:blipFill>
          <a:blip r:embed="rId3">
            <a:extLst>
              <a:ext uri="{28A0092B-C50C-407E-A947-70E740481C1C}">
                <a14:useLocalDpi xmlns:a14="http://schemas.microsoft.com/office/drawing/2010/main" val="0"/>
              </a:ext>
            </a:extLst>
          </a:blip>
          <a:srcRect/>
          <a:stretch>
            <a:fillRect/>
          </a:stretch>
        </p:blipFill>
        <p:spPr bwMode="auto">
          <a:xfrm>
            <a:off x="1303446" y="5695900"/>
            <a:ext cx="9017844" cy="2766915"/>
          </a:xfrm>
          <a:prstGeom prst="rect">
            <a:avLst/>
          </a:prstGeom>
          <a:noFill/>
          <a:ln>
            <a:noFill/>
          </a:ln>
        </p:spPr>
      </p:pic>
      <p:sp>
        <p:nvSpPr>
          <p:cNvPr id="7" name="Rectángulo 6"/>
          <p:cNvSpPr/>
          <p:nvPr/>
        </p:nvSpPr>
        <p:spPr>
          <a:xfrm>
            <a:off x="720091" y="8462814"/>
            <a:ext cx="12725340" cy="1060227"/>
          </a:xfrm>
          <a:prstGeom prst="rect">
            <a:avLst/>
          </a:prstGeom>
        </p:spPr>
        <p:txBody>
          <a:bodyPr wrap="square">
            <a:spAutoFit/>
          </a:bodyPr>
          <a:lstStyle/>
          <a:p>
            <a:pPr marL="360032">
              <a:lnSpc>
                <a:spcPct val="105000"/>
              </a:lnSpc>
              <a:spcAft>
                <a:spcPts val="473"/>
              </a:spcAft>
            </a:pPr>
            <a:r>
              <a:rPr lang="es-PE" sz="1732" b="1" dirty="0">
                <a:latin typeface="+mn-lt"/>
                <a:ea typeface="Times New Roman" panose="02020603050405020304" pitchFamily="18" charset="0"/>
              </a:rPr>
              <a:t>Siendo la significancia definida como:</a:t>
            </a:r>
            <a:endParaRPr lang="es-PE" sz="1732" dirty="0">
              <a:latin typeface="+mn-lt"/>
              <a:ea typeface="Times New Roman" panose="02020603050405020304" pitchFamily="18" charset="0"/>
            </a:endParaRPr>
          </a:p>
          <a:p>
            <a:pPr marL="360032">
              <a:lnSpc>
                <a:spcPct val="105000"/>
              </a:lnSpc>
              <a:spcAft>
                <a:spcPts val="473"/>
              </a:spcAft>
            </a:pPr>
            <a:r>
              <a:rPr lang="es-PE" sz="1732" b="1" dirty="0">
                <a:latin typeface="+mn-lt"/>
                <a:ea typeface="Times New Roman" panose="02020603050405020304" pitchFamily="18" charset="0"/>
              </a:rPr>
              <a:t> FRECUENCIA x CONSECUENCIA = SIGNIFICANCIA</a:t>
            </a:r>
            <a:endParaRPr lang="es-PE" sz="1732" dirty="0">
              <a:latin typeface="+mn-lt"/>
              <a:ea typeface="Times New Roman" panose="02020603050405020304" pitchFamily="18" charset="0"/>
            </a:endParaRPr>
          </a:p>
          <a:p>
            <a:pPr marL="360032">
              <a:lnSpc>
                <a:spcPct val="105000"/>
              </a:lnSpc>
              <a:spcAft>
                <a:spcPts val="473"/>
              </a:spcAft>
            </a:pPr>
            <a:r>
              <a:rPr lang="es-PE" sz="1732" b="1" dirty="0">
                <a:latin typeface="+mn-lt"/>
                <a:ea typeface="Times New Roman" panose="02020603050405020304" pitchFamily="18" charset="0"/>
              </a:rPr>
              <a:t>MENOR O IGUAL A 10 ES SIGNIFICATIVO</a:t>
            </a:r>
            <a:endParaRPr lang="es-PE" sz="1732" dirty="0">
              <a:latin typeface="+mn-lt"/>
              <a:ea typeface="Times New Roman" panose="02020603050405020304" pitchFamily="18" charset="0"/>
            </a:endParaRPr>
          </a:p>
        </p:txBody>
      </p:sp>
    </p:spTree>
    <p:extLst>
      <p:ext uri="{BB962C8B-B14F-4D97-AF65-F5344CB8AC3E}">
        <p14:creationId xmlns:p14="http://schemas.microsoft.com/office/powerpoint/2010/main" val="428653606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Text Box 22"/>
          <p:cNvSpPr txBox="1">
            <a:spLocks noChangeArrowheads="1"/>
          </p:cNvSpPr>
          <p:nvPr/>
        </p:nvSpPr>
        <p:spPr bwMode="auto">
          <a:xfrm>
            <a:off x="562571" y="2379950"/>
            <a:ext cx="3600450" cy="3388620"/>
          </a:xfrm>
          <a:prstGeom prst="rect">
            <a:avLst/>
          </a:prstGeom>
          <a:solidFill>
            <a:srgbClr val="D2CCC0"/>
          </a:solidFill>
          <a:ln>
            <a:prstDash val="dash"/>
            <a:headEnd/>
            <a:tailEnd/>
          </a:ln>
        </p:spPr>
        <p:style>
          <a:lnRef idx="2">
            <a:schemeClr val="accent5"/>
          </a:lnRef>
          <a:fillRef idx="1">
            <a:schemeClr val="lt1"/>
          </a:fillRef>
          <a:effectRef idx="0">
            <a:schemeClr val="accent5"/>
          </a:effectRef>
          <a:fontRef idx="minor">
            <a:schemeClr val="dk1"/>
          </a:fontRef>
        </p:style>
        <p:txBody>
          <a:bodyPr anchor="ctr">
            <a:spAutoFit/>
          </a:bodyPr>
          <a:lstStyle/>
          <a:p>
            <a:pPr algn="ctr">
              <a:spcBef>
                <a:spcPct val="50000"/>
              </a:spcBef>
              <a:defRPr/>
            </a:pPr>
            <a:endParaRPr lang="es-ES_tradnl" sz="2520" b="1" dirty="0">
              <a:solidFill>
                <a:schemeClr val="tx1"/>
              </a:solidFill>
            </a:endParaRPr>
          </a:p>
          <a:p>
            <a:pPr algn="ctr">
              <a:spcBef>
                <a:spcPct val="50000"/>
              </a:spcBef>
              <a:defRPr/>
            </a:pPr>
            <a:endParaRPr lang="es-ES_tradnl" sz="2520" b="1" dirty="0">
              <a:solidFill>
                <a:schemeClr val="tx1"/>
              </a:solidFill>
            </a:endParaRPr>
          </a:p>
          <a:p>
            <a:pPr algn="ctr">
              <a:spcBef>
                <a:spcPct val="50000"/>
              </a:spcBef>
              <a:defRPr/>
            </a:pPr>
            <a:endParaRPr lang="es-ES_tradnl" sz="2520" b="1" dirty="0">
              <a:solidFill>
                <a:schemeClr val="tx1"/>
              </a:solidFill>
            </a:endParaRPr>
          </a:p>
          <a:p>
            <a:pPr algn="ctr">
              <a:spcBef>
                <a:spcPct val="50000"/>
              </a:spcBef>
              <a:defRPr/>
            </a:pPr>
            <a:endParaRPr lang="es-ES_tradnl" sz="2520" b="1" dirty="0">
              <a:solidFill>
                <a:schemeClr val="tx1"/>
              </a:solidFill>
            </a:endParaRPr>
          </a:p>
          <a:p>
            <a:pPr algn="ctr">
              <a:spcBef>
                <a:spcPct val="50000"/>
              </a:spcBef>
              <a:defRPr/>
            </a:pPr>
            <a:endParaRPr lang="es-ES_tradnl" sz="2520" b="1" dirty="0">
              <a:solidFill>
                <a:schemeClr val="tx1"/>
              </a:solidFill>
            </a:endParaRPr>
          </a:p>
          <a:p>
            <a:pPr algn="ctr">
              <a:spcBef>
                <a:spcPct val="50000"/>
              </a:spcBef>
              <a:defRPr/>
            </a:pPr>
            <a:endParaRPr lang="es-ES_tradnl" sz="2520" b="1" dirty="0">
              <a:solidFill>
                <a:schemeClr val="tx1"/>
              </a:solidFill>
            </a:endParaRPr>
          </a:p>
        </p:txBody>
      </p:sp>
      <p:sp>
        <p:nvSpPr>
          <p:cNvPr id="16" name="Text Box 22"/>
          <p:cNvSpPr txBox="1">
            <a:spLocks noChangeArrowheads="1"/>
          </p:cNvSpPr>
          <p:nvPr/>
        </p:nvSpPr>
        <p:spPr bwMode="auto">
          <a:xfrm rot="10800000" flipV="1">
            <a:off x="9801225" y="5611403"/>
            <a:ext cx="3864194" cy="807272"/>
          </a:xfrm>
          <a:prstGeom prst="rect">
            <a:avLst/>
          </a:prstGeom>
          <a:solidFill>
            <a:srgbClr val="D2CCC0"/>
          </a:solidFill>
          <a:ln>
            <a:headEnd/>
            <a:tailEnd/>
          </a:ln>
        </p:spPr>
        <p:style>
          <a:lnRef idx="0">
            <a:schemeClr val="accent1"/>
          </a:lnRef>
          <a:fillRef idx="3">
            <a:schemeClr val="accent1"/>
          </a:fillRef>
          <a:effectRef idx="3">
            <a:schemeClr val="accent1"/>
          </a:effectRef>
          <a:fontRef idx="minor">
            <a:schemeClr val="lt1"/>
          </a:fontRef>
        </p:style>
        <p:txBody>
          <a:bodyPr anchor="ctr">
            <a:spAutoFit/>
          </a:bodyPr>
          <a:lstStyle/>
          <a:p>
            <a:pPr algn="ctr">
              <a:spcBef>
                <a:spcPct val="50000"/>
              </a:spcBef>
              <a:defRPr/>
            </a:pPr>
            <a:r>
              <a:rPr lang="es-ES_tradnl" sz="2205" b="1" dirty="0">
                <a:solidFill>
                  <a:schemeClr val="tx1"/>
                </a:solidFill>
              </a:rPr>
              <a:t>ENFOCADAS AL CONTROL </a:t>
            </a:r>
            <a:r>
              <a:rPr lang="es-ES_tradnl" sz="2205" b="1" dirty="0" smtClean="0">
                <a:solidFill>
                  <a:schemeClr val="tx1"/>
                </a:solidFill>
              </a:rPr>
              <a:t>DEL  </a:t>
            </a:r>
            <a:r>
              <a:rPr lang="es-ES_tradnl" sz="2205" b="1" dirty="0">
                <a:solidFill>
                  <a:schemeClr val="tx1"/>
                </a:solidFill>
              </a:rPr>
              <a:t>PROCESO </a:t>
            </a:r>
          </a:p>
          <a:p>
            <a:pPr algn="ctr">
              <a:spcBef>
                <a:spcPct val="50000"/>
              </a:spcBef>
              <a:defRPr/>
            </a:pPr>
            <a:endParaRPr lang="es-ES" sz="157" b="1" dirty="0">
              <a:solidFill>
                <a:schemeClr val="tx1"/>
              </a:solidFill>
            </a:endParaRPr>
          </a:p>
        </p:txBody>
      </p:sp>
      <p:sp>
        <p:nvSpPr>
          <p:cNvPr id="18" name="Text Box 22"/>
          <p:cNvSpPr txBox="1">
            <a:spLocks noChangeArrowheads="1"/>
          </p:cNvSpPr>
          <p:nvPr/>
        </p:nvSpPr>
        <p:spPr bwMode="auto">
          <a:xfrm>
            <a:off x="9691210" y="8388952"/>
            <a:ext cx="3972998" cy="1061829"/>
          </a:xfrm>
          <a:prstGeom prst="rect">
            <a:avLst/>
          </a:prstGeom>
          <a:solidFill>
            <a:srgbClr val="D2CCC0"/>
          </a:solidFill>
          <a:ln>
            <a:headEnd/>
            <a:tailEnd/>
          </a:ln>
        </p:spPr>
        <p:style>
          <a:lnRef idx="1">
            <a:schemeClr val="accent2"/>
          </a:lnRef>
          <a:fillRef idx="3">
            <a:schemeClr val="accent2"/>
          </a:fillRef>
          <a:effectRef idx="2">
            <a:schemeClr val="accent2"/>
          </a:effectRef>
          <a:fontRef idx="minor">
            <a:schemeClr val="lt1"/>
          </a:fontRef>
        </p:style>
        <p:txBody>
          <a:bodyPr anchor="ctr">
            <a:spAutoFit/>
          </a:bodyPr>
          <a:lstStyle/>
          <a:p>
            <a:pPr algn="ctr">
              <a:spcBef>
                <a:spcPct val="50000"/>
              </a:spcBef>
              <a:defRPr/>
            </a:pPr>
            <a:r>
              <a:rPr lang="es-ES_tradnl" sz="2520" b="1" dirty="0">
                <a:solidFill>
                  <a:schemeClr val="tx1"/>
                </a:solidFill>
              </a:rPr>
              <a:t>PCC’S : HACCP o</a:t>
            </a:r>
          </a:p>
          <a:p>
            <a:pPr algn="ctr">
              <a:spcBef>
                <a:spcPct val="50000"/>
              </a:spcBef>
              <a:defRPr/>
            </a:pPr>
            <a:r>
              <a:rPr lang="es-ES_tradnl" sz="2520" b="1" dirty="0">
                <a:solidFill>
                  <a:schemeClr val="tx1"/>
                </a:solidFill>
              </a:rPr>
              <a:t> controles operacionales</a:t>
            </a:r>
            <a:endParaRPr lang="es-ES" sz="2520" b="1" dirty="0">
              <a:solidFill>
                <a:schemeClr val="tx1"/>
              </a:solidFill>
            </a:endParaRPr>
          </a:p>
        </p:txBody>
      </p:sp>
      <p:cxnSp>
        <p:nvCxnSpPr>
          <p:cNvPr id="35" name="34 Conector recto de flecha"/>
          <p:cNvCxnSpPr/>
          <p:nvPr/>
        </p:nvCxnSpPr>
        <p:spPr>
          <a:xfrm>
            <a:off x="11733324" y="6438758"/>
            <a:ext cx="1" cy="1890273"/>
          </a:xfrm>
          <a:prstGeom prst="straightConnector1">
            <a:avLst/>
          </a:prstGeom>
          <a:ln w="38100">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0" name="39 Conector recto de flecha"/>
          <p:cNvCxnSpPr/>
          <p:nvPr/>
        </p:nvCxnSpPr>
        <p:spPr>
          <a:xfrm>
            <a:off x="8751094" y="5725715"/>
            <a:ext cx="1012628" cy="2501"/>
          </a:xfrm>
          <a:prstGeom prst="straightConnector1">
            <a:avLst/>
          </a:prstGeom>
          <a:ln w="38100">
            <a:solidFill>
              <a:srgbClr val="FFC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7" name="Text Box 22"/>
          <p:cNvSpPr txBox="1">
            <a:spLocks noChangeArrowheads="1"/>
          </p:cNvSpPr>
          <p:nvPr/>
        </p:nvSpPr>
        <p:spPr bwMode="auto">
          <a:xfrm>
            <a:off x="278324" y="1104053"/>
            <a:ext cx="4500563" cy="480131"/>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anchor="ctr">
            <a:spAutoFit/>
          </a:bodyPr>
          <a:lstStyle/>
          <a:p>
            <a:pPr algn="ctr">
              <a:spcBef>
                <a:spcPct val="50000"/>
              </a:spcBef>
              <a:defRPr/>
            </a:pPr>
            <a:r>
              <a:rPr lang="es-ES_tradnl" sz="2520" b="1" dirty="0">
                <a:solidFill>
                  <a:schemeClr val="tx1"/>
                </a:solidFill>
              </a:rPr>
              <a:t>ANÁLISIS DE PELIGROS</a:t>
            </a:r>
            <a:endParaRPr lang="es-ES" sz="2520" b="1" dirty="0">
              <a:solidFill>
                <a:schemeClr val="tx1"/>
              </a:solidFill>
            </a:endParaRPr>
          </a:p>
        </p:txBody>
      </p:sp>
      <p:sp>
        <p:nvSpPr>
          <p:cNvPr id="78861" name="Text Box 9"/>
          <p:cNvSpPr txBox="1">
            <a:spLocks noChangeArrowheads="1"/>
          </p:cNvSpPr>
          <p:nvPr/>
        </p:nvSpPr>
        <p:spPr bwMode="auto">
          <a:xfrm>
            <a:off x="900113" y="2642163"/>
            <a:ext cx="2862858" cy="358881"/>
          </a:xfrm>
          <a:prstGeom prst="rect">
            <a:avLst/>
          </a:prstGeom>
          <a:solidFill>
            <a:srgbClr val="D2CCC0"/>
          </a:solidFill>
          <a:ln w="9525">
            <a:solidFill>
              <a:srgbClr val="FFC000"/>
            </a:solidFill>
            <a:miter lim="800000"/>
            <a:headEnd/>
            <a:tailEnd/>
          </a:ln>
        </p:spPr>
        <p:txBody>
          <a:bodyPr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es-ES_tradnl" sz="1732" b="1"/>
              <a:t>RECEPCIÓN</a:t>
            </a:r>
            <a:endParaRPr lang="es-ES" sz="1732" b="1"/>
          </a:p>
        </p:txBody>
      </p:sp>
      <p:sp>
        <p:nvSpPr>
          <p:cNvPr id="78862" name="Text Box 9"/>
          <p:cNvSpPr txBox="1">
            <a:spLocks noChangeArrowheads="1"/>
          </p:cNvSpPr>
          <p:nvPr/>
        </p:nvSpPr>
        <p:spPr bwMode="auto">
          <a:xfrm>
            <a:off x="900113" y="3317250"/>
            <a:ext cx="2862858" cy="358881"/>
          </a:xfrm>
          <a:prstGeom prst="rect">
            <a:avLst/>
          </a:prstGeom>
          <a:solidFill>
            <a:srgbClr val="D2CCC0"/>
          </a:solidFill>
          <a:ln w="9525">
            <a:solidFill>
              <a:srgbClr val="FFC000"/>
            </a:solidFill>
            <a:miter lim="800000"/>
            <a:headEnd/>
            <a:tailEnd/>
          </a:ln>
        </p:spPr>
        <p:txBody>
          <a:bodyPr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es-ES_tradnl" sz="1732" b="1"/>
              <a:t>ALMACENAMIENTO</a:t>
            </a:r>
            <a:endParaRPr lang="es-ES" sz="1732" b="1"/>
          </a:p>
        </p:txBody>
      </p:sp>
      <p:sp>
        <p:nvSpPr>
          <p:cNvPr id="78863" name="Text Box 9"/>
          <p:cNvSpPr txBox="1">
            <a:spLocks noChangeArrowheads="1"/>
          </p:cNvSpPr>
          <p:nvPr/>
        </p:nvSpPr>
        <p:spPr bwMode="auto">
          <a:xfrm>
            <a:off x="900113" y="3917323"/>
            <a:ext cx="2862858" cy="358881"/>
          </a:xfrm>
          <a:prstGeom prst="rect">
            <a:avLst/>
          </a:prstGeom>
          <a:solidFill>
            <a:srgbClr val="D2CCC0"/>
          </a:solidFill>
          <a:ln w="9525">
            <a:solidFill>
              <a:srgbClr val="FFC000"/>
            </a:solidFill>
            <a:miter lim="800000"/>
            <a:headEnd/>
            <a:tailEnd/>
          </a:ln>
        </p:spPr>
        <p:txBody>
          <a:bodyPr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es-ES_tradnl" sz="1732" b="1"/>
              <a:t>PRODUCCION</a:t>
            </a:r>
            <a:endParaRPr lang="es-ES" sz="1732" b="1"/>
          </a:p>
        </p:txBody>
      </p:sp>
      <p:sp>
        <p:nvSpPr>
          <p:cNvPr id="78864" name="Text Box 9"/>
          <p:cNvSpPr txBox="1">
            <a:spLocks noChangeArrowheads="1"/>
          </p:cNvSpPr>
          <p:nvPr/>
        </p:nvSpPr>
        <p:spPr bwMode="auto">
          <a:xfrm>
            <a:off x="900113" y="4554903"/>
            <a:ext cx="2862858" cy="358881"/>
          </a:xfrm>
          <a:prstGeom prst="rect">
            <a:avLst/>
          </a:prstGeom>
          <a:solidFill>
            <a:srgbClr val="D2CCC0"/>
          </a:solidFill>
          <a:ln w="9525">
            <a:solidFill>
              <a:srgbClr val="FFC000"/>
            </a:solidFill>
            <a:miter lim="800000"/>
            <a:headEnd/>
            <a:tailEnd/>
          </a:ln>
        </p:spPr>
        <p:txBody>
          <a:bodyPr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es-ES_tradnl" sz="1732" b="1"/>
              <a:t>ALMACENAMIENTO</a:t>
            </a:r>
            <a:endParaRPr lang="es-ES" sz="1732" b="1"/>
          </a:p>
        </p:txBody>
      </p:sp>
      <p:sp>
        <p:nvSpPr>
          <p:cNvPr id="78865" name="Text Box 9"/>
          <p:cNvSpPr txBox="1">
            <a:spLocks noChangeArrowheads="1"/>
          </p:cNvSpPr>
          <p:nvPr/>
        </p:nvSpPr>
        <p:spPr bwMode="auto">
          <a:xfrm>
            <a:off x="900113" y="5229988"/>
            <a:ext cx="2862858" cy="358881"/>
          </a:xfrm>
          <a:prstGeom prst="rect">
            <a:avLst/>
          </a:prstGeom>
          <a:solidFill>
            <a:srgbClr val="D2CCC0"/>
          </a:solidFill>
          <a:ln w="9525">
            <a:solidFill>
              <a:srgbClr val="FFC000"/>
            </a:solidFill>
            <a:miter lim="800000"/>
            <a:headEnd/>
            <a:tailEnd/>
          </a:ln>
        </p:spPr>
        <p:txBody>
          <a:bodyPr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es-ES_tradnl" sz="1732" b="1"/>
              <a:t>DESPACHO</a:t>
            </a:r>
            <a:endParaRPr lang="es-ES" sz="1732" b="1"/>
          </a:p>
        </p:txBody>
      </p:sp>
      <p:sp>
        <p:nvSpPr>
          <p:cNvPr id="53" name="Text Box 22"/>
          <p:cNvSpPr txBox="1">
            <a:spLocks noChangeArrowheads="1"/>
          </p:cNvSpPr>
          <p:nvPr/>
        </p:nvSpPr>
        <p:spPr bwMode="auto">
          <a:xfrm>
            <a:off x="225028" y="1709779"/>
            <a:ext cx="4500563" cy="480131"/>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nchor="ctr">
            <a:spAutoFit/>
          </a:bodyPr>
          <a:lstStyle/>
          <a:p>
            <a:pPr algn="ctr">
              <a:spcBef>
                <a:spcPct val="50000"/>
              </a:spcBef>
              <a:defRPr/>
            </a:pPr>
            <a:r>
              <a:rPr lang="es-ES_tradnl" sz="2520" b="1" dirty="0">
                <a:solidFill>
                  <a:schemeClr val="tx1"/>
                </a:solidFill>
              </a:rPr>
              <a:t>A LAS ETAPAS</a:t>
            </a:r>
            <a:endParaRPr lang="es-ES" sz="2520" b="1" dirty="0">
              <a:solidFill>
                <a:schemeClr val="tx1"/>
              </a:solidFill>
            </a:endParaRPr>
          </a:p>
        </p:txBody>
      </p:sp>
      <p:sp>
        <p:nvSpPr>
          <p:cNvPr id="19" name="Text Box 22"/>
          <p:cNvSpPr txBox="1">
            <a:spLocks noChangeArrowheads="1"/>
          </p:cNvSpPr>
          <p:nvPr/>
        </p:nvSpPr>
        <p:spPr bwMode="auto">
          <a:xfrm>
            <a:off x="6282036" y="5544283"/>
            <a:ext cx="2606577" cy="86793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nchor="ctr">
            <a:spAutoFit/>
          </a:bodyPr>
          <a:lstStyle/>
          <a:p>
            <a:pPr algn="ctr">
              <a:spcBef>
                <a:spcPct val="50000"/>
              </a:spcBef>
              <a:defRPr/>
            </a:pPr>
            <a:r>
              <a:rPr lang="es-ES_tradnl" sz="2520" b="1" dirty="0">
                <a:solidFill>
                  <a:schemeClr val="bg1"/>
                </a:solidFill>
              </a:rPr>
              <a:t>MEDIDA DE CONTROL</a:t>
            </a:r>
            <a:endParaRPr lang="es-ES" sz="2520" b="1" dirty="0">
              <a:solidFill>
                <a:schemeClr val="bg1"/>
              </a:solidFill>
            </a:endParaRPr>
          </a:p>
        </p:txBody>
      </p:sp>
      <p:sp>
        <p:nvSpPr>
          <p:cNvPr id="78870" name="Text Box 9"/>
          <p:cNvSpPr txBox="1">
            <a:spLocks noChangeArrowheads="1"/>
          </p:cNvSpPr>
          <p:nvPr/>
        </p:nvSpPr>
        <p:spPr bwMode="auto">
          <a:xfrm>
            <a:off x="2812853" y="7667528"/>
            <a:ext cx="2862857" cy="891975"/>
          </a:xfrm>
          <a:prstGeom prst="rect">
            <a:avLst/>
          </a:prstGeom>
          <a:solidFill>
            <a:srgbClr val="FFFFFF"/>
          </a:solidFill>
          <a:ln w="9525">
            <a:solidFill>
              <a:srgbClr val="FFC000"/>
            </a:solidFill>
            <a:miter lim="800000"/>
            <a:headEnd/>
            <a:tailEnd/>
          </a:ln>
        </p:spPr>
        <p:txBody>
          <a:bodyPr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es-ES_tradnl" sz="1732" b="1" dirty="0"/>
              <a:t>DETERMINACIÓN DE PELIGROS SIGNIFICATIVOS</a:t>
            </a:r>
            <a:endParaRPr lang="es-ES" sz="1732" b="1" dirty="0"/>
          </a:p>
        </p:txBody>
      </p:sp>
      <p:cxnSp>
        <p:nvCxnSpPr>
          <p:cNvPr id="60" name="59 Conector angular"/>
          <p:cNvCxnSpPr>
            <a:stCxn id="56" idx="2"/>
            <a:endCxn id="78870" idx="0"/>
          </p:cNvCxnSpPr>
          <p:nvPr/>
        </p:nvCxnSpPr>
        <p:spPr>
          <a:xfrm rot="16200000" flipH="1">
            <a:off x="2354060" y="5777306"/>
            <a:ext cx="1898958" cy="1881486"/>
          </a:xfrm>
          <a:prstGeom prst="bentConnector3">
            <a:avLst>
              <a:gd name="adj1" fmla="val 50000"/>
            </a:avLst>
          </a:prstGeom>
          <a:ln w="3810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61" name="60 Conector angular"/>
          <p:cNvCxnSpPr>
            <a:stCxn id="78870" idx="3"/>
          </p:cNvCxnSpPr>
          <p:nvPr/>
        </p:nvCxnSpPr>
        <p:spPr>
          <a:xfrm flipV="1">
            <a:off x="5675710" y="5978254"/>
            <a:ext cx="607577" cy="2135262"/>
          </a:xfrm>
          <a:prstGeom prst="bentConnector2">
            <a:avLst/>
          </a:prstGeom>
          <a:ln w="38100">
            <a:solidFill>
              <a:srgbClr val="FFC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260576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box(in)">
                                      <p:cBhvr>
                                        <p:cTn id="7" dur="500"/>
                                        <p:tgtEl>
                                          <p:spTgt spid="61"/>
                                        </p:tgtEl>
                                      </p:cBhvr>
                                    </p:animEffect>
                                  </p:childTnLst>
                                </p:cTn>
                              </p:par>
                              <p:par>
                                <p:cTn id="8" presetID="4" presetClass="entr" presetSubtype="16"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box(in)">
                                      <p:cBhvr>
                                        <p:cTn id="10" dur="500"/>
                                        <p:tgtEl>
                                          <p:spTgt spid="19"/>
                                        </p:tgtEl>
                                      </p:cBhvr>
                                    </p:animEffect>
                                  </p:childTnLst>
                                </p:cTn>
                              </p:par>
                            </p:childTnLst>
                          </p:cTn>
                        </p:par>
                        <p:par>
                          <p:cTn id="11" fill="hold" nodeType="afterGroup">
                            <p:stCondLst>
                              <p:cond delay="500"/>
                            </p:stCondLst>
                            <p:childTnLst>
                              <p:par>
                                <p:cTn id="12" presetID="47" presetClass="entr" presetSubtype="0" fill="hold" nodeType="after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fade">
                                      <p:cBhvr>
                                        <p:cTn id="14" dur="500"/>
                                        <p:tgtEl>
                                          <p:spTgt spid="16"/>
                                        </p:tgtEl>
                                      </p:cBhvr>
                                    </p:animEffect>
                                    <p:anim calcmode="lin" valueType="num">
                                      <p:cBhvr>
                                        <p:cTn id="15" dur="500" fill="hold"/>
                                        <p:tgtEl>
                                          <p:spTgt spid="16"/>
                                        </p:tgtEl>
                                        <p:attrNameLst>
                                          <p:attrName>ppt_x</p:attrName>
                                        </p:attrNameLst>
                                      </p:cBhvr>
                                      <p:tavLst>
                                        <p:tav tm="0">
                                          <p:val>
                                            <p:strVal val="#ppt_x"/>
                                          </p:val>
                                        </p:tav>
                                        <p:tav tm="100000">
                                          <p:val>
                                            <p:strVal val="#ppt_x"/>
                                          </p:val>
                                        </p:tav>
                                      </p:tavLst>
                                    </p:anim>
                                    <p:anim calcmode="lin" valueType="num">
                                      <p:cBhvr>
                                        <p:cTn id="16" dur="500" fill="hold"/>
                                        <p:tgtEl>
                                          <p:spTgt spid="16"/>
                                        </p:tgtEl>
                                        <p:attrNameLst>
                                          <p:attrName>ppt_y</p:attrName>
                                        </p:attrNameLst>
                                      </p:cBhvr>
                                      <p:tavLst>
                                        <p:tav tm="0">
                                          <p:val>
                                            <p:strVal val="#ppt_y-.1"/>
                                          </p:val>
                                        </p:tav>
                                        <p:tav tm="100000">
                                          <p:val>
                                            <p:strVal val="#ppt_y"/>
                                          </p:val>
                                        </p:tav>
                                      </p:tavLst>
                                    </p:anim>
                                  </p:childTnLst>
                                </p:cTn>
                              </p:par>
                            </p:childTnLst>
                          </p:cTn>
                        </p:par>
                        <p:par>
                          <p:cTn id="17" fill="hold" nodeType="afterGroup">
                            <p:stCondLst>
                              <p:cond delay="1000"/>
                            </p:stCondLst>
                            <p:childTnLst>
                              <p:par>
                                <p:cTn id="18" presetID="22" presetClass="entr" presetSubtype="4" fill="hold" nodeType="afterEffect">
                                  <p:stCondLst>
                                    <p:cond delay="0"/>
                                  </p:stCondLst>
                                  <p:childTnLst>
                                    <p:set>
                                      <p:cBhvr>
                                        <p:cTn id="19" dur="1" fill="hold">
                                          <p:stCondLst>
                                            <p:cond delay="0"/>
                                          </p:stCondLst>
                                        </p:cTn>
                                        <p:tgtEl>
                                          <p:spTgt spid="40"/>
                                        </p:tgtEl>
                                        <p:attrNameLst>
                                          <p:attrName>style.visibility</p:attrName>
                                        </p:attrNameLst>
                                      </p:cBhvr>
                                      <p:to>
                                        <p:strVal val="visible"/>
                                      </p:to>
                                    </p:set>
                                    <p:animEffect transition="in" filter="wipe(down)">
                                      <p:cBhvr>
                                        <p:cTn id="20" dur="500"/>
                                        <p:tgtEl>
                                          <p:spTgt spid="40"/>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0" presetClass="entr" presetSubtype="0" fill="hold" nodeType="click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fade">
                                      <p:cBhvr>
                                        <p:cTn id="25" dur="500"/>
                                        <p:tgtEl>
                                          <p:spTgt spid="35"/>
                                        </p:tgtEl>
                                      </p:cBhvr>
                                    </p:animEffect>
                                  </p:childTnLst>
                                </p:cTn>
                              </p:par>
                              <p:par>
                                <p:cTn id="26" presetID="10" presetClass="entr" presetSubtype="0" fill="hold" nodeType="with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92189" y="792163"/>
            <a:ext cx="12817424" cy="1440160"/>
          </a:xfrm>
          <a:prstGeom prst="rect">
            <a:avLst/>
          </a:prstGeom>
          <a:solidFill>
            <a:schemeClr val="accent2"/>
          </a:solidFill>
        </p:spPr>
        <p:txBody>
          <a:bodyPr vert="horz" wrap="square" lIns="0" tIns="352520" rIns="0" bIns="0" numCol="1" rtlCol="0" anchor="ctr" anchorCtr="0" compatLnSpc="1">
            <a:prstTxWarp prst="textNoShape">
              <a:avLst/>
            </a:prstTxWarp>
            <a:noAutofit/>
          </a:bodyPr>
          <a:lstStyle/>
          <a:p>
            <a:pPr marL="519583" algn="l"/>
            <a:r>
              <a:rPr lang="es-ES_tradnl" sz="3987" spc="33" dirty="0" smtClean="0">
                <a:solidFill>
                  <a:srgbClr val="EFEFEF"/>
                </a:solidFill>
                <a:latin typeface="Arial"/>
                <a:cs typeface="Arial"/>
              </a:rPr>
              <a:t/>
            </a:r>
            <a:br>
              <a:rPr lang="es-ES_tradnl" sz="3987" spc="33" dirty="0" smtClean="0">
                <a:solidFill>
                  <a:srgbClr val="EFEFEF"/>
                </a:solidFill>
                <a:latin typeface="Arial"/>
                <a:cs typeface="Arial"/>
              </a:rPr>
            </a:br>
            <a:r>
              <a:rPr sz="3200" b="1" spc="33" dirty="0" smtClean="0">
                <a:solidFill>
                  <a:srgbClr val="E9E9E9"/>
                </a:solidFill>
                <a:latin typeface="Arial"/>
                <a:cs typeface="Arial"/>
              </a:rPr>
              <a:t>P</a:t>
            </a:r>
            <a:r>
              <a:rPr lang="es-ES_tradnl" sz="3200" b="1" spc="33" dirty="0" smtClean="0">
                <a:solidFill>
                  <a:srgbClr val="E9E9E9"/>
                </a:solidFill>
                <a:latin typeface="Arial"/>
                <a:cs typeface="Arial"/>
              </a:rPr>
              <a:t> 2</a:t>
            </a:r>
            <a:r>
              <a:rPr lang="es-ES_tradnl" sz="3200" spc="33" dirty="0" smtClean="0">
                <a:solidFill>
                  <a:srgbClr val="E9E9E9"/>
                </a:solidFill>
                <a:latin typeface="Arial"/>
                <a:cs typeface="Arial"/>
              </a:rPr>
              <a:t> </a:t>
            </a:r>
            <a:r>
              <a:rPr sz="3200" spc="100" dirty="0" smtClean="0">
                <a:solidFill>
                  <a:srgbClr val="E9E9E9"/>
                </a:solidFill>
                <a:latin typeface="Arial"/>
                <a:cs typeface="Arial"/>
              </a:rPr>
              <a:t>:</a:t>
            </a:r>
            <a:r>
              <a:rPr lang="es-ES" sz="3200" b="1" spc="22" dirty="0" smtClean="0">
                <a:solidFill>
                  <a:srgbClr val="E9E9E9"/>
                </a:solidFill>
                <a:cs typeface="Arial"/>
              </a:rPr>
              <a:t>‘identificar</a:t>
            </a:r>
            <a:r>
              <a:rPr lang="es-ES" sz="3200" b="1" spc="22" dirty="0">
                <a:solidFill>
                  <a:srgbClr val="E9E9E9"/>
                </a:solidFill>
                <a:cs typeface="Arial"/>
              </a:rPr>
              <a:t>	</a:t>
            </a:r>
            <a:r>
              <a:rPr lang="es-ES" sz="3200" b="1" spc="105" dirty="0">
                <a:solidFill>
                  <a:srgbClr val="E9E9E9"/>
                </a:solidFill>
                <a:cs typeface="Arial"/>
              </a:rPr>
              <a:t>los	</a:t>
            </a:r>
            <a:r>
              <a:rPr lang="es-ES" sz="3200" b="1" spc="29" dirty="0">
                <a:solidFill>
                  <a:srgbClr val="E9E9E9"/>
                </a:solidFill>
                <a:cs typeface="Arial"/>
              </a:rPr>
              <a:t>P</a:t>
            </a:r>
            <a:r>
              <a:rPr lang="es-ES" sz="3200" b="1" spc="29" dirty="0" smtClean="0">
                <a:solidFill>
                  <a:srgbClr val="E9E9E9"/>
                </a:solidFill>
                <a:cs typeface="Arial"/>
              </a:rPr>
              <a:t>untos</a:t>
            </a:r>
            <a:r>
              <a:rPr lang="es-ES" sz="3200" b="1" spc="29" dirty="0">
                <a:solidFill>
                  <a:srgbClr val="E9E9E9"/>
                </a:solidFill>
                <a:cs typeface="Arial"/>
              </a:rPr>
              <a:t>	</a:t>
            </a:r>
            <a:r>
              <a:rPr lang="es-ES" sz="3200" b="1" spc="44" dirty="0">
                <a:solidFill>
                  <a:srgbClr val="E9E9E9"/>
                </a:solidFill>
                <a:cs typeface="Arial"/>
              </a:rPr>
              <a:t>C</a:t>
            </a:r>
            <a:r>
              <a:rPr lang="es-ES" sz="3200" b="1" spc="44" dirty="0" smtClean="0">
                <a:solidFill>
                  <a:srgbClr val="E9E9E9"/>
                </a:solidFill>
                <a:cs typeface="Arial"/>
              </a:rPr>
              <a:t>ríticos</a:t>
            </a:r>
            <a:r>
              <a:rPr lang="es-ES" sz="3200" b="1" spc="29" dirty="0" smtClean="0">
                <a:solidFill>
                  <a:srgbClr val="E9E9E9"/>
                </a:solidFill>
                <a:cs typeface="Arial"/>
              </a:rPr>
              <a:t> </a:t>
            </a:r>
            <a:r>
              <a:rPr lang="es-ES" sz="3200" b="1" spc="94" dirty="0">
                <a:solidFill>
                  <a:srgbClr val="E9E9E9"/>
                </a:solidFill>
                <a:cs typeface="Arial"/>
              </a:rPr>
              <a:t>de</a:t>
            </a:r>
            <a:r>
              <a:rPr lang="es-ES" sz="3200" b="1" spc="122" dirty="0">
                <a:solidFill>
                  <a:srgbClr val="E9E9E9"/>
                </a:solidFill>
                <a:cs typeface="Arial"/>
              </a:rPr>
              <a:t> </a:t>
            </a:r>
            <a:r>
              <a:rPr lang="es-ES" sz="3200" b="1" spc="22" dirty="0">
                <a:solidFill>
                  <a:srgbClr val="E9E9E9"/>
                </a:solidFill>
                <a:cs typeface="Arial"/>
              </a:rPr>
              <a:t>C</a:t>
            </a:r>
            <a:r>
              <a:rPr lang="es-ES" sz="3200" b="1" spc="22" dirty="0" smtClean="0">
                <a:solidFill>
                  <a:srgbClr val="E9E9E9"/>
                </a:solidFill>
                <a:cs typeface="Arial"/>
              </a:rPr>
              <a:t>ontrol</a:t>
            </a:r>
            <a:r>
              <a:rPr lang="es-ES" sz="3200" b="1" spc="343" dirty="0" smtClean="0">
                <a:solidFill>
                  <a:srgbClr val="E9E9E9"/>
                </a:solidFill>
                <a:cs typeface="Arial"/>
              </a:rPr>
              <a:t> </a:t>
            </a:r>
            <a:r>
              <a:rPr lang="es-ES" sz="3200" b="1" spc="33" dirty="0">
                <a:solidFill>
                  <a:srgbClr val="E9E9E9"/>
                </a:solidFill>
                <a:cs typeface="Arial"/>
              </a:rPr>
              <a:t>(PCC)</a:t>
            </a:r>
            <a:r>
              <a:rPr lang="es-ES" sz="3200" b="1" spc="100" dirty="0">
                <a:solidFill>
                  <a:srgbClr val="E9E9E9"/>
                </a:solidFill>
                <a:cs typeface="Arial"/>
              </a:rPr>
              <a:t> </a:t>
            </a:r>
            <a:r>
              <a:rPr lang="es-ES" sz="3200" b="1" spc="78" dirty="0">
                <a:solidFill>
                  <a:srgbClr val="E9E9E9"/>
                </a:solidFill>
                <a:cs typeface="Arial"/>
              </a:rPr>
              <a:t>del</a:t>
            </a:r>
            <a:r>
              <a:rPr lang="es-ES" sz="3200" b="1" spc="315" dirty="0">
                <a:solidFill>
                  <a:srgbClr val="E9E9E9"/>
                </a:solidFill>
                <a:cs typeface="Arial"/>
              </a:rPr>
              <a:t> </a:t>
            </a:r>
            <a:r>
              <a:rPr lang="es-ES" sz="3200" b="1" spc="315" dirty="0" smtClean="0">
                <a:solidFill>
                  <a:srgbClr val="E9E9E9"/>
                </a:solidFill>
                <a:cs typeface="Arial"/>
              </a:rPr>
              <a:t>P</a:t>
            </a:r>
            <a:r>
              <a:rPr lang="es-ES" sz="3200" b="1" spc="22" dirty="0" smtClean="0">
                <a:solidFill>
                  <a:srgbClr val="E9E9E9"/>
                </a:solidFill>
                <a:cs typeface="Arial"/>
              </a:rPr>
              <a:t>roceso</a:t>
            </a:r>
            <a:r>
              <a:rPr lang="es-ES" sz="3200" b="1" spc="22" dirty="0">
                <a:solidFill>
                  <a:srgbClr val="E9E9E9"/>
                </a:solidFill>
                <a:cs typeface="Arial"/>
              </a:rPr>
              <a:t>''</a:t>
            </a:r>
            <a:r>
              <a:rPr lang="es-ES" sz="3200" dirty="0">
                <a:solidFill>
                  <a:srgbClr val="E9E9E9"/>
                </a:solidFill>
                <a:cs typeface="Arial"/>
              </a:rPr>
              <a:t/>
            </a:r>
            <a:br>
              <a:rPr lang="es-ES" sz="3200" dirty="0">
                <a:solidFill>
                  <a:srgbClr val="E9E9E9"/>
                </a:solidFill>
                <a:cs typeface="Arial"/>
              </a:rPr>
            </a:br>
            <a:endParaRPr sz="3200" dirty="0">
              <a:solidFill>
                <a:srgbClr val="E9E9E9"/>
              </a:solidFill>
              <a:latin typeface="Arial"/>
              <a:cs typeface="Arial"/>
            </a:endParaRPr>
          </a:p>
        </p:txBody>
      </p:sp>
      <p:sp>
        <p:nvSpPr>
          <p:cNvPr id="16" name="object 16"/>
          <p:cNvSpPr txBox="1"/>
          <p:nvPr/>
        </p:nvSpPr>
        <p:spPr>
          <a:xfrm>
            <a:off x="8725369" y="5832865"/>
            <a:ext cx="5226278" cy="658910"/>
          </a:xfrm>
          <a:prstGeom prst="rect">
            <a:avLst/>
          </a:prstGeom>
        </p:spPr>
        <p:txBody>
          <a:bodyPr vert="horz" wrap="square" lIns="0" tIns="0" rIns="0" bIns="0" rtlCol="0">
            <a:noAutofit/>
          </a:bodyPr>
          <a:lstStyle/>
          <a:p>
            <a:pPr marL="14063">
              <a:tabLst>
                <a:tab pos="3104146" algn="l"/>
              </a:tabLst>
            </a:pPr>
            <a:r>
              <a:rPr sz="4208" spc="33" dirty="0">
                <a:solidFill>
                  <a:srgbClr val="F9FBFB"/>
                </a:solidFill>
                <a:latin typeface="Arial"/>
                <a:cs typeface="Arial"/>
              </a:rPr>
              <a:t>,</a:t>
            </a:r>
            <a:endParaRPr sz="4208" dirty="0">
              <a:latin typeface="Arial"/>
              <a:cs typeface="Arial"/>
            </a:endParaRPr>
          </a:p>
        </p:txBody>
      </p:sp>
      <p:sp>
        <p:nvSpPr>
          <p:cNvPr id="28" name="object 28"/>
          <p:cNvSpPr txBox="1"/>
          <p:nvPr/>
        </p:nvSpPr>
        <p:spPr>
          <a:xfrm>
            <a:off x="1800225" y="5496348"/>
            <a:ext cx="11418068" cy="2679944"/>
          </a:xfrm>
          <a:prstGeom prst="rect">
            <a:avLst/>
          </a:prstGeom>
        </p:spPr>
        <p:txBody>
          <a:bodyPr vert="horz" wrap="square" lIns="0" tIns="0" rIns="0" bIns="0" rtlCol="0">
            <a:noAutofit/>
          </a:bodyPr>
          <a:lstStyle/>
          <a:p>
            <a:pPr marL="14063" marR="14063" algn="just">
              <a:lnSpc>
                <a:spcPct val="102800"/>
              </a:lnSpc>
            </a:pPr>
            <a:endParaRPr sz="4208" dirty="0">
              <a:latin typeface="Arial"/>
              <a:cs typeface="Arial"/>
            </a:endParaRPr>
          </a:p>
        </p:txBody>
      </p:sp>
      <p:sp>
        <p:nvSpPr>
          <p:cNvPr id="9" name="Text Box 4"/>
          <p:cNvSpPr txBox="1">
            <a:spLocks noChangeArrowheads="1"/>
          </p:cNvSpPr>
          <p:nvPr/>
        </p:nvSpPr>
        <p:spPr bwMode="auto">
          <a:xfrm rot="10800000" flipV="1">
            <a:off x="1066871" y="3512942"/>
            <a:ext cx="11787861" cy="2546595"/>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just" eaLnBrk="1" hangingPunct="1">
              <a:spcBef>
                <a:spcPct val="20000"/>
              </a:spcBef>
            </a:pPr>
            <a:r>
              <a:rPr lang="es-ES_tradnl" sz="2658" dirty="0">
                <a:solidFill>
                  <a:srgbClr val="120270"/>
                </a:solidFill>
                <a:latin typeface="Times New Roman" pitchFamily="18" charset="0"/>
              </a:rPr>
              <a:t>“</a:t>
            </a:r>
            <a:r>
              <a:rPr lang="es-ES_tradnl" sz="3987" dirty="0">
                <a:solidFill>
                  <a:srgbClr val="120270"/>
                </a:solidFill>
              </a:rPr>
              <a:t>Fase  en la puede aplicarse un control y que es esencial para prevenir o eliminar un peligro relacionado con la inocuidad de los alimentos o para reducirlo a un nivel aceptable”</a:t>
            </a:r>
            <a:endParaRPr lang="es-ES" sz="3987" dirty="0">
              <a:solidFill>
                <a:srgbClr val="120270"/>
              </a:solidFill>
            </a:endParaRPr>
          </a:p>
        </p:txBody>
      </p:sp>
    </p:spTree>
    <p:extLst>
      <p:ext uri="{BB962C8B-B14F-4D97-AF65-F5344CB8AC3E}">
        <p14:creationId xmlns:p14="http://schemas.microsoft.com/office/powerpoint/2010/main" val="418715492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ChangeArrowheads="1"/>
          </p:cNvSpPr>
          <p:nvPr/>
        </p:nvSpPr>
        <p:spPr bwMode="auto">
          <a:xfrm>
            <a:off x="2000858" y="187380"/>
            <a:ext cx="10093761" cy="1357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eaLnBrk="0" hangingPunct="0"/>
            <a:r>
              <a:rPr lang="es-ES_tradnl" sz="4410" b="1" dirty="0">
                <a:solidFill>
                  <a:schemeClr val="tx2"/>
                </a:solidFill>
              </a:rPr>
              <a:t>ARBOL DE DECISIONES PARA PUNTOS CRÍTICOS DE CONTROL</a:t>
            </a:r>
            <a:endParaRPr lang="es-ES_tradnl" sz="4410" dirty="0">
              <a:solidFill>
                <a:schemeClr val="tx2"/>
              </a:solidFill>
            </a:endParaRPr>
          </a:p>
        </p:txBody>
      </p:sp>
      <p:grpSp>
        <p:nvGrpSpPr>
          <p:cNvPr id="2" name="Group 3"/>
          <p:cNvGrpSpPr>
            <a:grpSpLocks/>
          </p:cNvGrpSpPr>
          <p:nvPr/>
        </p:nvGrpSpPr>
        <p:grpSpPr bwMode="auto">
          <a:xfrm>
            <a:off x="618828" y="2025253"/>
            <a:ext cx="13251715" cy="7780116"/>
            <a:chOff x="701" y="1093"/>
            <a:chExt cx="4915" cy="2934"/>
          </a:xfrm>
        </p:grpSpPr>
        <p:sp>
          <p:nvSpPr>
            <p:cNvPr id="95236" name="Line 4"/>
            <p:cNvSpPr>
              <a:spLocks noChangeShapeType="1"/>
            </p:cNvSpPr>
            <p:nvPr/>
          </p:nvSpPr>
          <p:spPr bwMode="auto">
            <a:xfrm>
              <a:off x="1967" y="3590"/>
              <a:ext cx="0" cy="125"/>
            </a:xfrm>
            <a:prstGeom prst="line">
              <a:avLst/>
            </a:prstGeom>
            <a:noFill/>
            <a:ln w="11176">
              <a:solidFill>
                <a:srgbClr val="000000"/>
              </a:solidFill>
              <a:round/>
              <a:headEnd/>
              <a:tailEnd/>
            </a:ln>
            <a:extLst>
              <a:ext uri="{909E8E84-426E-40DD-AFC4-6F175D3DCCD1}">
                <a14:hiddenFill xmlns:a14="http://schemas.microsoft.com/office/drawing/2010/main">
                  <a:noFill/>
                </a14:hiddenFill>
              </a:ext>
            </a:extLst>
          </p:spPr>
          <p:txBody>
            <a:bodyPr/>
            <a:lstStyle/>
            <a:p>
              <a:endParaRPr lang="es-PE" sz="2835"/>
            </a:p>
          </p:txBody>
        </p:sp>
        <p:sp>
          <p:nvSpPr>
            <p:cNvPr id="95237" name="Line 5"/>
            <p:cNvSpPr>
              <a:spLocks noChangeShapeType="1"/>
            </p:cNvSpPr>
            <p:nvPr/>
          </p:nvSpPr>
          <p:spPr bwMode="auto">
            <a:xfrm flipH="1">
              <a:off x="1247" y="3590"/>
              <a:ext cx="0" cy="322"/>
            </a:xfrm>
            <a:prstGeom prst="line">
              <a:avLst/>
            </a:prstGeom>
            <a:noFill/>
            <a:ln w="11176">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s-PE" sz="2835"/>
            </a:p>
          </p:txBody>
        </p:sp>
        <p:sp>
          <p:nvSpPr>
            <p:cNvPr id="95238" name="Line 6"/>
            <p:cNvSpPr>
              <a:spLocks noChangeShapeType="1"/>
            </p:cNvSpPr>
            <p:nvPr/>
          </p:nvSpPr>
          <p:spPr bwMode="auto">
            <a:xfrm flipV="1">
              <a:off x="2037" y="3158"/>
              <a:ext cx="1850" cy="0"/>
            </a:xfrm>
            <a:prstGeom prst="line">
              <a:avLst/>
            </a:prstGeom>
            <a:noFill/>
            <a:ln w="11176">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s-PE" sz="2835"/>
            </a:p>
          </p:txBody>
        </p:sp>
        <p:sp>
          <p:nvSpPr>
            <p:cNvPr id="95239" name="Line 7"/>
            <p:cNvSpPr>
              <a:spLocks noChangeShapeType="1"/>
            </p:cNvSpPr>
            <p:nvPr/>
          </p:nvSpPr>
          <p:spPr bwMode="auto">
            <a:xfrm>
              <a:off x="1967" y="2390"/>
              <a:ext cx="0" cy="24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PE" sz="2835"/>
            </a:p>
          </p:txBody>
        </p:sp>
        <p:sp>
          <p:nvSpPr>
            <p:cNvPr id="95240" name="Line 8"/>
            <p:cNvSpPr>
              <a:spLocks noChangeShapeType="1"/>
            </p:cNvSpPr>
            <p:nvPr/>
          </p:nvSpPr>
          <p:spPr bwMode="auto">
            <a:xfrm>
              <a:off x="1967" y="1430"/>
              <a:ext cx="0" cy="48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PE" sz="2835"/>
            </a:p>
          </p:txBody>
        </p:sp>
        <p:sp>
          <p:nvSpPr>
            <p:cNvPr id="95241" name="Line 9"/>
            <p:cNvSpPr>
              <a:spLocks noChangeShapeType="1"/>
            </p:cNvSpPr>
            <p:nvPr/>
          </p:nvSpPr>
          <p:spPr bwMode="auto">
            <a:xfrm>
              <a:off x="1247" y="1430"/>
              <a:ext cx="0" cy="624"/>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PE" sz="2835"/>
            </a:p>
          </p:txBody>
        </p:sp>
        <p:sp>
          <p:nvSpPr>
            <p:cNvPr id="95242" name="Rectangle 10"/>
            <p:cNvSpPr>
              <a:spLocks noChangeArrowheads="1"/>
            </p:cNvSpPr>
            <p:nvPr/>
          </p:nvSpPr>
          <p:spPr bwMode="auto">
            <a:xfrm>
              <a:off x="719" y="1106"/>
              <a:ext cx="3363" cy="343"/>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PE" sz="2835"/>
            </a:p>
          </p:txBody>
        </p:sp>
        <p:sp>
          <p:nvSpPr>
            <p:cNvPr id="95243" name="Rectangle 11"/>
            <p:cNvSpPr>
              <a:spLocks noChangeArrowheads="1"/>
            </p:cNvSpPr>
            <p:nvPr/>
          </p:nvSpPr>
          <p:spPr bwMode="auto">
            <a:xfrm>
              <a:off x="701" y="1093"/>
              <a:ext cx="3357" cy="339"/>
            </a:xfrm>
            <a:prstGeom prst="rect">
              <a:avLst/>
            </a:prstGeom>
            <a:solidFill>
              <a:srgbClr val="CCECFF"/>
            </a:solidFill>
            <a:ln w="11113">
              <a:solidFill>
                <a:srgbClr val="000000"/>
              </a:solidFill>
              <a:miter lim="800000"/>
              <a:headEnd/>
              <a:tailEnd/>
            </a:ln>
          </p:spPr>
          <p:txBody>
            <a:bodyPr/>
            <a:lstStyle/>
            <a:p>
              <a:pPr eaLnBrk="0" hangingPunct="0"/>
              <a:r>
                <a:rPr lang="es-ES_tradnl" sz="1732" b="1">
                  <a:solidFill>
                    <a:srgbClr val="000000"/>
                  </a:solidFill>
                </a:rPr>
                <a:t>P1 ¿EXISTEN MEDIDAS PREVENTIVAS EN ESTA ETAPA?</a:t>
              </a:r>
            </a:p>
          </p:txBody>
        </p:sp>
        <p:sp>
          <p:nvSpPr>
            <p:cNvPr id="95244" name="Rectangle 12"/>
            <p:cNvSpPr>
              <a:spLocks noChangeArrowheads="1"/>
            </p:cNvSpPr>
            <p:nvPr/>
          </p:nvSpPr>
          <p:spPr bwMode="auto">
            <a:xfrm>
              <a:off x="727" y="2052"/>
              <a:ext cx="3363" cy="309"/>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PE" sz="2835"/>
            </a:p>
          </p:txBody>
        </p:sp>
        <p:sp>
          <p:nvSpPr>
            <p:cNvPr id="95245" name="Rectangle 13"/>
            <p:cNvSpPr>
              <a:spLocks noChangeArrowheads="1"/>
            </p:cNvSpPr>
            <p:nvPr/>
          </p:nvSpPr>
          <p:spPr bwMode="auto">
            <a:xfrm>
              <a:off x="710" y="2054"/>
              <a:ext cx="3357" cy="329"/>
            </a:xfrm>
            <a:prstGeom prst="rect">
              <a:avLst/>
            </a:prstGeom>
            <a:solidFill>
              <a:srgbClr val="CCECFF"/>
            </a:solidFill>
            <a:ln w="11176">
              <a:solidFill>
                <a:srgbClr val="000000"/>
              </a:solidFill>
              <a:miter lim="800000"/>
              <a:headEnd/>
              <a:tailEnd/>
            </a:ln>
          </p:spPr>
          <p:txBody>
            <a:bodyPr tIns="45360"/>
            <a:lstStyle/>
            <a:p>
              <a:pPr eaLnBrk="0" hangingPunct="0"/>
              <a:r>
                <a:rPr lang="es-ES_tradnl" sz="1732" b="1">
                  <a:solidFill>
                    <a:srgbClr val="000000"/>
                  </a:solidFill>
                </a:rPr>
                <a:t>P2 ¿LA ETAPA HA SIDO DISEÑADA ESPECÍFICAMENTE PARA ELIMINAR O REDUCIR LA PROBABILIDAD DE UN PELIGRO HASTA UN NIVEL ACEPTABLE?</a:t>
              </a:r>
            </a:p>
          </p:txBody>
        </p:sp>
        <p:sp>
          <p:nvSpPr>
            <p:cNvPr id="95246" name="Rectangle 14"/>
            <p:cNvSpPr>
              <a:spLocks noChangeArrowheads="1"/>
            </p:cNvSpPr>
            <p:nvPr/>
          </p:nvSpPr>
          <p:spPr bwMode="auto">
            <a:xfrm>
              <a:off x="746" y="2655"/>
              <a:ext cx="3363" cy="344"/>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PE" sz="2835"/>
            </a:p>
          </p:txBody>
        </p:sp>
        <p:sp>
          <p:nvSpPr>
            <p:cNvPr id="95247" name="Rectangle 15"/>
            <p:cNvSpPr>
              <a:spLocks noChangeArrowheads="1"/>
            </p:cNvSpPr>
            <p:nvPr/>
          </p:nvSpPr>
          <p:spPr bwMode="auto">
            <a:xfrm>
              <a:off x="727" y="2642"/>
              <a:ext cx="3358" cy="340"/>
            </a:xfrm>
            <a:prstGeom prst="rect">
              <a:avLst/>
            </a:prstGeom>
            <a:solidFill>
              <a:srgbClr val="CCECFF"/>
            </a:solidFill>
            <a:ln w="11113">
              <a:solidFill>
                <a:srgbClr val="000000"/>
              </a:solidFill>
              <a:miter lim="800000"/>
              <a:headEnd/>
              <a:tailEnd/>
            </a:ln>
          </p:spPr>
          <p:txBody>
            <a:bodyPr/>
            <a:lstStyle/>
            <a:p>
              <a:pPr eaLnBrk="0" hangingPunct="0"/>
              <a:r>
                <a:rPr lang="es-ES_tradnl" sz="1732" b="1" dirty="0">
                  <a:solidFill>
                    <a:srgbClr val="000000"/>
                  </a:solidFill>
                </a:rPr>
                <a:t>P3 ¿PUEDE LA CONTAMINACIÓN CON EL PELIGRO APARECER O INCREMENTARSE HASTA NIVELES INACEPTABLES?</a:t>
              </a:r>
            </a:p>
          </p:txBody>
        </p:sp>
        <p:sp>
          <p:nvSpPr>
            <p:cNvPr id="95248" name="Rectangle 16"/>
            <p:cNvSpPr>
              <a:spLocks noChangeArrowheads="1"/>
            </p:cNvSpPr>
            <p:nvPr/>
          </p:nvSpPr>
          <p:spPr bwMode="auto">
            <a:xfrm>
              <a:off x="735" y="3304"/>
              <a:ext cx="3366" cy="319"/>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PE" sz="2835"/>
            </a:p>
          </p:txBody>
        </p:sp>
        <p:sp>
          <p:nvSpPr>
            <p:cNvPr id="95249" name="Rectangle 17"/>
            <p:cNvSpPr>
              <a:spLocks noChangeArrowheads="1"/>
            </p:cNvSpPr>
            <p:nvPr/>
          </p:nvSpPr>
          <p:spPr bwMode="auto">
            <a:xfrm>
              <a:off x="717" y="3291"/>
              <a:ext cx="3360" cy="315"/>
            </a:xfrm>
            <a:prstGeom prst="rect">
              <a:avLst/>
            </a:prstGeom>
            <a:solidFill>
              <a:srgbClr val="CCECFF"/>
            </a:solidFill>
            <a:ln w="11113">
              <a:solidFill>
                <a:srgbClr val="000000"/>
              </a:solidFill>
              <a:miter lim="800000"/>
              <a:headEnd/>
              <a:tailEnd/>
            </a:ln>
          </p:spPr>
          <p:txBody>
            <a:bodyPr/>
            <a:lstStyle/>
            <a:p>
              <a:pPr eaLnBrk="0" hangingPunct="0"/>
              <a:r>
                <a:rPr lang="es-ES_tradnl" sz="1732" b="1">
                  <a:solidFill>
                    <a:srgbClr val="000000"/>
                  </a:solidFill>
                </a:rPr>
                <a:t>P4: ¿UNA ETAPA SIGUIENTE ELIMINARÁ O REDUCIRÁ EL PELIGRO HASTA UN NIVEL ACEPTABLE?</a:t>
              </a:r>
            </a:p>
          </p:txBody>
        </p:sp>
        <p:sp>
          <p:nvSpPr>
            <p:cNvPr id="95250" name="Rectangle 18"/>
            <p:cNvSpPr>
              <a:spLocks noChangeArrowheads="1"/>
            </p:cNvSpPr>
            <p:nvPr/>
          </p:nvSpPr>
          <p:spPr bwMode="auto">
            <a:xfrm>
              <a:off x="1151" y="1651"/>
              <a:ext cx="192" cy="110"/>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eaLnBrk="0" hangingPunct="0"/>
              <a:r>
                <a:rPr lang="es-ES_tradnl" sz="1890" b="1">
                  <a:solidFill>
                    <a:srgbClr val="000000"/>
                  </a:solidFill>
                </a:rPr>
                <a:t>SI</a:t>
              </a:r>
              <a:endParaRPr lang="es-ES_tradnl" sz="3780" b="1">
                <a:solidFill>
                  <a:srgbClr val="000000"/>
                </a:solidFill>
              </a:endParaRPr>
            </a:p>
          </p:txBody>
        </p:sp>
        <p:sp>
          <p:nvSpPr>
            <p:cNvPr id="95251" name="Rectangle 19"/>
            <p:cNvSpPr>
              <a:spLocks noChangeArrowheads="1"/>
            </p:cNvSpPr>
            <p:nvPr/>
          </p:nvSpPr>
          <p:spPr bwMode="auto">
            <a:xfrm>
              <a:off x="1871" y="1478"/>
              <a:ext cx="192" cy="110"/>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eaLnBrk="0" hangingPunct="0"/>
              <a:r>
                <a:rPr lang="es-ES_tradnl" sz="1890" b="1">
                  <a:solidFill>
                    <a:srgbClr val="000000"/>
                  </a:solidFill>
                </a:rPr>
                <a:t>NO</a:t>
              </a:r>
              <a:endParaRPr lang="es-ES_tradnl" sz="3780" b="1">
                <a:solidFill>
                  <a:srgbClr val="000000"/>
                </a:solidFill>
              </a:endParaRPr>
            </a:p>
          </p:txBody>
        </p:sp>
        <p:sp>
          <p:nvSpPr>
            <p:cNvPr id="95252" name="Rectangle 20"/>
            <p:cNvSpPr>
              <a:spLocks noChangeArrowheads="1"/>
            </p:cNvSpPr>
            <p:nvPr/>
          </p:nvSpPr>
          <p:spPr bwMode="auto">
            <a:xfrm>
              <a:off x="1832" y="1622"/>
              <a:ext cx="1378" cy="164"/>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eaLnBrk="0" hangingPunct="0"/>
              <a:r>
                <a:rPr lang="es-ES_tradnl" sz="1417" b="1">
                  <a:solidFill>
                    <a:srgbClr val="000000"/>
                  </a:solidFill>
                </a:rPr>
                <a:t>¿EL CONTROL EN ESTA ETAPA ES NECESARIO PARA LA INOCUIDAD?</a:t>
              </a:r>
            </a:p>
          </p:txBody>
        </p:sp>
        <p:sp>
          <p:nvSpPr>
            <p:cNvPr id="95253" name="Line 21"/>
            <p:cNvSpPr>
              <a:spLocks noChangeShapeType="1"/>
            </p:cNvSpPr>
            <p:nvPr/>
          </p:nvSpPr>
          <p:spPr bwMode="auto">
            <a:xfrm flipH="1" flipV="1">
              <a:off x="4127" y="1286"/>
              <a:ext cx="333" cy="0"/>
            </a:xfrm>
            <a:prstGeom prst="line">
              <a:avLst/>
            </a:prstGeom>
            <a:noFill/>
            <a:ln w="11176">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s-PE" sz="2835"/>
            </a:p>
          </p:txBody>
        </p:sp>
        <p:sp>
          <p:nvSpPr>
            <p:cNvPr id="95254" name="Line 22"/>
            <p:cNvSpPr>
              <a:spLocks noChangeShapeType="1"/>
            </p:cNvSpPr>
            <p:nvPr/>
          </p:nvSpPr>
          <p:spPr bwMode="auto">
            <a:xfrm flipH="1">
              <a:off x="4463" y="1291"/>
              <a:ext cx="0" cy="379"/>
            </a:xfrm>
            <a:prstGeom prst="line">
              <a:avLst/>
            </a:prstGeom>
            <a:noFill/>
            <a:ln w="11176">
              <a:solidFill>
                <a:srgbClr val="000000"/>
              </a:solidFill>
              <a:round/>
              <a:headEnd/>
              <a:tailEnd/>
            </a:ln>
            <a:extLst>
              <a:ext uri="{909E8E84-426E-40DD-AFC4-6F175D3DCCD1}">
                <a14:hiddenFill xmlns:a14="http://schemas.microsoft.com/office/drawing/2010/main">
                  <a:noFill/>
                </a14:hiddenFill>
              </a:ext>
            </a:extLst>
          </p:spPr>
          <p:txBody>
            <a:bodyPr/>
            <a:lstStyle/>
            <a:p>
              <a:endParaRPr lang="es-PE" sz="2835"/>
            </a:p>
          </p:txBody>
        </p:sp>
        <p:sp>
          <p:nvSpPr>
            <p:cNvPr id="95255" name="Line 23"/>
            <p:cNvSpPr>
              <a:spLocks noChangeShapeType="1"/>
            </p:cNvSpPr>
            <p:nvPr/>
          </p:nvSpPr>
          <p:spPr bwMode="auto">
            <a:xfrm flipV="1">
              <a:off x="3215" y="1670"/>
              <a:ext cx="1200" cy="0"/>
            </a:xfrm>
            <a:prstGeom prst="line">
              <a:avLst/>
            </a:prstGeom>
            <a:noFill/>
            <a:ln w="11176">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s-PE" sz="2835"/>
            </a:p>
          </p:txBody>
        </p:sp>
        <p:sp>
          <p:nvSpPr>
            <p:cNvPr id="95256" name="Rectangle 24"/>
            <p:cNvSpPr>
              <a:spLocks noChangeArrowheads="1"/>
            </p:cNvSpPr>
            <p:nvPr/>
          </p:nvSpPr>
          <p:spPr bwMode="auto">
            <a:xfrm>
              <a:off x="4415" y="1622"/>
              <a:ext cx="96" cy="110"/>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eaLnBrk="0" hangingPunct="0"/>
              <a:r>
                <a:rPr lang="es-ES_tradnl" sz="1890" b="1">
                  <a:solidFill>
                    <a:srgbClr val="000000"/>
                  </a:solidFill>
                </a:rPr>
                <a:t>SI</a:t>
              </a:r>
              <a:endParaRPr lang="es-ES_tradnl" sz="3780" b="1">
                <a:solidFill>
                  <a:srgbClr val="000000"/>
                </a:solidFill>
              </a:endParaRPr>
            </a:p>
          </p:txBody>
        </p:sp>
        <p:sp>
          <p:nvSpPr>
            <p:cNvPr id="95257" name="Rectangle 25"/>
            <p:cNvSpPr>
              <a:spLocks noChangeArrowheads="1"/>
            </p:cNvSpPr>
            <p:nvPr/>
          </p:nvSpPr>
          <p:spPr bwMode="auto">
            <a:xfrm>
              <a:off x="1885" y="1910"/>
              <a:ext cx="212" cy="110"/>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eaLnBrk="0" hangingPunct="0"/>
              <a:r>
                <a:rPr lang="es-ES_tradnl" sz="1890" b="1">
                  <a:solidFill>
                    <a:srgbClr val="000000"/>
                  </a:solidFill>
                </a:rPr>
                <a:t>NO</a:t>
              </a:r>
              <a:endParaRPr lang="es-ES_tradnl" sz="3780" b="1">
                <a:solidFill>
                  <a:srgbClr val="000000"/>
                </a:solidFill>
              </a:endParaRPr>
            </a:p>
          </p:txBody>
        </p:sp>
        <p:sp>
          <p:nvSpPr>
            <p:cNvPr id="95258" name="Line 26"/>
            <p:cNvSpPr>
              <a:spLocks noChangeShapeType="1"/>
            </p:cNvSpPr>
            <p:nvPr/>
          </p:nvSpPr>
          <p:spPr bwMode="auto">
            <a:xfrm>
              <a:off x="2111" y="1933"/>
              <a:ext cx="1750" cy="1"/>
            </a:xfrm>
            <a:prstGeom prst="line">
              <a:avLst/>
            </a:prstGeom>
            <a:noFill/>
            <a:ln w="11176">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s-PE" sz="2835"/>
            </a:p>
          </p:txBody>
        </p:sp>
        <p:sp>
          <p:nvSpPr>
            <p:cNvPr id="95259" name="Rectangle 27"/>
            <p:cNvSpPr>
              <a:spLocks noChangeArrowheads="1"/>
            </p:cNvSpPr>
            <p:nvPr/>
          </p:nvSpPr>
          <p:spPr bwMode="auto">
            <a:xfrm>
              <a:off x="3887" y="1900"/>
              <a:ext cx="640" cy="101"/>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eaLnBrk="0" hangingPunct="0"/>
              <a:r>
                <a:rPr lang="es-ES_tradnl" sz="1732" b="1">
                  <a:solidFill>
                    <a:srgbClr val="000000"/>
                  </a:solidFill>
                </a:rPr>
                <a:t>NO ES UN PCC</a:t>
              </a:r>
            </a:p>
          </p:txBody>
        </p:sp>
        <p:sp>
          <p:nvSpPr>
            <p:cNvPr id="95260" name="Rectangle 28"/>
            <p:cNvSpPr>
              <a:spLocks noChangeArrowheads="1"/>
            </p:cNvSpPr>
            <p:nvPr/>
          </p:nvSpPr>
          <p:spPr bwMode="auto">
            <a:xfrm>
              <a:off x="4127" y="1478"/>
              <a:ext cx="1008" cy="82"/>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eaLnBrk="0" hangingPunct="0"/>
              <a:r>
                <a:rPr lang="es-ES_tradnl" sz="1417" b="1">
                  <a:solidFill>
                    <a:srgbClr val="000000"/>
                  </a:solidFill>
                </a:rPr>
                <a:t>MODIFICAR EL PROCESO,PRODUCTO</a:t>
              </a:r>
            </a:p>
          </p:txBody>
        </p:sp>
        <p:sp>
          <p:nvSpPr>
            <p:cNvPr id="95261" name="Rectangle 29"/>
            <p:cNvSpPr>
              <a:spLocks noChangeArrowheads="1"/>
            </p:cNvSpPr>
            <p:nvPr/>
          </p:nvSpPr>
          <p:spPr bwMode="auto">
            <a:xfrm>
              <a:off x="1856" y="2439"/>
              <a:ext cx="207" cy="110"/>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eaLnBrk="0" hangingPunct="0"/>
              <a:r>
                <a:rPr lang="es-ES_tradnl" sz="1890" b="1">
                  <a:solidFill>
                    <a:srgbClr val="000000"/>
                  </a:solidFill>
                </a:rPr>
                <a:t>NO</a:t>
              </a:r>
              <a:endParaRPr lang="es-ES_tradnl" sz="3780" b="1">
                <a:solidFill>
                  <a:srgbClr val="000000"/>
                </a:solidFill>
              </a:endParaRPr>
            </a:p>
          </p:txBody>
        </p:sp>
        <p:sp>
          <p:nvSpPr>
            <p:cNvPr id="95262" name="Line 30"/>
            <p:cNvSpPr>
              <a:spLocks noChangeShapeType="1"/>
            </p:cNvSpPr>
            <p:nvPr/>
          </p:nvSpPr>
          <p:spPr bwMode="auto">
            <a:xfrm>
              <a:off x="4079" y="2184"/>
              <a:ext cx="303" cy="0"/>
            </a:xfrm>
            <a:prstGeom prst="line">
              <a:avLst/>
            </a:prstGeom>
            <a:noFill/>
            <a:ln w="11176">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PE" sz="2835"/>
            </a:p>
          </p:txBody>
        </p:sp>
        <p:sp>
          <p:nvSpPr>
            <p:cNvPr id="95263" name="Line 31"/>
            <p:cNvSpPr>
              <a:spLocks noChangeShapeType="1"/>
            </p:cNvSpPr>
            <p:nvPr/>
          </p:nvSpPr>
          <p:spPr bwMode="auto">
            <a:xfrm>
              <a:off x="4559" y="2184"/>
              <a:ext cx="816" cy="0"/>
            </a:xfrm>
            <a:prstGeom prst="line">
              <a:avLst/>
            </a:prstGeom>
            <a:noFill/>
            <a:ln w="11176">
              <a:solidFill>
                <a:srgbClr val="008000"/>
              </a:solidFill>
              <a:round/>
              <a:headEnd/>
              <a:tailEnd/>
            </a:ln>
            <a:extLst>
              <a:ext uri="{909E8E84-426E-40DD-AFC4-6F175D3DCCD1}">
                <a14:hiddenFill xmlns:a14="http://schemas.microsoft.com/office/drawing/2010/main">
                  <a:noFill/>
                </a14:hiddenFill>
              </a:ext>
            </a:extLst>
          </p:spPr>
          <p:txBody>
            <a:bodyPr/>
            <a:lstStyle/>
            <a:p>
              <a:endParaRPr lang="es-PE" sz="2835"/>
            </a:p>
          </p:txBody>
        </p:sp>
        <p:sp>
          <p:nvSpPr>
            <p:cNvPr id="95264" name="Line 32"/>
            <p:cNvSpPr>
              <a:spLocks noChangeShapeType="1"/>
            </p:cNvSpPr>
            <p:nvPr/>
          </p:nvSpPr>
          <p:spPr bwMode="auto">
            <a:xfrm flipH="1">
              <a:off x="5375" y="2184"/>
              <a:ext cx="0" cy="1406"/>
            </a:xfrm>
            <a:prstGeom prst="line">
              <a:avLst/>
            </a:prstGeom>
            <a:noFill/>
            <a:ln w="11176">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PE" sz="2835"/>
            </a:p>
          </p:txBody>
        </p:sp>
        <p:sp>
          <p:nvSpPr>
            <p:cNvPr id="95265" name="Rectangle 33"/>
            <p:cNvSpPr>
              <a:spLocks noChangeArrowheads="1"/>
            </p:cNvSpPr>
            <p:nvPr/>
          </p:nvSpPr>
          <p:spPr bwMode="auto">
            <a:xfrm>
              <a:off x="4367" y="2140"/>
              <a:ext cx="192" cy="110"/>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eaLnBrk="0" hangingPunct="0"/>
              <a:r>
                <a:rPr lang="es-ES_tradnl" sz="1890" b="1">
                  <a:solidFill>
                    <a:srgbClr val="000000"/>
                  </a:solidFill>
                </a:rPr>
                <a:t>SI</a:t>
              </a:r>
              <a:endParaRPr lang="es-ES_tradnl" sz="3780" b="1">
                <a:solidFill>
                  <a:srgbClr val="000000"/>
                </a:solidFill>
              </a:endParaRPr>
            </a:p>
          </p:txBody>
        </p:sp>
        <p:sp>
          <p:nvSpPr>
            <p:cNvPr id="95266" name="Rectangle 34"/>
            <p:cNvSpPr>
              <a:spLocks noChangeArrowheads="1"/>
            </p:cNvSpPr>
            <p:nvPr/>
          </p:nvSpPr>
          <p:spPr bwMode="auto">
            <a:xfrm>
              <a:off x="5135" y="3618"/>
              <a:ext cx="481" cy="101"/>
            </a:xfrm>
            <a:prstGeom prst="rect">
              <a:avLst/>
            </a:prstGeom>
            <a:solidFill>
              <a:srgbClr val="FF99CC"/>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eaLnBrk="0" hangingPunct="0"/>
              <a:r>
                <a:rPr lang="es-ES_tradnl" sz="1732" b="1">
                  <a:solidFill>
                    <a:srgbClr val="000000"/>
                  </a:solidFill>
                </a:rPr>
                <a:t>LA ETAPA ES PCC</a:t>
              </a:r>
            </a:p>
          </p:txBody>
        </p:sp>
        <p:sp>
          <p:nvSpPr>
            <p:cNvPr id="95267" name="Line 35"/>
            <p:cNvSpPr>
              <a:spLocks noChangeShapeType="1"/>
            </p:cNvSpPr>
            <p:nvPr/>
          </p:nvSpPr>
          <p:spPr bwMode="auto">
            <a:xfrm flipH="1">
              <a:off x="1247" y="2980"/>
              <a:ext cx="0" cy="322"/>
            </a:xfrm>
            <a:prstGeom prst="line">
              <a:avLst/>
            </a:prstGeom>
            <a:noFill/>
            <a:ln w="11176">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s-PE" sz="2835"/>
            </a:p>
          </p:txBody>
        </p:sp>
        <p:sp>
          <p:nvSpPr>
            <p:cNvPr id="95268" name="Rectangle 36"/>
            <p:cNvSpPr>
              <a:spLocks noChangeArrowheads="1"/>
            </p:cNvSpPr>
            <p:nvPr/>
          </p:nvSpPr>
          <p:spPr bwMode="auto">
            <a:xfrm>
              <a:off x="1151" y="3065"/>
              <a:ext cx="192" cy="110"/>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eaLnBrk="0" hangingPunct="0"/>
              <a:r>
                <a:rPr lang="es-ES_tradnl" sz="1890" b="1">
                  <a:solidFill>
                    <a:srgbClr val="000000"/>
                  </a:solidFill>
                </a:rPr>
                <a:t>SI</a:t>
              </a:r>
              <a:endParaRPr lang="es-ES_tradnl" sz="3780" b="1">
                <a:solidFill>
                  <a:srgbClr val="000000"/>
                </a:solidFill>
              </a:endParaRPr>
            </a:p>
          </p:txBody>
        </p:sp>
        <p:sp>
          <p:nvSpPr>
            <p:cNvPr id="95269" name="Line 37"/>
            <p:cNvSpPr>
              <a:spLocks noChangeShapeType="1"/>
            </p:cNvSpPr>
            <p:nvPr/>
          </p:nvSpPr>
          <p:spPr bwMode="auto">
            <a:xfrm>
              <a:off x="1967" y="2985"/>
              <a:ext cx="0" cy="125"/>
            </a:xfrm>
            <a:prstGeom prst="line">
              <a:avLst/>
            </a:prstGeom>
            <a:noFill/>
            <a:ln w="11176">
              <a:solidFill>
                <a:srgbClr val="000000"/>
              </a:solidFill>
              <a:round/>
              <a:headEnd/>
              <a:tailEnd/>
            </a:ln>
            <a:extLst>
              <a:ext uri="{909E8E84-426E-40DD-AFC4-6F175D3DCCD1}">
                <a14:hiddenFill xmlns:a14="http://schemas.microsoft.com/office/drawing/2010/main">
                  <a:noFill/>
                </a14:hiddenFill>
              </a:ext>
            </a:extLst>
          </p:spPr>
          <p:txBody>
            <a:bodyPr/>
            <a:lstStyle/>
            <a:p>
              <a:endParaRPr lang="es-PE" sz="2835"/>
            </a:p>
          </p:txBody>
        </p:sp>
        <p:sp>
          <p:nvSpPr>
            <p:cNvPr id="95270" name="Rectangle 38"/>
            <p:cNvSpPr>
              <a:spLocks noChangeArrowheads="1"/>
            </p:cNvSpPr>
            <p:nvPr/>
          </p:nvSpPr>
          <p:spPr bwMode="auto">
            <a:xfrm>
              <a:off x="1830" y="3083"/>
              <a:ext cx="233" cy="110"/>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eaLnBrk="0" hangingPunct="0"/>
              <a:r>
                <a:rPr lang="es-ES_tradnl" sz="1890" b="1">
                  <a:solidFill>
                    <a:srgbClr val="000000"/>
                  </a:solidFill>
                </a:rPr>
                <a:t>NO</a:t>
              </a:r>
              <a:endParaRPr lang="es-ES_tradnl" sz="3780" b="1">
                <a:solidFill>
                  <a:srgbClr val="000000"/>
                </a:solidFill>
              </a:endParaRPr>
            </a:p>
          </p:txBody>
        </p:sp>
        <p:sp>
          <p:nvSpPr>
            <p:cNvPr id="95271" name="Rectangle 39"/>
            <p:cNvSpPr>
              <a:spLocks noChangeArrowheads="1"/>
            </p:cNvSpPr>
            <p:nvPr/>
          </p:nvSpPr>
          <p:spPr bwMode="auto">
            <a:xfrm>
              <a:off x="1151" y="3686"/>
              <a:ext cx="192" cy="110"/>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eaLnBrk="0" hangingPunct="0"/>
              <a:r>
                <a:rPr lang="es-ES_tradnl" sz="1890" b="1">
                  <a:solidFill>
                    <a:srgbClr val="000000"/>
                  </a:solidFill>
                </a:rPr>
                <a:t>SI</a:t>
              </a:r>
              <a:endParaRPr lang="es-ES_tradnl" sz="3780" b="1">
                <a:solidFill>
                  <a:srgbClr val="000000"/>
                </a:solidFill>
              </a:endParaRPr>
            </a:p>
          </p:txBody>
        </p:sp>
        <p:sp>
          <p:nvSpPr>
            <p:cNvPr id="95272" name="Rectangle 40"/>
            <p:cNvSpPr>
              <a:spLocks noChangeArrowheads="1"/>
            </p:cNvSpPr>
            <p:nvPr/>
          </p:nvSpPr>
          <p:spPr bwMode="auto">
            <a:xfrm>
              <a:off x="3887" y="3100"/>
              <a:ext cx="640" cy="101"/>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eaLnBrk="0" hangingPunct="0"/>
              <a:r>
                <a:rPr lang="es-ES_tradnl" sz="1732" b="1">
                  <a:solidFill>
                    <a:srgbClr val="000000"/>
                  </a:solidFill>
                </a:rPr>
                <a:t>NO ES UN PCC</a:t>
              </a:r>
            </a:p>
          </p:txBody>
        </p:sp>
        <p:sp>
          <p:nvSpPr>
            <p:cNvPr id="95273" name="Rectangle 41"/>
            <p:cNvSpPr>
              <a:spLocks noChangeArrowheads="1"/>
            </p:cNvSpPr>
            <p:nvPr/>
          </p:nvSpPr>
          <p:spPr bwMode="auto">
            <a:xfrm>
              <a:off x="959" y="3926"/>
              <a:ext cx="640" cy="101"/>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eaLnBrk="0" hangingPunct="0"/>
              <a:r>
                <a:rPr lang="es-ES_tradnl" sz="1732" b="1">
                  <a:solidFill>
                    <a:srgbClr val="000000"/>
                  </a:solidFill>
                </a:rPr>
                <a:t>NO ES UN PCC</a:t>
              </a:r>
            </a:p>
          </p:txBody>
        </p:sp>
        <p:sp>
          <p:nvSpPr>
            <p:cNvPr id="95274" name="Rectangle 42"/>
            <p:cNvSpPr>
              <a:spLocks noChangeArrowheads="1"/>
            </p:cNvSpPr>
            <p:nvPr/>
          </p:nvSpPr>
          <p:spPr bwMode="auto">
            <a:xfrm>
              <a:off x="1830" y="3686"/>
              <a:ext cx="233" cy="110"/>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eaLnBrk="0" hangingPunct="0"/>
              <a:r>
                <a:rPr lang="es-ES_tradnl" sz="1890" b="1">
                  <a:solidFill>
                    <a:srgbClr val="000000"/>
                  </a:solidFill>
                </a:rPr>
                <a:t>NO</a:t>
              </a:r>
              <a:endParaRPr lang="es-ES_tradnl" sz="3780" b="1">
                <a:solidFill>
                  <a:srgbClr val="000000"/>
                </a:solidFill>
              </a:endParaRPr>
            </a:p>
          </p:txBody>
        </p:sp>
        <p:sp>
          <p:nvSpPr>
            <p:cNvPr id="95275" name="Line 43"/>
            <p:cNvSpPr>
              <a:spLocks noChangeShapeType="1"/>
            </p:cNvSpPr>
            <p:nvPr/>
          </p:nvSpPr>
          <p:spPr bwMode="auto">
            <a:xfrm>
              <a:off x="2063" y="3734"/>
              <a:ext cx="3024"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PE" sz="2835"/>
            </a:p>
          </p:txBody>
        </p:sp>
        <p:sp>
          <p:nvSpPr>
            <p:cNvPr id="95276" name="Text Box 44"/>
            <p:cNvSpPr txBox="1">
              <a:spLocks noChangeArrowheads="1"/>
            </p:cNvSpPr>
            <p:nvPr/>
          </p:nvSpPr>
          <p:spPr bwMode="auto">
            <a:xfrm>
              <a:off x="3887" y="3767"/>
              <a:ext cx="1633" cy="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spcBef>
                  <a:spcPct val="50000"/>
                </a:spcBef>
              </a:pPr>
              <a:r>
                <a:rPr lang="es-ES_tradnl" sz="1890" dirty="0">
                  <a:solidFill>
                    <a:srgbClr val="000000"/>
                  </a:solidFill>
                </a:rPr>
                <a:t>Fuente: </a:t>
              </a:r>
              <a:r>
                <a:rPr lang="es-ES_tradnl" sz="1890" i="1" dirty="0">
                  <a:solidFill>
                    <a:srgbClr val="000000"/>
                  </a:solidFill>
                </a:rPr>
                <a:t>Codex Alimentarius</a:t>
              </a:r>
              <a:endParaRPr lang="es-ES_tradnl" sz="1890" dirty="0">
                <a:solidFill>
                  <a:srgbClr val="000000"/>
                </a:solidFill>
              </a:endParaRPr>
            </a:p>
          </p:txBody>
        </p:sp>
      </p:grpSp>
    </p:spTree>
    <p:extLst>
      <p:ext uri="{BB962C8B-B14F-4D97-AF65-F5344CB8AC3E}">
        <p14:creationId xmlns:p14="http://schemas.microsoft.com/office/powerpoint/2010/main" val="89780692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2338"/>
                                        </p:tgtEl>
                                        <p:attrNameLst>
                                          <p:attrName>style.visibility</p:attrName>
                                        </p:attrNameLst>
                                      </p:cBhvr>
                                      <p:to>
                                        <p:strVal val="visible"/>
                                      </p:to>
                                    </p:set>
                                    <p:animEffect transition="in" filter="wipe(up)">
                                      <p:cBhvr>
                                        <p:cTn id="7" dur="500"/>
                                        <p:tgtEl>
                                          <p:spTgt spid="142338"/>
                                        </p:tgtEl>
                                      </p:cBhvr>
                                    </p:animEffect>
                                  </p:childTnLst>
                                </p:cTn>
                              </p:par>
                            </p:childTnLst>
                          </p:cTn>
                        </p:par>
                        <p:par>
                          <p:cTn id="8" fill="hold" nodeType="afterGroup">
                            <p:stCondLst>
                              <p:cond delay="500"/>
                            </p:stCondLst>
                            <p:childTnLst>
                              <p:par>
                                <p:cTn id="9" presetID="9"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dissolve">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338" grpId="0" autoUpdateAnimBg="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ext Box 2"/>
          <p:cNvSpPr txBox="1">
            <a:spLocks noChangeArrowheads="1"/>
          </p:cNvSpPr>
          <p:nvPr/>
        </p:nvSpPr>
        <p:spPr bwMode="auto">
          <a:xfrm>
            <a:off x="1800300" y="720156"/>
            <a:ext cx="10970046"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20000"/>
              </a:spcBef>
            </a:pPr>
            <a:r>
              <a:rPr lang="es-ES_tradnl" sz="6300" b="1" dirty="0">
                <a:solidFill>
                  <a:schemeClr val="accent2"/>
                </a:solidFill>
              </a:rPr>
              <a:t>Medidas de Control</a:t>
            </a:r>
            <a:endParaRPr lang="es-ES" sz="6300" b="1" dirty="0">
              <a:solidFill>
                <a:schemeClr val="accent2"/>
              </a:solidFill>
            </a:endParaRPr>
          </a:p>
        </p:txBody>
      </p:sp>
      <p:sp>
        <p:nvSpPr>
          <p:cNvPr id="77827" name="Text Box 3"/>
          <p:cNvSpPr txBox="1">
            <a:spLocks noChangeArrowheads="1"/>
          </p:cNvSpPr>
          <p:nvPr/>
        </p:nvSpPr>
        <p:spPr bwMode="auto">
          <a:xfrm>
            <a:off x="1293912" y="5316289"/>
            <a:ext cx="12095263" cy="1255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20000"/>
              </a:spcBef>
            </a:pPr>
            <a:r>
              <a:rPr lang="es-ES_tradnl" sz="3780" dirty="0">
                <a:solidFill>
                  <a:schemeClr val="accent2"/>
                </a:solidFill>
              </a:rPr>
              <a:t>El equipo HACCP determina la medida de control para  cada peligro significativo </a:t>
            </a:r>
            <a:endParaRPr lang="es-ES" sz="3780" dirty="0">
              <a:solidFill>
                <a:schemeClr val="accent2"/>
              </a:solidFill>
            </a:endParaRPr>
          </a:p>
        </p:txBody>
      </p:sp>
      <p:sp>
        <p:nvSpPr>
          <p:cNvPr id="77828" name="Text Box 4"/>
          <p:cNvSpPr txBox="1">
            <a:spLocks noChangeArrowheads="1"/>
          </p:cNvSpPr>
          <p:nvPr/>
        </p:nvSpPr>
        <p:spPr bwMode="auto">
          <a:xfrm>
            <a:off x="1487686" y="7440931"/>
            <a:ext cx="11788973" cy="1837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just" eaLnBrk="1" hangingPunct="1">
              <a:spcBef>
                <a:spcPct val="20000"/>
              </a:spcBef>
            </a:pPr>
            <a:r>
              <a:rPr lang="es-ES_tradnl" sz="3780" dirty="0">
                <a:solidFill>
                  <a:schemeClr val="accent2"/>
                </a:solidFill>
              </a:rPr>
              <a:t>Se puede aplicar </a:t>
            </a:r>
            <a:r>
              <a:rPr lang="es-ES_tradnl" sz="3780" b="1" dirty="0">
                <a:solidFill>
                  <a:schemeClr val="accent2"/>
                </a:solidFill>
              </a:rPr>
              <a:t>mas de una medida </a:t>
            </a:r>
            <a:r>
              <a:rPr lang="es-ES_tradnl" sz="3780" dirty="0">
                <a:solidFill>
                  <a:schemeClr val="accent2"/>
                </a:solidFill>
              </a:rPr>
              <a:t>para controlar un peligro o peligros específicos  y una determinada medida  puede controlar mas de un peligro.</a:t>
            </a:r>
            <a:endParaRPr lang="es-ES" sz="3780" dirty="0">
              <a:solidFill>
                <a:schemeClr val="accent2"/>
              </a:solidFill>
            </a:endParaRPr>
          </a:p>
        </p:txBody>
      </p:sp>
      <p:sp>
        <p:nvSpPr>
          <p:cNvPr id="77829" name="Text Box 5"/>
          <p:cNvSpPr txBox="1">
            <a:spLocks noChangeArrowheads="1"/>
          </p:cNvSpPr>
          <p:nvPr/>
        </p:nvSpPr>
        <p:spPr bwMode="auto">
          <a:xfrm>
            <a:off x="1125141" y="2400301"/>
            <a:ext cx="12151520" cy="1837426"/>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just" eaLnBrk="1" hangingPunct="1">
              <a:spcBef>
                <a:spcPct val="20000"/>
              </a:spcBef>
            </a:pPr>
            <a:r>
              <a:rPr lang="es-ES_tradnl" sz="3780" dirty="0">
                <a:solidFill>
                  <a:schemeClr val="accent2"/>
                </a:solidFill>
                <a:cs typeface="Arial" pitchFamily="34" charset="0"/>
              </a:rPr>
              <a:t>“Cualquier medida y actividad que puede realizarse para  prevenir o eliminar un peligro para la inocuidad de los alimentos o para reducirlo a un nivel aceptable”.</a:t>
            </a:r>
            <a:endParaRPr lang="es-ES" sz="3780" dirty="0">
              <a:solidFill>
                <a:schemeClr val="accent2"/>
              </a:solidFill>
              <a:cs typeface="Arial" pitchFamily="34" charset="0"/>
            </a:endParaRPr>
          </a:p>
        </p:txBody>
      </p:sp>
    </p:spTree>
    <p:extLst>
      <p:ext uri="{BB962C8B-B14F-4D97-AF65-F5344CB8AC3E}">
        <p14:creationId xmlns:p14="http://schemas.microsoft.com/office/powerpoint/2010/main" val="25702132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8308" name="Group 34"/>
          <p:cNvGrpSpPr>
            <a:grpSpLocks/>
          </p:cNvGrpSpPr>
          <p:nvPr/>
        </p:nvGrpSpPr>
        <p:grpSpPr bwMode="auto">
          <a:xfrm>
            <a:off x="576164" y="1872283"/>
            <a:ext cx="7343520" cy="6308230"/>
            <a:chOff x="172" y="1389"/>
            <a:chExt cx="3116" cy="2772"/>
          </a:xfrm>
        </p:grpSpPr>
        <p:graphicFrame>
          <p:nvGraphicFramePr>
            <p:cNvPr id="98313" name="Object 29"/>
            <p:cNvGraphicFramePr>
              <a:graphicFrameLocks noChangeAspect="1"/>
            </p:cNvGraphicFramePr>
            <p:nvPr/>
          </p:nvGraphicFramePr>
          <p:xfrm>
            <a:off x="304" y="1434"/>
            <a:ext cx="2984" cy="2479"/>
          </p:xfrm>
          <a:graphic>
            <a:graphicData uri="http://schemas.openxmlformats.org/presentationml/2006/ole">
              <mc:AlternateContent xmlns:mc="http://schemas.openxmlformats.org/markup-compatibility/2006">
                <mc:Choice xmlns:v="urn:schemas-microsoft-com:vml" Requires="v">
                  <p:oleObj spid="_x0000_s7193" name="Fotografía de Photo Editor" r:id="rId3" imgW="1914286" imgH="1590897" progId="">
                    <p:embed/>
                  </p:oleObj>
                </mc:Choice>
                <mc:Fallback>
                  <p:oleObj name="Fotografía de Photo Editor" r:id="rId3" imgW="1914286" imgH="1590897"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 y="1434"/>
                          <a:ext cx="2984" cy="24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8314" name="Rectangle 31"/>
            <p:cNvSpPr>
              <a:spLocks noChangeArrowheads="1"/>
            </p:cNvSpPr>
            <p:nvPr/>
          </p:nvSpPr>
          <p:spPr bwMode="auto">
            <a:xfrm>
              <a:off x="204" y="1389"/>
              <a:ext cx="2160"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
              <a:r>
                <a:rPr lang="es-ES" sz="2835" b="1">
                  <a:solidFill>
                    <a:schemeClr val="hlink"/>
                  </a:solidFill>
                </a:rPr>
                <a:t>CONTROL TEMPERATURAS DE COCCI</a:t>
              </a:r>
              <a:r>
                <a:rPr lang="es-ES_tradnl" sz="2835" b="1">
                  <a:solidFill>
                    <a:schemeClr val="hlink"/>
                  </a:solidFill>
                </a:rPr>
                <a:t>Ó</a:t>
              </a:r>
              <a:r>
                <a:rPr lang="es-ES" sz="2835" b="1">
                  <a:solidFill>
                    <a:schemeClr val="hlink"/>
                  </a:solidFill>
                </a:rPr>
                <a:t>N</a:t>
              </a:r>
            </a:p>
          </p:txBody>
        </p:sp>
        <p:sp>
          <p:nvSpPr>
            <p:cNvPr id="98315" name="Rectangle 32"/>
            <p:cNvSpPr>
              <a:spLocks noChangeArrowheads="1"/>
            </p:cNvSpPr>
            <p:nvPr/>
          </p:nvSpPr>
          <p:spPr bwMode="auto">
            <a:xfrm rot="16200000">
              <a:off x="-215" y="2641"/>
              <a:ext cx="998" cy="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
              <a:r>
                <a:rPr lang="es-ES" sz="2835" b="1">
                  <a:solidFill>
                    <a:schemeClr val="hlink"/>
                  </a:solidFill>
                </a:rPr>
                <a:t>TEMPERATURAS</a:t>
              </a:r>
            </a:p>
          </p:txBody>
        </p:sp>
        <p:sp>
          <p:nvSpPr>
            <p:cNvPr id="98316" name="Rectangle 33"/>
            <p:cNvSpPr>
              <a:spLocks noChangeArrowheads="1"/>
            </p:cNvSpPr>
            <p:nvPr/>
          </p:nvSpPr>
          <p:spPr bwMode="auto">
            <a:xfrm>
              <a:off x="1519" y="3929"/>
              <a:ext cx="499"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
              <a:r>
                <a:rPr lang="es-ES" sz="2835" b="1">
                  <a:solidFill>
                    <a:schemeClr val="hlink"/>
                  </a:solidFill>
                </a:rPr>
                <a:t>TIEMPO</a:t>
              </a:r>
            </a:p>
          </p:txBody>
        </p:sp>
      </p:grpSp>
      <p:sp>
        <p:nvSpPr>
          <p:cNvPr id="98309" name="Rectangle 36"/>
          <p:cNvSpPr>
            <a:spLocks noChangeArrowheads="1"/>
          </p:cNvSpPr>
          <p:nvPr/>
        </p:nvSpPr>
        <p:spPr bwMode="auto">
          <a:xfrm>
            <a:off x="7919684" y="936180"/>
            <a:ext cx="6032061"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
            <a:r>
              <a:rPr lang="es-ES" b="1" dirty="0" smtClean="0">
                <a:solidFill>
                  <a:schemeClr val="accent2"/>
                </a:solidFill>
                <a:latin typeface="+mn-lt"/>
              </a:rPr>
              <a:t>P3 :LÍMITE CRÍTICO </a:t>
            </a:r>
            <a:r>
              <a:rPr lang="es-ES" sz="2800" dirty="0" smtClean="0">
                <a:solidFill>
                  <a:schemeClr val="tx2"/>
                </a:solidFill>
                <a:latin typeface="+mn-lt"/>
              </a:rPr>
              <a:t>del </a:t>
            </a:r>
            <a:r>
              <a:rPr lang="es-ES" sz="2800" dirty="0">
                <a:solidFill>
                  <a:schemeClr val="tx2"/>
                </a:solidFill>
                <a:latin typeface="+mn-lt"/>
              </a:rPr>
              <a:t>TT = min 80º C por 15 min</a:t>
            </a:r>
          </a:p>
        </p:txBody>
      </p:sp>
      <p:sp>
        <p:nvSpPr>
          <p:cNvPr id="98310" name="Rectangle 37"/>
          <p:cNvSpPr>
            <a:spLocks noChangeArrowheads="1"/>
          </p:cNvSpPr>
          <p:nvPr/>
        </p:nvSpPr>
        <p:spPr bwMode="auto">
          <a:xfrm>
            <a:off x="7919684" y="2100159"/>
            <a:ext cx="6032062" cy="1535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fontAlgn="b"/>
            <a:r>
              <a:rPr lang="es-ES" sz="3780" b="1" dirty="0" smtClean="0">
                <a:solidFill>
                  <a:srgbClr val="FF0000"/>
                </a:solidFill>
                <a:latin typeface="+mn-lt"/>
              </a:rPr>
              <a:t> </a:t>
            </a:r>
            <a:r>
              <a:rPr lang="es-ES" b="1" dirty="0" smtClean="0">
                <a:solidFill>
                  <a:schemeClr val="accent2"/>
                </a:solidFill>
                <a:latin typeface="+mn-lt"/>
              </a:rPr>
              <a:t>P4 :VIGILANCIA</a:t>
            </a:r>
            <a:r>
              <a:rPr lang="es-ES" b="1" dirty="0" smtClean="0">
                <a:solidFill>
                  <a:schemeClr val="accent2"/>
                </a:solidFill>
              </a:rPr>
              <a:t> </a:t>
            </a:r>
            <a:r>
              <a:rPr lang="es-ES" sz="3149" dirty="0" smtClean="0">
                <a:solidFill>
                  <a:srgbClr val="C00000"/>
                </a:solidFill>
              </a:rPr>
              <a:t>= </a:t>
            </a:r>
            <a:r>
              <a:rPr lang="es-ES" sz="2800" dirty="0">
                <a:solidFill>
                  <a:schemeClr val="tx2"/>
                </a:solidFill>
                <a:latin typeface="+mn-lt"/>
              </a:rPr>
              <a:t>Que, quien, como ,cuando</a:t>
            </a:r>
          </a:p>
          <a:p>
            <a:pPr algn="just" fontAlgn="b"/>
            <a:r>
              <a:rPr lang="es-ES" sz="2800" dirty="0">
                <a:solidFill>
                  <a:schemeClr val="tx2"/>
                </a:solidFill>
                <a:latin typeface="+mn-lt"/>
              </a:rPr>
              <a:t> </a:t>
            </a:r>
            <a:r>
              <a:rPr lang="es-ES" sz="2800" dirty="0" err="1">
                <a:solidFill>
                  <a:schemeClr val="tx2"/>
                </a:solidFill>
                <a:latin typeface="+mn-lt"/>
              </a:rPr>
              <a:t>ej</a:t>
            </a:r>
            <a:r>
              <a:rPr lang="es-ES" sz="2800" dirty="0">
                <a:solidFill>
                  <a:schemeClr val="tx2"/>
                </a:solidFill>
                <a:latin typeface="+mn-lt"/>
              </a:rPr>
              <a:t> : Medición de la Tº cada XX min</a:t>
            </a:r>
          </a:p>
        </p:txBody>
      </p:sp>
      <p:sp>
        <p:nvSpPr>
          <p:cNvPr id="98312" name="Rectangle 40"/>
          <p:cNvSpPr>
            <a:spLocks noChangeArrowheads="1"/>
          </p:cNvSpPr>
          <p:nvPr/>
        </p:nvSpPr>
        <p:spPr bwMode="auto">
          <a:xfrm>
            <a:off x="7919684" y="3840760"/>
            <a:ext cx="6208581" cy="5598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p>
            <a:pPr fontAlgn="b"/>
            <a:r>
              <a:rPr lang="es-ES" sz="3101" b="1" dirty="0" smtClean="0">
                <a:solidFill>
                  <a:srgbClr val="FF0000"/>
                </a:solidFill>
                <a:latin typeface="Arial" panose="020B0604020202020204" pitchFamily="34" charset="0"/>
                <a:cs typeface="Arial" panose="020B0604020202020204" pitchFamily="34" charset="0"/>
              </a:rPr>
              <a:t> </a:t>
            </a:r>
            <a:r>
              <a:rPr lang="es-ES" b="1" dirty="0" smtClean="0">
                <a:solidFill>
                  <a:schemeClr val="accent2"/>
                </a:solidFill>
                <a:latin typeface="Arial" panose="020B0604020202020204" pitchFamily="34" charset="0"/>
                <a:cs typeface="Arial" panose="020B0604020202020204" pitchFamily="34" charset="0"/>
              </a:rPr>
              <a:t>P5 : MEDIDA CORRECTIVA  O CORRECCIÓN </a:t>
            </a:r>
            <a:endParaRPr lang="es-ES" b="1" dirty="0">
              <a:solidFill>
                <a:schemeClr val="accent2"/>
              </a:solidFill>
              <a:latin typeface="Arial" panose="020B0604020202020204" pitchFamily="34" charset="0"/>
              <a:cs typeface="Arial" panose="020B0604020202020204" pitchFamily="34" charset="0"/>
            </a:endParaRPr>
          </a:p>
          <a:p>
            <a:pPr fontAlgn="b"/>
            <a:r>
              <a:rPr lang="es-ES_tradnl" sz="2800" dirty="0">
                <a:solidFill>
                  <a:schemeClr val="tx2"/>
                </a:solidFill>
                <a:latin typeface="+mn-lt"/>
              </a:rPr>
              <a:t>E j :Separar el producto, Reprocesar y mantener la </a:t>
            </a:r>
            <a:r>
              <a:rPr lang="es-ES_tradnl" sz="2800" dirty="0" err="1">
                <a:solidFill>
                  <a:schemeClr val="tx2"/>
                </a:solidFill>
                <a:latin typeface="+mn-lt"/>
              </a:rPr>
              <a:t>T°</a:t>
            </a:r>
            <a:r>
              <a:rPr lang="es-ES_tradnl" sz="2800" dirty="0">
                <a:solidFill>
                  <a:schemeClr val="tx2"/>
                </a:solidFill>
                <a:latin typeface="+mn-lt"/>
              </a:rPr>
              <a:t> por encima de los 80º por lo menos 15 min</a:t>
            </a:r>
          </a:p>
          <a:p>
            <a:pPr fontAlgn="b"/>
            <a:r>
              <a:rPr lang="es-ES_tradnl" sz="2800" dirty="0">
                <a:solidFill>
                  <a:schemeClr val="tx2"/>
                </a:solidFill>
                <a:latin typeface="+mn-lt"/>
              </a:rPr>
              <a:t>Desechar, </a:t>
            </a:r>
            <a:r>
              <a:rPr lang="es-ES_tradnl" sz="2800" dirty="0" smtClean="0">
                <a:solidFill>
                  <a:schemeClr val="tx2"/>
                </a:solidFill>
                <a:latin typeface="+mn-lt"/>
              </a:rPr>
              <a:t>etc. </a:t>
            </a:r>
          </a:p>
          <a:p>
            <a:pPr fontAlgn="b"/>
            <a:endParaRPr lang="es-ES_tradnl" sz="2800" dirty="0" smtClean="0">
              <a:solidFill>
                <a:schemeClr val="tx2"/>
              </a:solidFill>
              <a:latin typeface="+mn-lt"/>
            </a:endParaRPr>
          </a:p>
          <a:p>
            <a:pPr fontAlgn="b"/>
            <a:r>
              <a:rPr lang="es-ES_tradnl" b="1" dirty="0" smtClean="0">
                <a:solidFill>
                  <a:schemeClr val="accent2"/>
                </a:solidFill>
                <a:latin typeface="+mn-lt"/>
              </a:rPr>
              <a:t>P6 :VERIFICACIÓN</a:t>
            </a:r>
            <a:r>
              <a:rPr lang="es-ES_tradnl" b="1" dirty="0" smtClean="0">
                <a:solidFill>
                  <a:schemeClr val="accent2"/>
                </a:solidFill>
              </a:rPr>
              <a:t> </a:t>
            </a:r>
            <a:r>
              <a:rPr lang="es-ES_tradnl" sz="2800" dirty="0" smtClean="0">
                <a:solidFill>
                  <a:schemeClr val="tx2"/>
                </a:solidFill>
                <a:latin typeface="+mn-lt"/>
              </a:rPr>
              <a:t>auditorias , análisis microbiológicos u otros </a:t>
            </a:r>
          </a:p>
          <a:p>
            <a:pPr fontAlgn="b"/>
            <a:endParaRPr lang="es-ES_tradnl" sz="2800" dirty="0" smtClean="0">
              <a:solidFill>
                <a:schemeClr val="tx2"/>
              </a:solidFill>
              <a:latin typeface="+mn-lt"/>
            </a:endParaRPr>
          </a:p>
          <a:p>
            <a:pPr fontAlgn="b"/>
            <a:r>
              <a:rPr lang="es-ES_tradnl" sz="3780" dirty="0" smtClean="0">
                <a:solidFill>
                  <a:srgbClr val="FF0000"/>
                </a:solidFill>
              </a:rPr>
              <a:t> </a:t>
            </a:r>
            <a:r>
              <a:rPr lang="es-ES_tradnl" sz="2800" b="1" dirty="0" smtClean="0">
                <a:solidFill>
                  <a:schemeClr val="accent2"/>
                </a:solidFill>
                <a:latin typeface="+mn-lt"/>
              </a:rPr>
              <a:t>P7 </a:t>
            </a:r>
            <a:r>
              <a:rPr lang="es-ES_tradnl" sz="2800" b="1" dirty="0" smtClean="0">
                <a:solidFill>
                  <a:schemeClr val="accent2"/>
                </a:solidFill>
              </a:rPr>
              <a:t>:</a:t>
            </a:r>
            <a:r>
              <a:rPr lang="es-ES_tradnl" sz="2800" b="1" dirty="0" smtClean="0">
                <a:solidFill>
                  <a:schemeClr val="accent2"/>
                </a:solidFill>
                <a:latin typeface="+mn-lt"/>
              </a:rPr>
              <a:t>DOCUMENTACIÓN </a:t>
            </a:r>
            <a:r>
              <a:rPr lang="es-ES_tradnl" sz="3780" dirty="0" smtClean="0">
                <a:solidFill>
                  <a:srgbClr val="FF0000"/>
                </a:solidFill>
              </a:rPr>
              <a:t> </a:t>
            </a:r>
            <a:r>
              <a:rPr lang="es-ES_tradnl" sz="2800" dirty="0" smtClean="0">
                <a:solidFill>
                  <a:schemeClr val="tx2"/>
                </a:solidFill>
                <a:latin typeface="+mn-lt"/>
              </a:rPr>
              <a:t>procedimientos y registros</a:t>
            </a:r>
            <a:endParaRPr lang="es-ES" sz="2800" dirty="0">
              <a:solidFill>
                <a:schemeClr val="tx2"/>
              </a:solidFill>
              <a:latin typeface="+mn-lt"/>
            </a:endParaRPr>
          </a:p>
        </p:txBody>
      </p:sp>
    </p:spTree>
    <p:extLst>
      <p:ext uri="{BB962C8B-B14F-4D97-AF65-F5344CB8AC3E}">
        <p14:creationId xmlns:p14="http://schemas.microsoft.com/office/powerpoint/2010/main" val="289999544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4450" name="Text Box 2"/>
          <p:cNvSpPr txBox="1">
            <a:spLocks noChangeArrowheads="1"/>
          </p:cNvSpPr>
          <p:nvPr/>
        </p:nvSpPr>
        <p:spPr bwMode="auto">
          <a:xfrm>
            <a:off x="936204" y="2232323"/>
            <a:ext cx="12256071" cy="8646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8925" indent="-288925"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indent="0">
              <a:spcBef>
                <a:spcPct val="50000"/>
              </a:spcBef>
            </a:pPr>
            <a:r>
              <a:rPr lang="es-ES_tradnl" sz="3101" dirty="0" smtClean="0">
                <a:solidFill>
                  <a:schemeClr val="accent2"/>
                </a:solidFill>
              </a:rPr>
              <a:t>El </a:t>
            </a:r>
            <a:r>
              <a:rPr lang="es-ES_tradnl" sz="3101" dirty="0">
                <a:solidFill>
                  <a:schemeClr val="accent2"/>
                </a:solidFill>
              </a:rPr>
              <a:t>plan HACCP y la documentación de apoyo utilizada para desarrollar el plan</a:t>
            </a:r>
            <a:r>
              <a:rPr lang="es-ES_tradnl" sz="3101" dirty="0" smtClean="0">
                <a:solidFill>
                  <a:schemeClr val="accent2"/>
                </a:solidFill>
              </a:rPr>
              <a:t>.</a:t>
            </a:r>
            <a:endParaRPr lang="es-ES_tradnl" sz="3101" dirty="0">
              <a:solidFill>
                <a:schemeClr val="accent2"/>
              </a:solidFill>
            </a:endParaRPr>
          </a:p>
          <a:p>
            <a:pPr marL="0" indent="0">
              <a:spcBef>
                <a:spcPct val="50000"/>
              </a:spcBef>
            </a:pPr>
            <a:r>
              <a:rPr lang="es-ES_tradnl" sz="3101" dirty="0">
                <a:solidFill>
                  <a:schemeClr val="accent2"/>
                </a:solidFill>
              </a:rPr>
              <a:t>E</a:t>
            </a:r>
            <a:r>
              <a:rPr lang="es-ES_tradnl" sz="3101" dirty="0" smtClean="0">
                <a:solidFill>
                  <a:schemeClr val="accent2"/>
                </a:solidFill>
              </a:rPr>
              <a:t>specificaciones </a:t>
            </a:r>
            <a:r>
              <a:rPr lang="es-ES_tradnl" sz="3101" dirty="0">
                <a:solidFill>
                  <a:schemeClr val="accent2"/>
                </a:solidFill>
              </a:rPr>
              <a:t>, análisis de peligros, PCC, LC</a:t>
            </a:r>
            <a:r>
              <a:rPr lang="es-ES_tradnl" sz="3101" dirty="0" smtClean="0">
                <a:solidFill>
                  <a:schemeClr val="accent2"/>
                </a:solidFill>
              </a:rPr>
              <a:t>....</a:t>
            </a:r>
            <a:endParaRPr lang="es-ES_tradnl" sz="3101" dirty="0">
              <a:solidFill>
                <a:schemeClr val="accent2"/>
              </a:solidFill>
            </a:endParaRPr>
          </a:p>
          <a:p>
            <a:pPr marL="0" indent="0">
              <a:spcBef>
                <a:spcPct val="50000"/>
              </a:spcBef>
            </a:pPr>
            <a:r>
              <a:rPr lang="es-ES_tradnl" sz="3101" dirty="0">
                <a:solidFill>
                  <a:schemeClr val="accent2"/>
                </a:solidFill>
              </a:rPr>
              <a:t>Registros: </a:t>
            </a:r>
            <a:endParaRPr lang="es-ES_tradnl" sz="3101" dirty="0" smtClean="0">
              <a:solidFill>
                <a:schemeClr val="accent2"/>
              </a:solidFill>
            </a:endParaRPr>
          </a:p>
          <a:p>
            <a:pPr marL="0" indent="0">
              <a:spcBef>
                <a:spcPct val="50000"/>
              </a:spcBef>
            </a:pPr>
            <a:r>
              <a:rPr lang="es-ES_tradnl" sz="3101" dirty="0" smtClean="0">
                <a:solidFill>
                  <a:schemeClr val="accent2"/>
                </a:solidFill>
              </a:rPr>
              <a:t>Vigilancia </a:t>
            </a:r>
            <a:r>
              <a:rPr lang="es-ES_tradnl" sz="3101" dirty="0">
                <a:solidFill>
                  <a:schemeClr val="accent2"/>
                </a:solidFill>
              </a:rPr>
              <a:t>de PCC, medidas correctivas,  actividades de comprobación, modificaciones del </a:t>
            </a:r>
            <a:r>
              <a:rPr lang="es-ES_tradnl" sz="3101" dirty="0" smtClean="0">
                <a:solidFill>
                  <a:schemeClr val="accent2"/>
                </a:solidFill>
              </a:rPr>
              <a:t>plan</a:t>
            </a:r>
          </a:p>
          <a:p>
            <a:pPr marL="0" indent="0">
              <a:spcBef>
                <a:spcPct val="50000"/>
              </a:spcBef>
            </a:pPr>
            <a:endParaRPr lang="es-ES_tradnl" sz="3101" dirty="0">
              <a:solidFill>
                <a:schemeClr val="accent2"/>
              </a:solidFill>
            </a:endParaRPr>
          </a:p>
          <a:p>
            <a:pPr marL="0" indent="0">
              <a:spcBef>
                <a:spcPct val="50000"/>
              </a:spcBef>
            </a:pPr>
            <a:r>
              <a:rPr lang="es-ES_tradnl" sz="3101" dirty="0" smtClean="0">
                <a:solidFill>
                  <a:schemeClr val="accent2"/>
                </a:solidFill>
              </a:rPr>
              <a:t> </a:t>
            </a:r>
            <a:r>
              <a:rPr lang="es-ES" sz="3101" b="1" dirty="0">
                <a:solidFill>
                  <a:schemeClr val="accent2"/>
                </a:solidFill>
                <a:effectLst>
                  <a:outerShdw blurRad="38100" dist="38100" dir="2700000" algn="tl">
                    <a:srgbClr val="000000">
                      <a:alpha val="43137"/>
                    </a:srgbClr>
                  </a:outerShdw>
                </a:effectLst>
                <a:cs typeface="Arial" pitchFamily="34" charset="0"/>
              </a:rPr>
              <a:t>Disponibilidad de Registros y </a:t>
            </a:r>
            <a:r>
              <a:rPr lang="es-ES" sz="3101" b="1" dirty="0" smtClean="0">
                <a:solidFill>
                  <a:schemeClr val="accent2"/>
                </a:solidFill>
                <a:effectLst>
                  <a:outerShdw blurRad="38100" dist="38100" dir="2700000" algn="tl">
                    <a:srgbClr val="000000">
                      <a:alpha val="43137"/>
                    </a:srgbClr>
                  </a:outerShdw>
                </a:effectLst>
                <a:cs typeface="Arial" pitchFamily="34" charset="0"/>
              </a:rPr>
              <a:t>Documentos</a:t>
            </a:r>
            <a:endParaRPr lang="es-ES" sz="3101" dirty="0" smtClean="0">
              <a:solidFill>
                <a:schemeClr val="accent2"/>
              </a:solidFill>
              <a:cs typeface="Arial" pitchFamily="34" charset="0"/>
            </a:endParaRPr>
          </a:p>
          <a:p>
            <a:pPr marL="0" indent="0">
              <a:spcBef>
                <a:spcPct val="50000"/>
              </a:spcBef>
            </a:pPr>
            <a:r>
              <a:rPr lang="es-ES" sz="3101" dirty="0" smtClean="0">
                <a:solidFill>
                  <a:schemeClr val="accent2"/>
                </a:solidFill>
                <a:cs typeface="Arial" pitchFamily="34" charset="0"/>
              </a:rPr>
              <a:t>..</a:t>
            </a:r>
            <a:r>
              <a:rPr lang="es-ES" sz="3101" dirty="0">
                <a:solidFill>
                  <a:schemeClr val="accent2"/>
                </a:solidFill>
                <a:cs typeface="Arial" pitchFamily="34" charset="0"/>
              </a:rPr>
              <a:t> </a:t>
            </a:r>
            <a:r>
              <a:rPr lang="es-ES" sz="3101" dirty="0" smtClean="0">
                <a:solidFill>
                  <a:schemeClr val="accent2"/>
                </a:solidFill>
                <a:cs typeface="Arial" pitchFamily="34" charset="0"/>
              </a:rPr>
              <a:t>A disposición </a:t>
            </a:r>
            <a:r>
              <a:rPr lang="es-ES" sz="3101" dirty="0">
                <a:solidFill>
                  <a:schemeClr val="accent2"/>
                </a:solidFill>
                <a:cs typeface="Arial" pitchFamily="34" charset="0"/>
              </a:rPr>
              <a:t>de la autoridad sanitaria y se archivaran en la fabrica por un lapso mínimo de (1) un año o según la vida útil del producto en el mercado y en archivo general de la empresa por (1) un año o más. “.</a:t>
            </a:r>
            <a:endParaRPr lang="es-ES" sz="3101" b="1" dirty="0">
              <a:solidFill>
                <a:schemeClr val="accent2"/>
              </a:solidFill>
              <a:effectLst>
                <a:outerShdw blurRad="38100" dist="38100" dir="2700000" algn="tl">
                  <a:srgbClr val="000000">
                    <a:alpha val="43137"/>
                  </a:srgbClr>
                </a:outerShdw>
              </a:effectLst>
              <a:cs typeface="Arial" pitchFamily="34" charset="0"/>
            </a:endParaRPr>
          </a:p>
          <a:p>
            <a:pPr eaLnBrk="1" hangingPunct="1">
              <a:lnSpc>
                <a:spcPct val="90000"/>
              </a:lnSpc>
              <a:buClr>
                <a:schemeClr val="accent3"/>
              </a:buClr>
              <a:defRPr/>
            </a:pPr>
            <a:endParaRPr lang="es-ES" sz="3780" dirty="0">
              <a:solidFill>
                <a:schemeClr val="accent2"/>
              </a:solidFill>
              <a:cs typeface="Arial" pitchFamily="34" charset="0"/>
            </a:endParaRPr>
          </a:p>
          <a:p>
            <a:pPr>
              <a:spcBef>
                <a:spcPct val="50000"/>
              </a:spcBef>
              <a:buFont typeface="Wingdings" pitchFamily="2" charset="2"/>
              <a:buChar char="q"/>
            </a:pPr>
            <a:endParaRPr lang="es-ES_tradnl" sz="3780" dirty="0"/>
          </a:p>
        </p:txBody>
      </p:sp>
      <p:sp>
        <p:nvSpPr>
          <p:cNvPr id="135171" name="Text Box 3"/>
          <p:cNvSpPr txBox="1">
            <a:spLocks noChangeArrowheads="1"/>
          </p:cNvSpPr>
          <p:nvPr/>
        </p:nvSpPr>
        <p:spPr bwMode="auto">
          <a:xfrm>
            <a:off x="792188" y="288107"/>
            <a:ext cx="12400087" cy="77098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20000"/>
              </a:spcBef>
            </a:pPr>
            <a:r>
              <a:rPr lang="es-ES_tradnl" sz="4410" b="1" dirty="0">
                <a:solidFill>
                  <a:srgbClr val="C00000"/>
                </a:solidFill>
              </a:rPr>
              <a:t>Documentos y registros del Sistema HACCP</a:t>
            </a:r>
            <a:endParaRPr lang="es-ES" sz="4410" b="1" dirty="0">
              <a:solidFill>
                <a:srgbClr val="C00000"/>
              </a:solidFill>
            </a:endParaRPr>
          </a:p>
        </p:txBody>
      </p:sp>
      <p:sp>
        <p:nvSpPr>
          <p:cNvPr id="2" name="Rectángulo 1"/>
          <p:cNvSpPr/>
          <p:nvPr/>
        </p:nvSpPr>
        <p:spPr>
          <a:xfrm>
            <a:off x="1080220" y="1059088"/>
            <a:ext cx="7736667" cy="584775"/>
          </a:xfrm>
          <a:prstGeom prst="rect">
            <a:avLst/>
          </a:prstGeom>
        </p:spPr>
        <p:txBody>
          <a:bodyPr wrap="square">
            <a:spAutoFit/>
          </a:bodyPr>
          <a:lstStyle/>
          <a:p>
            <a:pPr marL="0" indent="0">
              <a:spcBef>
                <a:spcPct val="50000"/>
              </a:spcBef>
            </a:pPr>
            <a:r>
              <a:rPr lang="es-ES" dirty="0">
                <a:solidFill>
                  <a:schemeClr val="accent2"/>
                </a:solidFill>
                <a:latin typeface="+mn-lt"/>
                <a:cs typeface="Arial" pitchFamily="34" charset="0"/>
              </a:rPr>
              <a:t>(RM449-2006MINSA)</a:t>
            </a:r>
          </a:p>
        </p:txBody>
      </p:sp>
    </p:spTree>
    <p:extLst>
      <p:ext uri="{BB962C8B-B14F-4D97-AF65-F5344CB8AC3E}">
        <p14:creationId xmlns:p14="http://schemas.microsoft.com/office/powerpoint/2010/main" val="148423799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744450">
                                            <p:txEl>
                                              <p:pRg st="0" end="0"/>
                                            </p:txEl>
                                          </p:spTgt>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0"/>
                                  </p:stCondLst>
                                  <p:childTnLst>
                                    <p:set>
                                      <p:cBhvr>
                                        <p:cTn id="9" dur="1" fill="hold">
                                          <p:stCondLst>
                                            <p:cond delay="499"/>
                                          </p:stCondLst>
                                        </p:cTn>
                                        <p:tgtEl>
                                          <p:spTgt spid="744450">
                                            <p:txEl>
                                              <p:pRg st="1" end="1"/>
                                            </p:txEl>
                                          </p:spTgt>
                                        </p:tgtEl>
                                        <p:attrNameLst>
                                          <p:attrName>style.visibility</p:attrName>
                                        </p:attrNameLst>
                                      </p:cBhvr>
                                      <p:to>
                                        <p:strVal val="visible"/>
                                      </p:to>
                                    </p:set>
                                  </p:childTnLst>
                                </p:cTn>
                              </p:par>
                            </p:childTnLst>
                          </p:cTn>
                        </p:par>
                        <p:par>
                          <p:cTn id="10" fill="hold" nodeType="afterGroup">
                            <p:stCondLst>
                              <p:cond delay="1000"/>
                            </p:stCondLst>
                            <p:childTnLst>
                              <p:par>
                                <p:cTn id="11" presetID="1" presetClass="entr" presetSubtype="0" fill="hold" grpId="0" nodeType="afterEffect">
                                  <p:stCondLst>
                                    <p:cond delay="0"/>
                                  </p:stCondLst>
                                  <p:childTnLst>
                                    <p:set>
                                      <p:cBhvr>
                                        <p:cTn id="12" dur="1" fill="hold">
                                          <p:stCondLst>
                                            <p:cond delay="499"/>
                                          </p:stCondLst>
                                        </p:cTn>
                                        <p:tgtEl>
                                          <p:spTgt spid="744450">
                                            <p:txEl>
                                              <p:pRg st="2" end="2"/>
                                            </p:txEl>
                                          </p:spTgt>
                                        </p:tgtEl>
                                        <p:attrNameLst>
                                          <p:attrName>style.visibility</p:attrName>
                                        </p:attrNameLst>
                                      </p:cBhvr>
                                      <p:to>
                                        <p:strVal val="visible"/>
                                      </p:to>
                                    </p:set>
                                  </p:childTnLst>
                                </p:cTn>
                              </p:par>
                            </p:childTnLst>
                          </p:cTn>
                        </p:par>
                        <p:par>
                          <p:cTn id="13" fill="hold">
                            <p:stCondLst>
                              <p:cond delay="1500"/>
                            </p:stCondLst>
                            <p:childTnLst>
                              <p:par>
                                <p:cTn id="14" presetID="1" presetClass="entr" presetSubtype="0" fill="hold" grpId="0" nodeType="afterEffect">
                                  <p:stCondLst>
                                    <p:cond delay="0"/>
                                  </p:stCondLst>
                                  <p:childTnLst>
                                    <p:set>
                                      <p:cBhvr>
                                        <p:cTn id="15" dur="1" fill="hold">
                                          <p:stCondLst>
                                            <p:cond delay="499"/>
                                          </p:stCondLst>
                                        </p:cTn>
                                        <p:tgtEl>
                                          <p:spTgt spid="744450">
                                            <p:txEl>
                                              <p:pRg st="3" end="3"/>
                                            </p:txEl>
                                          </p:spTgt>
                                        </p:tgtEl>
                                        <p:attrNameLst>
                                          <p:attrName>style.visibility</p:attrName>
                                        </p:attrNameLst>
                                      </p:cBhvr>
                                      <p:to>
                                        <p:strVal val="visible"/>
                                      </p:to>
                                    </p:set>
                                  </p:childTnLst>
                                </p:cTn>
                              </p:par>
                            </p:childTnLst>
                          </p:cTn>
                        </p:par>
                        <p:par>
                          <p:cTn id="16" fill="hold">
                            <p:stCondLst>
                              <p:cond delay="2000"/>
                            </p:stCondLst>
                            <p:childTnLst>
                              <p:par>
                                <p:cTn id="17" presetID="1" presetClass="entr" presetSubtype="0" fill="hold" grpId="0" nodeType="afterEffect">
                                  <p:stCondLst>
                                    <p:cond delay="0"/>
                                  </p:stCondLst>
                                  <p:childTnLst>
                                    <p:set>
                                      <p:cBhvr>
                                        <p:cTn id="18" dur="1" fill="hold">
                                          <p:stCondLst>
                                            <p:cond delay="499"/>
                                          </p:stCondLst>
                                        </p:cTn>
                                        <p:tgtEl>
                                          <p:spTgt spid="744450">
                                            <p:txEl>
                                              <p:pRg st="5" end="5"/>
                                            </p:txEl>
                                          </p:spTgt>
                                        </p:tgtEl>
                                        <p:attrNameLst>
                                          <p:attrName>style.visibility</p:attrName>
                                        </p:attrNameLst>
                                      </p:cBhvr>
                                      <p:to>
                                        <p:strVal val="visible"/>
                                      </p:to>
                                    </p:set>
                                  </p:childTnLst>
                                </p:cTn>
                              </p:par>
                            </p:childTnLst>
                          </p:cTn>
                        </p:par>
                        <p:par>
                          <p:cTn id="19" fill="hold">
                            <p:stCondLst>
                              <p:cond delay="2500"/>
                            </p:stCondLst>
                            <p:childTnLst>
                              <p:par>
                                <p:cTn id="20" presetID="1" presetClass="entr" presetSubtype="0" fill="hold" grpId="0" nodeType="afterEffect">
                                  <p:stCondLst>
                                    <p:cond delay="0"/>
                                  </p:stCondLst>
                                  <p:childTnLst>
                                    <p:set>
                                      <p:cBhvr>
                                        <p:cTn id="21" dur="1" fill="hold">
                                          <p:stCondLst>
                                            <p:cond delay="499"/>
                                          </p:stCondLst>
                                        </p:cTn>
                                        <p:tgtEl>
                                          <p:spTgt spid="74445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4450" grpId="0" build="p" autoUpdateAnimBg="0" advAuto="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2 CuadroTexto"/>
          <p:cNvSpPr txBox="1">
            <a:spLocks noChangeArrowheads="1"/>
          </p:cNvSpPr>
          <p:nvPr/>
        </p:nvSpPr>
        <p:spPr bwMode="auto">
          <a:xfrm>
            <a:off x="864196" y="216099"/>
            <a:ext cx="11305256" cy="543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41013" rIns="82028" bIns="41013">
            <a:spAutoFit/>
          </a:bodyPr>
          <a:lstStyle>
            <a:lvl1pPr eaLnBrk="0" hangingPunct="0">
              <a:defRPr sz="2400" b="1">
                <a:solidFill>
                  <a:srgbClr val="0000FF"/>
                </a:solidFill>
                <a:latin typeface="Arial Narrow" pitchFamily="34" charset="0"/>
                <a:cs typeface="Arial" pitchFamily="34" charset="0"/>
              </a:defRPr>
            </a:lvl1pPr>
            <a:lvl2pPr marL="742950" indent="-285750" eaLnBrk="0" hangingPunct="0">
              <a:defRPr sz="2400" b="1">
                <a:solidFill>
                  <a:srgbClr val="0000FF"/>
                </a:solidFill>
                <a:latin typeface="Arial Narrow" pitchFamily="34" charset="0"/>
                <a:cs typeface="Arial" pitchFamily="34" charset="0"/>
              </a:defRPr>
            </a:lvl2pPr>
            <a:lvl3pPr marL="1143000" indent="-228600" eaLnBrk="0" hangingPunct="0">
              <a:defRPr sz="2400" b="1">
                <a:solidFill>
                  <a:srgbClr val="0000FF"/>
                </a:solidFill>
                <a:latin typeface="Arial Narrow" pitchFamily="34" charset="0"/>
                <a:cs typeface="Arial" pitchFamily="34" charset="0"/>
              </a:defRPr>
            </a:lvl3pPr>
            <a:lvl4pPr marL="1600200" indent="-228600" eaLnBrk="0" hangingPunct="0">
              <a:defRPr sz="2400" b="1">
                <a:solidFill>
                  <a:srgbClr val="0000FF"/>
                </a:solidFill>
                <a:latin typeface="Arial Narrow" pitchFamily="34" charset="0"/>
                <a:cs typeface="Arial" pitchFamily="34" charset="0"/>
              </a:defRPr>
            </a:lvl4pPr>
            <a:lvl5pPr marL="2057400" indent="-228600" eaLnBrk="0" hangingPunct="0">
              <a:defRPr sz="2400" b="1">
                <a:solidFill>
                  <a:srgbClr val="0000FF"/>
                </a:solidFill>
                <a:latin typeface="Arial Narrow" pitchFamily="34" charset="0"/>
                <a:cs typeface="Arial" pitchFamily="34" charset="0"/>
              </a:defRPr>
            </a:lvl5pPr>
            <a:lvl6pPr marL="2514600" indent="-228600" eaLnBrk="0" fontAlgn="base" hangingPunct="0">
              <a:spcBef>
                <a:spcPct val="0"/>
              </a:spcBef>
              <a:spcAft>
                <a:spcPct val="0"/>
              </a:spcAft>
              <a:defRPr sz="2400" b="1">
                <a:solidFill>
                  <a:srgbClr val="0000FF"/>
                </a:solidFill>
                <a:latin typeface="Arial Narrow" pitchFamily="34" charset="0"/>
                <a:cs typeface="Arial" pitchFamily="34" charset="0"/>
              </a:defRPr>
            </a:lvl6pPr>
            <a:lvl7pPr marL="2971800" indent="-228600" eaLnBrk="0" fontAlgn="base" hangingPunct="0">
              <a:spcBef>
                <a:spcPct val="0"/>
              </a:spcBef>
              <a:spcAft>
                <a:spcPct val="0"/>
              </a:spcAft>
              <a:defRPr sz="2400" b="1">
                <a:solidFill>
                  <a:srgbClr val="0000FF"/>
                </a:solidFill>
                <a:latin typeface="Arial Narrow" pitchFamily="34" charset="0"/>
                <a:cs typeface="Arial" pitchFamily="34" charset="0"/>
              </a:defRPr>
            </a:lvl7pPr>
            <a:lvl8pPr marL="3429000" indent="-228600" eaLnBrk="0" fontAlgn="base" hangingPunct="0">
              <a:spcBef>
                <a:spcPct val="0"/>
              </a:spcBef>
              <a:spcAft>
                <a:spcPct val="0"/>
              </a:spcAft>
              <a:defRPr sz="2400" b="1">
                <a:solidFill>
                  <a:srgbClr val="0000FF"/>
                </a:solidFill>
                <a:latin typeface="Arial Narrow" pitchFamily="34" charset="0"/>
                <a:cs typeface="Arial" pitchFamily="34" charset="0"/>
              </a:defRPr>
            </a:lvl8pPr>
            <a:lvl9pPr marL="3886200" indent="-228600" eaLnBrk="0" fontAlgn="base" hangingPunct="0">
              <a:spcBef>
                <a:spcPct val="0"/>
              </a:spcBef>
              <a:spcAft>
                <a:spcPct val="0"/>
              </a:spcAft>
              <a:defRPr sz="2400" b="1">
                <a:solidFill>
                  <a:srgbClr val="0000FF"/>
                </a:solidFill>
                <a:latin typeface="Arial Narrow" pitchFamily="34" charset="0"/>
                <a:cs typeface="Arial" pitchFamily="34" charset="0"/>
              </a:defRPr>
            </a:lvl9pPr>
          </a:lstStyle>
          <a:p>
            <a:pPr algn="just">
              <a:lnSpc>
                <a:spcPts val="3238"/>
              </a:lnSpc>
              <a:spcBef>
                <a:spcPct val="50000"/>
              </a:spcBef>
              <a:buClr>
                <a:srgbClr val="006582"/>
              </a:buClr>
              <a:buSzPct val="118000"/>
            </a:pPr>
            <a:r>
              <a:rPr lang="es-ES" sz="5000" dirty="0" smtClean="0">
                <a:solidFill>
                  <a:schemeClr val="accent2"/>
                </a:solidFill>
                <a:ea typeface="ヒラギノ角ゴ Pro W3"/>
                <a:cs typeface="ヒラギノ角ゴ Pro W3"/>
              </a:rPr>
              <a:t>     </a:t>
            </a:r>
            <a:r>
              <a:rPr lang="es-ES" sz="5400" dirty="0" smtClean="0">
                <a:solidFill>
                  <a:schemeClr val="accent2"/>
                </a:solidFill>
                <a:ea typeface="ヒラギノ角ゴ Pro W3"/>
                <a:cs typeface="ヒラギノ角ゴ Pro W3"/>
              </a:rPr>
              <a:t>Base </a:t>
            </a:r>
            <a:r>
              <a:rPr lang="es-ES" sz="5400" dirty="0">
                <a:solidFill>
                  <a:schemeClr val="accent2"/>
                </a:solidFill>
                <a:ea typeface="ヒラギノ角ゴ Pro W3"/>
                <a:cs typeface="ヒラギノ角ゴ Pro W3"/>
              </a:rPr>
              <a:t>de la Legislación Nacional </a:t>
            </a:r>
          </a:p>
        </p:txBody>
      </p:sp>
      <p:sp>
        <p:nvSpPr>
          <p:cNvPr id="87043" name="3 CuadroTexto"/>
          <p:cNvSpPr txBox="1">
            <a:spLocks noChangeArrowheads="1"/>
          </p:cNvSpPr>
          <p:nvPr/>
        </p:nvSpPr>
        <p:spPr bwMode="auto">
          <a:xfrm>
            <a:off x="5688733" y="6178047"/>
            <a:ext cx="7449718" cy="313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41013" rIns="82028" bIns="41013">
            <a:spAutoFit/>
          </a:bodyPr>
          <a:lstStyle>
            <a:lvl1pPr eaLnBrk="0" hangingPunct="0">
              <a:defRPr sz="2400" b="1">
                <a:solidFill>
                  <a:srgbClr val="0000FF"/>
                </a:solidFill>
                <a:latin typeface="Arial Narrow" pitchFamily="34" charset="0"/>
                <a:cs typeface="Arial" pitchFamily="34" charset="0"/>
              </a:defRPr>
            </a:lvl1pPr>
            <a:lvl2pPr marL="742950" indent="-285750" eaLnBrk="0" hangingPunct="0">
              <a:defRPr sz="2400" b="1">
                <a:solidFill>
                  <a:srgbClr val="0000FF"/>
                </a:solidFill>
                <a:latin typeface="Arial Narrow" pitchFamily="34" charset="0"/>
                <a:cs typeface="Arial" pitchFamily="34" charset="0"/>
              </a:defRPr>
            </a:lvl2pPr>
            <a:lvl3pPr marL="1143000" indent="-228600" eaLnBrk="0" hangingPunct="0">
              <a:defRPr sz="2400" b="1">
                <a:solidFill>
                  <a:srgbClr val="0000FF"/>
                </a:solidFill>
                <a:latin typeface="Arial Narrow" pitchFamily="34" charset="0"/>
                <a:cs typeface="Arial" pitchFamily="34" charset="0"/>
              </a:defRPr>
            </a:lvl3pPr>
            <a:lvl4pPr marL="1600200" indent="-228600" eaLnBrk="0" hangingPunct="0">
              <a:defRPr sz="2400" b="1">
                <a:solidFill>
                  <a:srgbClr val="0000FF"/>
                </a:solidFill>
                <a:latin typeface="Arial Narrow" pitchFamily="34" charset="0"/>
                <a:cs typeface="Arial" pitchFamily="34" charset="0"/>
              </a:defRPr>
            </a:lvl4pPr>
            <a:lvl5pPr marL="2057400" indent="-228600" eaLnBrk="0" hangingPunct="0">
              <a:defRPr sz="2400" b="1">
                <a:solidFill>
                  <a:srgbClr val="0000FF"/>
                </a:solidFill>
                <a:latin typeface="Arial Narrow" pitchFamily="34" charset="0"/>
                <a:cs typeface="Arial" pitchFamily="34" charset="0"/>
              </a:defRPr>
            </a:lvl5pPr>
            <a:lvl6pPr marL="2514600" indent="-228600" eaLnBrk="0" fontAlgn="base" hangingPunct="0">
              <a:spcBef>
                <a:spcPct val="0"/>
              </a:spcBef>
              <a:spcAft>
                <a:spcPct val="0"/>
              </a:spcAft>
              <a:defRPr sz="2400" b="1">
                <a:solidFill>
                  <a:srgbClr val="0000FF"/>
                </a:solidFill>
                <a:latin typeface="Arial Narrow" pitchFamily="34" charset="0"/>
                <a:cs typeface="Arial" pitchFamily="34" charset="0"/>
              </a:defRPr>
            </a:lvl6pPr>
            <a:lvl7pPr marL="2971800" indent="-228600" eaLnBrk="0" fontAlgn="base" hangingPunct="0">
              <a:spcBef>
                <a:spcPct val="0"/>
              </a:spcBef>
              <a:spcAft>
                <a:spcPct val="0"/>
              </a:spcAft>
              <a:defRPr sz="2400" b="1">
                <a:solidFill>
                  <a:srgbClr val="0000FF"/>
                </a:solidFill>
                <a:latin typeface="Arial Narrow" pitchFamily="34" charset="0"/>
                <a:cs typeface="Arial" pitchFamily="34" charset="0"/>
              </a:defRPr>
            </a:lvl7pPr>
            <a:lvl8pPr marL="3429000" indent="-228600" eaLnBrk="0" fontAlgn="base" hangingPunct="0">
              <a:spcBef>
                <a:spcPct val="0"/>
              </a:spcBef>
              <a:spcAft>
                <a:spcPct val="0"/>
              </a:spcAft>
              <a:defRPr sz="2400" b="1">
                <a:solidFill>
                  <a:srgbClr val="0000FF"/>
                </a:solidFill>
                <a:latin typeface="Arial Narrow" pitchFamily="34" charset="0"/>
                <a:cs typeface="Arial" pitchFamily="34" charset="0"/>
              </a:defRPr>
            </a:lvl8pPr>
            <a:lvl9pPr marL="3886200" indent="-228600" eaLnBrk="0" fontAlgn="base" hangingPunct="0">
              <a:spcBef>
                <a:spcPct val="0"/>
              </a:spcBef>
              <a:spcAft>
                <a:spcPct val="0"/>
              </a:spcAft>
              <a:defRPr sz="2400" b="1">
                <a:solidFill>
                  <a:srgbClr val="0000FF"/>
                </a:solidFill>
                <a:latin typeface="Arial Narrow" pitchFamily="34" charset="0"/>
                <a:cs typeface="Arial" pitchFamily="34" charset="0"/>
              </a:defRPr>
            </a:lvl9pPr>
          </a:lstStyle>
          <a:p>
            <a:pPr algn="just">
              <a:lnSpc>
                <a:spcPts val="1800"/>
              </a:lnSpc>
              <a:spcBef>
                <a:spcPct val="50000"/>
              </a:spcBef>
              <a:buClr>
                <a:srgbClr val="006582"/>
              </a:buClr>
              <a:buSzPct val="118000"/>
              <a:buFont typeface="Times" pitchFamily="18" charset="0"/>
              <a:buChar char="•"/>
            </a:pPr>
            <a:r>
              <a:rPr lang="en-US" sz="3500" dirty="0">
                <a:ea typeface="ヒラギノ角ゴ Pro W3"/>
                <a:cs typeface="ヒラギノ角ゴ Pro W3"/>
              </a:rPr>
              <a:t>Food and Drug Administration (E.E.U.U.) </a:t>
            </a:r>
            <a:endParaRPr lang="es-ES" sz="3500" dirty="0">
              <a:ea typeface="ヒラギノ角ゴ Pro W3"/>
              <a:cs typeface="ヒラギノ角ゴ Pro W3"/>
            </a:endParaRPr>
          </a:p>
        </p:txBody>
      </p:sp>
      <p:pic>
        <p:nvPicPr>
          <p:cNvPr id="8704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75218" y="3214548"/>
            <a:ext cx="11046381" cy="1220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7045"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90286" y="5499682"/>
            <a:ext cx="2690336" cy="158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0882383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9092" t="17802" r="6590" b="2084"/>
          <a:stretch/>
        </p:blipFill>
        <p:spPr bwMode="auto">
          <a:xfrm>
            <a:off x="1416858" y="698565"/>
            <a:ext cx="11001022" cy="9125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6899719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4"/>
          <p:cNvSpPr>
            <a:spLocks noGrp="1"/>
          </p:cNvSpPr>
          <p:nvPr>
            <p:ph type="title"/>
          </p:nvPr>
        </p:nvSpPr>
        <p:spPr>
          <a:xfrm>
            <a:off x="1008212" y="576140"/>
            <a:ext cx="11863319" cy="864096"/>
          </a:xfrm>
          <a:noFill/>
          <a:ln>
            <a:noFill/>
            <a:headEnd/>
            <a:tailEnd/>
          </a:ln>
        </p:spPr>
        <p:style>
          <a:lnRef idx="3">
            <a:schemeClr val="lt1"/>
          </a:lnRef>
          <a:fillRef idx="1">
            <a:schemeClr val="accent2"/>
          </a:fillRef>
          <a:effectRef idx="1">
            <a:schemeClr val="accent2"/>
          </a:effectRef>
          <a:fontRef idx="minor">
            <a:schemeClr val="lt1"/>
          </a:fontRef>
        </p:style>
        <p:txBody>
          <a:bodyPr anchor="t">
            <a:normAutofit/>
          </a:bodyPr>
          <a:lstStyle/>
          <a:p>
            <a:r>
              <a:rPr lang="es-ES" sz="4401" b="1" dirty="0">
                <a:solidFill>
                  <a:srgbClr val="002060"/>
                </a:solidFill>
              </a:rPr>
              <a:t>LEGISLACIÓN – GENERAL  :  </a:t>
            </a:r>
            <a:r>
              <a:rPr lang="es-ES" sz="4401" b="1" dirty="0" smtClean="0">
                <a:solidFill>
                  <a:srgbClr val="002060"/>
                </a:solidFill>
              </a:rPr>
              <a:t>DIGESA </a:t>
            </a:r>
            <a:endParaRPr lang="es-ES" sz="4401" b="1" dirty="0">
              <a:solidFill>
                <a:srgbClr val="002060"/>
              </a:solidFill>
            </a:endParaRPr>
          </a:p>
        </p:txBody>
      </p:sp>
      <p:sp>
        <p:nvSpPr>
          <p:cNvPr id="88067" name="Rectangle 5"/>
          <p:cNvSpPr>
            <a:spLocks noGrp="1"/>
          </p:cNvSpPr>
          <p:nvPr>
            <p:ph idx="1"/>
          </p:nvPr>
        </p:nvSpPr>
        <p:spPr>
          <a:xfrm>
            <a:off x="509556" y="1440236"/>
            <a:ext cx="6187287" cy="8641805"/>
          </a:xfrm>
          <a:ln>
            <a:solidFill>
              <a:srgbClr val="120270"/>
            </a:solidFill>
          </a:ln>
        </p:spPr>
        <p:txBody>
          <a:bodyPr>
            <a:normAutofit fontScale="55000" lnSpcReduction="20000"/>
          </a:bodyPr>
          <a:lstStyle/>
          <a:p>
            <a:pPr marL="0" indent="0" algn="just">
              <a:buNone/>
            </a:pPr>
            <a:endParaRPr lang="es-ES" sz="4095" b="1" dirty="0" smtClean="0">
              <a:solidFill>
                <a:srgbClr val="002060"/>
              </a:solidFill>
            </a:endParaRPr>
          </a:p>
          <a:p>
            <a:pPr marL="0" indent="0" algn="just">
              <a:buNone/>
            </a:pPr>
            <a:r>
              <a:rPr lang="es-ES" sz="4095" b="1" dirty="0" smtClean="0">
                <a:solidFill>
                  <a:srgbClr val="002060"/>
                </a:solidFill>
              </a:rPr>
              <a:t>DS </a:t>
            </a:r>
            <a:r>
              <a:rPr lang="es-ES" sz="4095" b="1" dirty="0">
                <a:solidFill>
                  <a:srgbClr val="002060"/>
                </a:solidFill>
              </a:rPr>
              <a:t>007-1998 </a:t>
            </a:r>
            <a:r>
              <a:rPr lang="es-ES" sz="4095" dirty="0">
                <a:solidFill>
                  <a:srgbClr val="002060"/>
                </a:solidFill>
              </a:rPr>
              <a:t>Reglamento Sobre Vigilancia y Control Sanitario de Alimentos y Bebidas y modificatorias</a:t>
            </a:r>
          </a:p>
          <a:p>
            <a:pPr algn="just"/>
            <a:endParaRPr lang="es-ES" sz="4095" dirty="0">
              <a:solidFill>
                <a:srgbClr val="002060"/>
              </a:solidFill>
            </a:endParaRPr>
          </a:p>
          <a:p>
            <a:pPr marL="0" indent="0" algn="just">
              <a:buNone/>
            </a:pPr>
            <a:r>
              <a:rPr lang="es-PE" sz="4095" b="1" i="1" dirty="0">
                <a:solidFill>
                  <a:srgbClr val="FF0000"/>
                </a:solidFill>
                <a:cs typeface="Arial" pitchFamily="34" charset="0"/>
              </a:rPr>
              <a:t>Modificatorias : </a:t>
            </a:r>
          </a:p>
          <a:p>
            <a:pPr marL="0" indent="0" algn="just">
              <a:buNone/>
            </a:pPr>
            <a:r>
              <a:rPr lang="es-PE" sz="3600" b="1" i="1" dirty="0">
                <a:solidFill>
                  <a:srgbClr val="FF0000"/>
                </a:solidFill>
                <a:cs typeface="Arial" pitchFamily="34" charset="0"/>
              </a:rPr>
              <a:t>Reglamento sobre vigilancia y control sanitario de alimentos y bebidas ( 365 -2013/</a:t>
            </a:r>
            <a:r>
              <a:rPr lang="es-PE" sz="3600" b="1" i="1" dirty="0" err="1">
                <a:solidFill>
                  <a:srgbClr val="FF0000"/>
                </a:solidFill>
                <a:cs typeface="Arial" pitchFamily="34" charset="0"/>
              </a:rPr>
              <a:t>Minsa</a:t>
            </a:r>
            <a:r>
              <a:rPr lang="es-PE" sz="3600" b="1" i="1" dirty="0">
                <a:solidFill>
                  <a:srgbClr val="FF0000"/>
                </a:solidFill>
                <a:cs typeface="Arial" pitchFamily="34" charset="0"/>
              </a:rPr>
              <a:t>)</a:t>
            </a:r>
          </a:p>
          <a:p>
            <a:pPr marL="0" indent="0" algn="just">
              <a:buNone/>
            </a:pPr>
            <a:endParaRPr lang="es-PE" sz="3600" i="1" dirty="0">
              <a:solidFill>
                <a:srgbClr val="FF0000"/>
              </a:solidFill>
              <a:cs typeface="Arial" pitchFamily="34" charset="0"/>
            </a:endParaRPr>
          </a:p>
          <a:p>
            <a:pPr marL="0" indent="0" algn="just">
              <a:buNone/>
            </a:pPr>
            <a:r>
              <a:rPr lang="es-PE" sz="3600" b="1" i="1" dirty="0">
                <a:solidFill>
                  <a:srgbClr val="FF0000"/>
                </a:solidFill>
                <a:cs typeface="Arial" pitchFamily="34" charset="0"/>
              </a:rPr>
              <a:t>RM 020-2015 Norma Sanitaria que establece la lista de Alimentos de Alto Riesgo</a:t>
            </a:r>
          </a:p>
          <a:p>
            <a:pPr marL="0" indent="0" algn="just">
              <a:buNone/>
            </a:pPr>
            <a:endParaRPr lang="es-PE" sz="4095" dirty="0">
              <a:solidFill>
                <a:srgbClr val="002060"/>
              </a:solidFill>
              <a:cs typeface="Arial" pitchFamily="34" charset="0"/>
            </a:endParaRPr>
          </a:p>
          <a:p>
            <a:pPr marL="0" indent="0" algn="just">
              <a:buNone/>
            </a:pPr>
            <a:endParaRPr lang="es-PE" sz="4095" dirty="0">
              <a:solidFill>
                <a:srgbClr val="002060"/>
              </a:solidFill>
              <a:cs typeface="Arial" pitchFamily="34" charset="0"/>
            </a:endParaRPr>
          </a:p>
          <a:p>
            <a:pPr marL="0" indent="0" algn="just">
              <a:buNone/>
            </a:pPr>
            <a:r>
              <a:rPr lang="es-ES" sz="3200" b="1" dirty="0">
                <a:solidFill>
                  <a:srgbClr val="002060"/>
                </a:solidFill>
              </a:rPr>
              <a:t>DL  Nº 1 222   </a:t>
            </a:r>
            <a:r>
              <a:rPr lang="es-PE" sz="3200" dirty="0">
                <a:solidFill>
                  <a:srgbClr val="002060"/>
                </a:solidFill>
              </a:rPr>
              <a:t>Decreto Legislativo</a:t>
            </a:r>
          </a:p>
          <a:p>
            <a:pPr marL="0" indent="0" algn="just">
              <a:buNone/>
            </a:pPr>
            <a:r>
              <a:rPr lang="es-PE" sz="3200" dirty="0">
                <a:solidFill>
                  <a:srgbClr val="002060"/>
                </a:solidFill>
              </a:rPr>
              <a:t>que optimiza los procedimientos administrativos y fortalece </a:t>
            </a:r>
            <a:r>
              <a:rPr lang="es-ES" sz="3200" dirty="0">
                <a:solidFill>
                  <a:srgbClr val="002060"/>
                </a:solidFill>
              </a:rPr>
              <a:t>el control sanitario y la inocuidad</a:t>
            </a:r>
            <a:r>
              <a:rPr lang="es-PE" sz="3200" dirty="0">
                <a:solidFill>
                  <a:srgbClr val="002060"/>
                </a:solidFill>
              </a:rPr>
              <a:t>de los alimentos industrializados</a:t>
            </a:r>
            <a:r>
              <a:rPr lang="es-ES" sz="3200" dirty="0">
                <a:solidFill>
                  <a:srgbClr val="002060"/>
                </a:solidFill>
              </a:rPr>
              <a:t>y productos pesqueros y acuícolas : </a:t>
            </a:r>
            <a:endParaRPr lang="es-ES" sz="3200" dirty="0" smtClean="0">
              <a:solidFill>
                <a:srgbClr val="002060"/>
              </a:solidFill>
            </a:endParaRPr>
          </a:p>
          <a:p>
            <a:pPr marL="0" indent="0" algn="just">
              <a:buNone/>
            </a:pPr>
            <a:r>
              <a:rPr lang="es-ES" sz="3200" b="1" dirty="0" smtClean="0">
                <a:solidFill>
                  <a:srgbClr val="002060"/>
                </a:solidFill>
              </a:rPr>
              <a:t>Se </a:t>
            </a:r>
            <a:r>
              <a:rPr lang="es-ES" sz="3200" b="1" dirty="0">
                <a:solidFill>
                  <a:srgbClr val="002060"/>
                </a:solidFill>
              </a:rPr>
              <a:t>elimina registro </a:t>
            </a:r>
            <a:r>
              <a:rPr lang="es-ES" sz="3200" b="1" dirty="0" smtClean="0">
                <a:solidFill>
                  <a:srgbClr val="002060"/>
                </a:solidFill>
              </a:rPr>
              <a:t>Sanitario</a:t>
            </a:r>
          </a:p>
          <a:p>
            <a:pPr marL="0" indent="0" algn="just">
              <a:buNone/>
            </a:pPr>
            <a:endParaRPr lang="es-ES" sz="3200" b="1" dirty="0">
              <a:solidFill>
                <a:srgbClr val="002060"/>
              </a:solidFill>
            </a:endParaRPr>
          </a:p>
          <a:p>
            <a:pPr marL="0" indent="0" algn="just">
              <a:buNone/>
            </a:pPr>
            <a:r>
              <a:rPr lang="es-ES_tradnl" sz="3600" b="1" i="1" dirty="0">
                <a:solidFill>
                  <a:srgbClr val="FF0000"/>
                </a:solidFill>
              </a:rPr>
              <a:t>Proyecto de Reglamento del Decreto Legislativo N° 1222, </a:t>
            </a:r>
            <a:r>
              <a:rPr lang="es-ES_tradnl" sz="3600" b="1" i="1" dirty="0" smtClean="0">
                <a:solidFill>
                  <a:srgbClr val="FF0000"/>
                </a:solidFill>
              </a:rPr>
              <a:t>Salud </a:t>
            </a:r>
            <a:r>
              <a:rPr lang="es-ES_tradnl" sz="3600" b="1" i="1" dirty="0">
                <a:solidFill>
                  <a:srgbClr val="FF0000"/>
                </a:solidFill>
              </a:rPr>
              <a:t>- RESOLUCIÓN MINISTERIAL Nº </a:t>
            </a:r>
            <a:r>
              <a:rPr lang="es-ES_tradnl" sz="3600" b="1" i="1" dirty="0" smtClean="0">
                <a:solidFill>
                  <a:srgbClr val="FF0000"/>
                </a:solidFill>
              </a:rPr>
              <a:t>491-2016/MINSA. </a:t>
            </a:r>
            <a:r>
              <a:rPr lang="es-ES_tradnl" sz="4400" b="1" i="1" dirty="0" smtClean="0"/>
              <a:t>Esta en consulta publica</a:t>
            </a:r>
            <a:endParaRPr lang="es-PE" sz="4400" b="1" dirty="0"/>
          </a:p>
          <a:p>
            <a:pPr marL="0" indent="0" algn="just">
              <a:buNone/>
            </a:pPr>
            <a:endParaRPr lang="es-ES" sz="3600" dirty="0" smtClean="0">
              <a:solidFill>
                <a:srgbClr val="FF0000"/>
              </a:solidFill>
            </a:endParaRPr>
          </a:p>
          <a:p>
            <a:pPr marL="0" indent="0" algn="just">
              <a:buNone/>
            </a:pPr>
            <a:endParaRPr lang="es-ES" sz="4095" dirty="0">
              <a:solidFill>
                <a:srgbClr val="002060"/>
              </a:solidFill>
            </a:endParaRPr>
          </a:p>
          <a:p>
            <a:pPr algn="just"/>
            <a:endParaRPr lang="es-ES_tradnl" sz="4095" dirty="0">
              <a:solidFill>
                <a:srgbClr val="002060"/>
              </a:solidFill>
              <a:cs typeface="Arial" pitchFamily="34" charset="0"/>
            </a:endParaRPr>
          </a:p>
          <a:p>
            <a:pPr marL="0" indent="0" algn="just">
              <a:buNone/>
            </a:pPr>
            <a:r>
              <a:rPr lang="es-ES" sz="4095" b="1" dirty="0">
                <a:solidFill>
                  <a:srgbClr val="002060"/>
                </a:solidFill>
              </a:rPr>
              <a:t>RM 449-2006 </a:t>
            </a:r>
            <a:r>
              <a:rPr lang="es-ES" sz="4095" dirty="0">
                <a:solidFill>
                  <a:srgbClr val="002060"/>
                </a:solidFill>
              </a:rPr>
              <a:t>Norma Sanitaria para la Aplicación del Sistema HACCP en la Fabricación de Alimentos y Bebidas </a:t>
            </a:r>
          </a:p>
          <a:p>
            <a:pPr algn="just">
              <a:lnSpc>
                <a:spcPct val="90000"/>
              </a:lnSpc>
            </a:pPr>
            <a:endParaRPr lang="es-ES" sz="2400" dirty="0">
              <a:solidFill>
                <a:srgbClr val="120270"/>
              </a:solidFill>
            </a:endParaRPr>
          </a:p>
          <a:p>
            <a:pPr algn="just">
              <a:lnSpc>
                <a:spcPct val="90000"/>
              </a:lnSpc>
            </a:pPr>
            <a:endParaRPr lang="es-ES" sz="2400" dirty="0">
              <a:solidFill>
                <a:srgbClr val="000000"/>
              </a:solidFill>
            </a:endParaRPr>
          </a:p>
          <a:p>
            <a:pPr algn="just">
              <a:lnSpc>
                <a:spcPct val="90000"/>
              </a:lnSpc>
            </a:pPr>
            <a:endParaRPr lang="es-ES" sz="2400" dirty="0">
              <a:solidFill>
                <a:srgbClr val="000000"/>
              </a:solidFill>
            </a:endParaRPr>
          </a:p>
        </p:txBody>
      </p:sp>
      <p:sp>
        <p:nvSpPr>
          <p:cNvPr id="88068" name="Rectangle 6"/>
          <p:cNvSpPr>
            <a:spLocks noGrp="1"/>
          </p:cNvSpPr>
          <p:nvPr>
            <p:ph type="body" sz="half" idx="4294967295"/>
          </p:nvPr>
        </p:nvSpPr>
        <p:spPr>
          <a:xfrm>
            <a:off x="6860662" y="1440236"/>
            <a:ext cx="6322409" cy="8641805"/>
          </a:xfrm>
          <a:prstGeom prst="rect">
            <a:avLst/>
          </a:prstGeom>
        </p:spPr>
        <p:txBody>
          <a:bodyPr>
            <a:noAutofit/>
          </a:bodyPr>
          <a:lstStyle/>
          <a:p>
            <a:pPr algn="just">
              <a:lnSpc>
                <a:spcPct val="90000"/>
              </a:lnSpc>
            </a:pPr>
            <a:endParaRPr lang="es-ES" sz="2205" b="1" dirty="0">
              <a:solidFill>
                <a:srgbClr val="002060"/>
              </a:solidFill>
            </a:endParaRPr>
          </a:p>
          <a:p>
            <a:pPr algn="just">
              <a:lnSpc>
                <a:spcPct val="90000"/>
              </a:lnSpc>
            </a:pPr>
            <a:r>
              <a:rPr lang="es-ES" sz="2205" b="1" dirty="0">
                <a:solidFill>
                  <a:srgbClr val="002060"/>
                </a:solidFill>
              </a:rPr>
              <a:t>RM 591-2008 </a:t>
            </a:r>
            <a:r>
              <a:rPr lang="es-ES" sz="2205" dirty="0">
                <a:solidFill>
                  <a:srgbClr val="120270"/>
                </a:solidFill>
              </a:rPr>
              <a:t>Criterios Microbiológicos de Calidad Sanitaria e Inocuidad para los Alimentos y Bebidas de Consumo Humano</a:t>
            </a:r>
          </a:p>
          <a:p>
            <a:pPr algn="just">
              <a:lnSpc>
                <a:spcPct val="90000"/>
              </a:lnSpc>
            </a:pPr>
            <a:endParaRPr lang="es-ES" sz="2205" dirty="0">
              <a:solidFill>
                <a:srgbClr val="000000"/>
              </a:solidFill>
            </a:endParaRPr>
          </a:p>
          <a:p>
            <a:pPr algn="just">
              <a:lnSpc>
                <a:spcPct val="90000"/>
              </a:lnSpc>
            </a:pPr>
            <a:r>
              <a:rPr lang="es-ES" sz="2205" dirty="0">
                <a:solidFill>
                  <a:srgbClr val="000000"/>
                </a:solidFill>
              </a:rPr>
              <a:t> </a:t>
            </a:r>
            <a:r>
              <a:rPr lang="es-ES" sz="2205" b="1" dirty="0">
                <a:solidFill>
                  <a:srgbClr val="002060"/>
                </a:solidFill>
              </a:rPr>
              <a:t>RM 461-2007 </a:t>
            </a:r>
            <a:r>
              <a:rPr lang="es-ES" sz="2205" dirty="0">
                <a:solidFill>
                  <a:srgbClr val="120270"/>
                </a:solidFill>
              </a:rPr>
              <a:t>Guía Técnica para el análisis microbiológico de superficies en contacto con alimentos y bebidas</a:t>
            </a:r>
          </a:p>
          <a:p>
            <a:pPr marL="0" indent="0" algn="just">
              <a:lnSpc>
                <a:spcPct val="90000"/>
              </a:lnSpc>
              <a:buNone/>
            </a:pPr>
            <a:endParaRPr lang="es-ES" sz="2205" dirty="0">
              <a:solidFill>
                <a:srgbClr val="000000"/>
              </a:solidFill>
            </a:endParaRPr>
          </a:p>
          <a:p>
            <a:pPr algn="just">
              <a:lnSpc>
                <a:spcPct val="90000"/>
              </a:lnSpc>
            </a:pPr>
            <a:r>
              <a:rPr lang="es-ES" sz="2205" b="1" dirty="0">
                <a:solidFill>
                  <a:srgbClr val="002060"/>
                </a:solidFill>
              </a:rPr>
              <a:t>DS 031-2010 </a:t>
            </a:r>
            <a:r>
              <a:rPr lang="es-ES" sz="2205" dirty="0">
                <a:solidFill>
                  <a:srgbClr val="120270"/>
                </a:solidFill>
              </a:rPr>
              <a:t>Reglamento de la Calidad del Agua Para consumo Humano</a:t>
            </a:r>
          </a:p>
          <a:p>
            <a:pPr algn="just">
              <a:lnSpc>
                <a:spcPct val="90000"/>
              </a:lnSpc>
            </a:pPr>
            <a:endParaRPr lang="es-ES" sz="2205" dirty="0">
              <a:solidFill>
                <a:srgbClr val="120270"/>
              </a:solidFill>
            </a:endParaRPr>
          </a:p>
          <a:p>
            <a:pPr algn="just"/>
            <a:r>
              <a:rPr lang="es-ES" sz="2205" b="1" dirty="0">
                <a:solidFill>
                  <a:srgbClr val="002060"/>
                </a:solidFill>
              </a:rPr>
              <a:t>DL 1062-2008 </a:t>
            </a:r>
            <a:r>
              <a:rPr lang="es-ES" sz="2205" dirty="0">
                <a:solidFill>
                  <a:srgbClr val="120270"/>
                </a:solidFill>
              </a:rPr>
              <a:t>Ley de Inocuidad de los Alimentos</a:t>
            </a:r>
          </a:p>
          <a:p>
            <a:pPr algn="just"/>
            <a:endParaRPr lang="es-ES" sz="2205" dirty="0">
              <a:solidFill>
                <a:srgbClr val="000000"/>
              </a:solidFill>
            </a:endParaRPr>
          </a:p>
          <a:p>
            <a:pPr algn="just"/>
            <a:r>
              <a:rPr lang="es-ES" sz="2205" b="1" dirty="0">
                <a:solidFill>
                  <a:srgbClr val="002060"/>
                </a:solidFill>
              </a:rPr>
              <a:t>DS 034-2008 </a:t>
            </a:r>
            <a:r>
              <a:rPr lang="es-ES" sz="2205" dirty="0">
                <a:solidFill>
                  <a:srgbClr val="120270"/>
                </a:solidFill>
              </a:rPr>
              <a:t>Reglamento de la Ley de Inocuidad</a:t>
            </a:r>
          </a:p>
          <a:p>
            <a:pPr algn="just"/>
            <a:endParaRPr lang="es-ES" sz="2205" dirty="0">
              <a:solidFill>
                <a:srgbClr val="000000"/>
              </a:solidFill>
            </a:endParaRPr>
          </a:p>
          <a:p>
            <a:pPr algn="just"/>
            <a:r>
              <a:rPr lang="es-ES" sz="2205" b="1" dirty="0">
                <a:solidFill>
                  <a:srgbClr val="002060"/>
                </a:solidFill>
              </a:rPr>
              <a:t>RM 222-2009  </a:t>
            </a:r>
            <a:r>
              <a:rPr lang="es-ES" sz="2205" dirty="0">
                <a:solidFill>
                  <a:srgbClr val="120270"/>
                </a:solidFill>
              </a:rPr>
              <a:t>Norma Sanitaria para el procedimiento de  atención de alertas   Sanitarias de Alimentos y bebidas de consumo Humano</a:t>
            </a:r>
          </a:p>
          <a:p>
            <a:pPr algn="just">
              <a:lnSpc>
                <a:spcPct val="90000"/>
              </a:lnSpc>
            </a:pPr>
            <a:endParaRPr lang="es-ES" sz="2520" dirty="0">
              <a:solidFill>
                <a:srgbClr val="FF0000"/>
              </a:solidFill>
            </a:endParaRPr>
          </a:p>
          <a:p>
            <a:pPr algn="just">
              <a:lnSpc>
                <a:spcPct val="90000"/>
              </a:lnSpc>
            </a:pPr>
            <a:endParaRPr lang="es-ES" sz="2520" dirty="0">
              <a:solidFill>
                <a:srgbClr val="0070C0"/>
              </a:solidFill>
            </a:endParaRPr>
          </a:p>
          <a:p>
            <a:pPr algn="just">
              <a:lnSpc>
                <a:spcPct val="90000"/>
              </a:lnSpc>
            </a:pPr>
            <a:endParaRPr lang="es-ES" sz="2800" dirty="0">
              <a:solidFill>
                <a:srgbClr val="000000"/>
              </a:solidFill>
            </a:endParaRPr>
          </a:p>
          <a:p>
            <a:pPr algn="just">
              <a:lnSpc>
                <a:spcPct val="90000"/>
              </a:lnSpc>
            </a:pPr>
            <a:endParaRPr lang="es-ES" sz="2800" dirty="0">
              <a:solidFill>
                <a:srgbClr val="000000"/>
              </a:solidFill>
            </a:endParaRPr>
          </a:p>
        </p:txBody>
      </p:sp>
    </p:spTree>
    <p:extLst>
      <p:ext uri="{BB962C8B-B14F-4D97-AF65-F5344CB8AC3E}">
        <p14:creationId xmlns:p14="http://schemas.microsoft.com/office/powerpoint/2010/main" val="6824089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4593812" y="5840268"/>
            <a:ext cx="4478398" cy="3108543"/>
          </a:xfrm>
          <a:prstGeom prst="rect">
            <a:avLst/>
          </a:prstGeom>
          <a:solidFill>
            <a:schemeClr val="bg1"/>
          </a:solidFill>
        </p:spPr>
        <p:txBody>
          <a:bodyPr wrap="square" rtlCol="0">
            <a:spAutoFit/>
          </a:bodyPr>
          <a:lstStyle/>
          <a:p>
            <a:pPr algn="ctr"/>
            <a:r>
              <a:rPr lang="es-MX" sz="2800" b="1" dirty="0" smtClean="0">
                <a:solidFill>
                  <a:srgbClr val="002060"/>
                </a:solidFill>
                <a:latin typeface="+mn-lt"/>
              </a:rPr>
              <a:t>ELEMENTOS </a:t>
            </a:r>
            <a:r>
              <a:rPr lang="es-MX" sz="2800" b="1" dirty="0">
                <a:solidFill>
                  <a:srgbClr val="002060"/>
                </a:solidFill>
                <a:latin typeface="+mn-lt"/>
              </a:rPr>
              <a:t>DE SISTEMAS DE GESTIÓN</a:t>
            </a:r>
          </a:p>
          <a:p>
            <a:pPr marL="337545" indent="-337545">
              <a:buFont typeface="Arial" panose="020B0604020202020204" pitchFamily="34" charset="0"/>
              <a:buChar char="•"/>
            </a:pPr>
            <a:r>
              <a:rPr lang="es-MX" sz="2800" b="1" dirty="0" smtClean="0">
                <a:solidFill>
                  <a:srgbClr val="002060"/>
                </a:solidFill>
                <a:latin typeface="+mn-lt"/>
              </a:rPr>
              <a:t>Política</a:t>
            </a:r>
            <a:endParaRPr lang="es-MX" sz="2800" b="1" dirty="0">
              <a:solidFill>
                <a:srgbClr val="002060"/>
              </a:solidFill>
              <a:latin typeface="+mn-lt"/>
            </a:endParaRPr>
          </a:p>
          <a:p>
            <a:pPr marL="337545" indent="-337545">
              <a:buFont typeface="Arial" panose="020B0604020202020204" pitchFamily="34" charset="0"/>
              <a:buChar char="•"/>
            </a:pPr>
            <a:r>
              <a:rPr lang="es-MX" sz="2800" b="1" dirty="0">
                <a:solidFill>
                  <a:srgbClr val="002060"/>
                </a:solidFill>
                <a:latin typeface="+mn-lt"/>
              </a:rPr>
              <a:t>Organización</a:t>
            </a:r>
          </a:p>
          <a:p>
            <a:pPr marL="337545" indent="-337545">
              <a:buFont typeface="Arial" panose="020B0604020202020204" pitchFamily="34" charset="0"/>
              <a:buChar char="•"/>
            </a:pPr>
            <a:r>
              <a:rPr lang="es-MX" sz="2800" b="1" dirty="0">
                <a:solidFill>
                  <a:srgbClr val="002060"/>
                </a:solidFill>
                <a:latin typeface="+mn-lt"/>
              </a:rPr>
              <a:t>Sistema para control de la documentación</a:t>
            </a:r>
          </a:p>
          <a:p>
            <a:pPr marL="337545" indent="-337545">
              <a:buFont typeface="Arial" panose="020B0604020202020204" pitchFamily="34" charset="0"/>
              <a:buChar char="•"/>
            </a:pPr>
            <a:r>
              <a:rPr lang="es-MX" sz="2800" b="1" dirty="0">
                <a:solidFill>
                  <a:srgbClr val="002060"/>
                </a:solidFill>
                <a:latin typeface="+mn-lt"/>
              </a:rPr>
              <a:t>Indicadores…</a:t>
            </a:r>
          </a:p>
        </p:txBody>
      </p:sp>
      <p:sp>
        <p:nvSpPr>
          <p:cNvPr id="4" name="Rectángulo 3"/>
          <p:cNvSpPr/>
          <p:nvPr/>
        </p:nvSpPr>
        <p:spPr>
          <a:xfrm>
            <a:off x="2182394" y="1539972"/>
            <a:ext cx="6110968" cy="867930"/>
          </a:xfrm>
          <a:prstGeom prst="rect">
            <a:avLst/>
          </a:prstGeom>
          <a:solidFill>
            <a:schemeClr val="bg1"/>
          </a:solidFill>
        </p:spPr>
        <p:txBody>
          <a:bodyPr wrap="none">
            <a:spAutoFit/>
          </a:bodyPr>
          <a:lstStyle/>
          <a:p>
            <a:r>
              <a:rPr lang="es-MX" sz="5040" b="1" dirty="0">
                <a:solidFill>
                  <a:srgbClr val="002060"/>
                </a:solidFill>
              </a:rPr>
              <a:t>INDUSTRIA DE ALIMENTOS</a:t>
            </a:r>
            <a:endParaRPr lang="es-ES" sz="5040" dirty="0">
              <a:solidFill>
                <a:srgbClr val="002060"/>
              </a:solidFill>
            </a:endParaRPr>
          </a:p>
        </p:txBody>
      </p:sp>
      <p:sp>
        <p:nvSpPr>
          <p:cNvPr id="6" name="Rectángulo 5"/>
          <p:cNvSpPr/>
          <p:nvPr/>
        </p:nvSpPr>
        <p:spPr>
          <a:xfrm>
            <a:off x="3968644" y="2448183"/>
            <a:ext cx="1300356" cy="867930"/>
          </a:xfrm>
          <a:prstGeom prst="rect">
            <a:avLst/>
          </a:prstGeom>
          <a:solidFill>
            <a:schemeClr val="bg1"/>
          </a:solidFill>
        </p:spPr>
        <p:txBody>
          <a:bodyPr wrap="none">
            <a:spAutoFit/>
          </a:bodyPr>
          <a:lstStyle/>
          <a:p>
            <a:r>
              <a:rPr lang="es-MX" sz="5040" b="1" dirty="0">
                <a:solidFill>
                  <a:srgbClr val="002060"/>
                </a:solidFill>
              </a:rPr>
              <a:t>1995</a:t>
            </a:r>
            <a:endParaRPr lang="es-ES" sz="5040" dirty="0">
              <a:solidFill>
                <a:srgbClr val="002060"/>
              </a:solidFill>
            </a:endParaRPr>
          </a:p>
        </p:txBody>
      </p:sp>
      <p:sp>
        <p:nvSpPr>
          <p:cNvPr id="7" name="Rectángulo 6"/>
          <p:cNvSpPr/>
          <p:nvPr/>
        </p:nvSpPr>
        <p:spPr>
          <a:xfrm>
            <a:off x="8646912" y="2448184"/>
            <a:ext cx="5250732" cy="1643527"/>
          </a:xfrm>
          <a:prstGeom prst="rect">
            <a:avLst/>
          </a:prstGeom>
          <a:solidFill>
            <a:schemeClr val="bg1"/>
          </a:solidFill>
        </p:spPr>
        <p:txBody>
          <a:bodyPr wrap="square">
            <a:spAutoFit/>
          </a:bodyPr>
          <a:lstStyle/>
          <a:p>
            <a:r>
              <a:rPr lang="es-MX" sz="5040" b="1" dirty="0">
                <a:solidFill>
                  <a:srgbClr val="002060"/>
                </a:solidFill>
              </a:rPr>
              <a:t>2005                     </a:t>
            </a:r>
            <a:r>
              <a:rPr lang="es-MX" sz="5040" b="1" dirty="0" smtClean="0">
                <a:solidFill>
                  <a:srgbClr val="002060"/>
                </a:solidFill>
              </a:rPr>
              <a:t>2016   </a:t>
            </a:r>
            <a:r>
              <a:rPr lang="es-MX" sz="5040" b="1" dirty="0">
                <a:solidFill>
                  <a:srgbClr val="002060"/>
                </a:solidFill>
              </a:rPr>
              <a:t>2016</a:t>
            </a:r>
            <a:endParaRPr lang="es-ES" sz="5040" dirty="0">
              <a:solidFill>
                <a:srgbClr val="002060"/>
              </a:solidFill>
            </a:endParaRPr>
          </a:p>
        </p:txBody>
      </p:sp>
      <p:sp>
        <p:nvSpPr>
          <p:cNvPr id="5" name="Rectángulo 4"/>
          <p:cNvSpPr/>
          <p:nvPr/>
        </p:nvSpPr>
        <p:spPr bwMode="auto">
          <a:xfrm>
            <a:off x="4593812" y="3189132"/>
            <a:ext cx="4248771" cy="1869906"/>
          </a:xfrm>
          <a:prstGeom prst="rect">
            <a:avLst/>
          </a:prstGeom>
          <a:solidFill>
            <a:schemeClr val="bg1"/>
          </a:solidFill>
          <a:ln w="57150" cap="flat" cmpd="sng" algn="ctr">
            <a:solidFill>
              <a:srgbClr val="990000"/>
            </a:solidFill>
            <a:prstDash val="solid"/>
            <a:round/>
            <a:headEnd type="none" w="med" len="med"/>
            <a:tailEnd type="none" w="med" len="med"/>
          </a:ln>
          <a:effectLst/>
        </p:spPr>
        <p:txBody>
          <a:bodyPr vert="horz" wrap="square" lIns="108014" tIns="54007" rIns="108014" bIns="54007" numCol="1" rtlCol="0" anchor="t" anchorCtr="0" compatLnSpc="1">
            <a:prstTxWarp prst="textNoShape">
              <a:avLst/>
            </a:prstTxWarp>
          </a:bodyPr>
          <a:lstStyle/>
          <a:p>
            <a:pPr eaLnBrk="0" hangingPunct="0"/>
            <a:endParaRPr lang="es-ES" sz="5040">
              <a:latin typeface="Arial" pitchFamily="-110" charset="0"/>
              <a:ea typeface="ヒラギノ角ゴ Pro W3" pitchFamily="-110" charset="-128"/>
              <a:cs typeface="ヒラギノ角ゴ Pro W3" pitchFamily="-110" charset="-128"/>
            </a:endParaRPr>
          </a:p>
        </p:txBody>
      </p:sp>
      <p:sp>
        <p:nvSpPr>
          <p:cNvPr id="9" name="Rectángulo 8"/>
          <p:cNvSpPr/>
          <p:nvPr/>
        </p:nvSpPr>
        <p:spPr>
          <a:xfrm>
            <a:off x="4895450" y="3189132"/>
            <a:ext cx="4006640" cy="1569660"/>
          </a:xfrm>
          <a:prstGeom prst="rect">
            <a:avLst/>
          </a:prstGeom>
          <a:noFill/>
          <a:ln>
            <a:noFill/>
          </a:ln>
        </p:spPr>
        <p:txBody>
          <a:bodyPr wrap="square">
            <a:spAutoFit/>
          </a:bodyPr>
          <a:lstStyle/>
          <a:p>
            <a:pPr algn="ctr"/>
            <a:r>
              <a:rPr lang="es-MX" b="1" dirty="0">
                <a:solidFill>
                  <a:srgbClr val="002060"/>
                </a:solidFill>
              </a:rPr>
              <a:t>DESARROLLO DE SISTEMAS</a:t>
            </a:r>
          </a:p>
          <a:p>
            <a:pPr algn="ctr"/>
            <a:endParaRPr lang="es-MX" b="1" dirty="0">
              <a:solidFill>
                <a:srgbClr val="002060"/>
              </a:solidFill>
            </a:endParaRPr>
          </a:p>
          <a:p>
            <a:pPr algn="ctr"/>
            <a:r>
              <a:rPr lang="es-MX" b="1" dirty="0">
                <a:solidFill>
                  <a:srgbClr val="002060"/>
                </a:solidFill>
              </a:rPr>
              <a:t>HACCP + GESTIÓN</a:t>
            </a:r>
            <a:endParaRPr lang="es-ES" dirty="0">
              <a:solidFill>
                <a:srgbClr val="002060"/>
              </a:solidFill>
            </a:endParaRPr>
          </a:p>
        </p:txBody>
      </p:sp>
      <p:sp>
        <p:nvSpPr>
          <p:cNvPr id="11" name="Rectángulo 10"/>
          <p:cNvSpPr/>
          <p:nvPr/>
        </p:nvSpPr>
        <p:spPr bwMode="auto">
          <a:xfrm>
            <a:off x="2342906" y="3189132"/>
            <a:ext cx="2021280" cy="1869906"/>
          </a:xfrm>
          <a:prstGeom prst="rect">
            <a:avLst/>
          </a:prstGeom>
          <a:solidFill>
            <a:schemeClr val="bg1"/>
          </a:solidFill>
          <a:ln w="57150" cap="flat" cmpd="sng" algn="ctr">
            <a:solidFill>
              <a:srgbClr val="990000"/>
            </a:solidFill>
            <a:prstDash val="solid"/>
            <a:round/>
            <a:headEnd type="none" w="med" len="med"/>
            <a:tailEnd type="none" w="med" len="med"/>
          </a:ln>
          <a:effectLst/>
        </p:spPr>
        <p:txBody>
          <a:bodyPr vert="horz" wrap="square" lIns="108014" tIns="54007" rIns="108014" bIns="54007" numCol="1" rtlCol="0" anchor="t" anchorCtr="0" compatLnSpc="1">
            <a:prstTxWarp prst="textNoShape">
              <a:avLst/>
            </a:prstTxWarp>
          </a:bodyPr>
          <a:lstStyle/>
          <a:p>
            <a:pPr eaLnBrk="0" hangingPunct="0"/>
            <a:endParaRPr lang="es-ES" sz="5040">
              <a:latin typeface="Arial" pitchFamily="-110" charset="0"/>
              <a:ea typeface="ヒラギノ角ゴ Pro W3" pitchFamily="-110" charset="-128"/>
              <a:cs typeface="ヒラギノ角ゴ Pro W3" pitchFamily="-110" charset="-128"/>
            </a:endParaRPr>
          </a:p>
        </p:txBody>
      </p:sp>
      <p:sp>
        <p:nvSpPr>
          <p:cNvPr id="8" name="Rectángulo 7"/>
          <p:cNvSpPr/>
          <p:nvPr/>
        </p:nvSpPr>
        <p:spPr>
          <a:xfrm>
            <a:off x="2437571" y="3189132"/>
            <a:ext cx="1947525" cy="1077218"/>
          </a:xfrm>
          <a:prstGeom prst="rect">
            <a:avLst/>
          </a:prstGeom>
          <a:solidFill>
            <a:schemeClr val="bg1"/>
          </a:solidFill>
        </p:spPr>
        <p:txBody>
          <a:bodyPr wrap="square">
            <a:spAutoFit/>
          </a:bodyPr>
          <a:lstStyle/>
          <a:p>
            <a:r>
              <a:rPr lang="es-MX" b="1" dirty="0">
                <a:solidFill>
                  <a:srgbClr val="002060"/>
                </a:solidFill>
              </a:rPr>
              <a:t>HACCP</a:t>
            </a:r>
          </a:p>
          <a:p>
            <a:r>
              <a:rPr lang="es-MX" b="1" dirty="0">
                <a:solidFill>
                  <a:srgbClr val="002060"/>
                </a:solidFill>
              </a:rPr>
              <a:t>CODEX</a:t>
            </a:r>
            <a:endParaRPr lang="es-ES" dirty="0">
              <a:solidFill>
                <a:srgbClr val="002060"/>
              </a:solidFill>
            </a:endParaRPr>
          </a:p>
        </p:txBody>
      </p:sp>
      <p:sp>
        <p:nvSpPr>
          <p:cNvPr id="10" name="Pentágono 9"/>
          <p:cNvSpPr/>
          <p:nvPr/>
        </p:nvSpPr>
        <p:spPr bwMode="auto">
          <a:xfrm>
            <a:off x="8992642" y="3189621"/>
            <a:ext cx="3262012" cy="1931838"/>
          </a:xfrm>
          <a:prstGeom prst="homePlate">
            <a:avLst/>
          </a:prstGeom>
          <a:solidFill>
            <a:schemeClr val="bg1"/>
          </a:solidFill>
          <a:ln w="57150" cap="flat" cmpd="sng" algn="ctr">
            <a:solidFill>
              <a:srgbClr val="990000"/>
            </a:solidFill>
            <a:prstDash val="solid"/>
            <a:round/>
            <a:headEnd type="none" w="med" len="med"/>
            <a:tailEnd type="none" w="med" len="med"/>
          </a:ln>
          <a:effectLst/>
        </p:spPr>
        <p:txBody>
          <a:bodyPr vert="horz" wrap="square" lIns="108014" tIns="54007" rIns="108014" bIns="54007" numCol="1" rtlCol="0" anchor="t" anchorCtr="0" compatLnSpc="1">
            <a:prstTxWarp prst="textNoShape">
              <a:avLst/>
            </a:prstTxWarp>
          </a:bodyPr>
          <a:lstStyle/>
          <a:p>
            <a:pPr eaLnBrk="0" hangingPunct="0"/>
            <a:endParaRPr lang="es-ES" sz="5040">
              <a:latin typeface="Arial" pitchFamily="-110" charset="0"/>
              <a:ea typeface="ヒラギノ角ゴ Pro W3" pitchFamily="-110" charset="-128"/>
              <a:cs typeface="ヒラギノ角ゴ Pro W3" pitchFamily="-110" charset="-128"/>
            </a:endParaRPr>
          </a:p>
        </p:txBody>
      </p:sp>
      <p:sp>
        <p:nvSpPr>
          <p:cNvPr id="14" name="Rectángulo 13"/>
          <p:cNvSpPr/>
          <p:nvPr/>
        </p:nvSpPr>
        <p:spPr>
          <a:xfrm>
            <a:off x="9072210" y="3443839"/>
            <a:ext cx="2809210" cy="954107"/>
          </a:xfrm>
          <a:prstGeom prst="rect">
            <a:avLst/>
          </a:prstGeom>
          <a:noFill/>
        </p:spPr>
        <p:txBody>
          <a:bodyPr wrap="square">
            <a:spAutoFit/>
          </a:bodyPr>
          <a:lstStyle/>
          <a:p>
            <a:pPr algn="ctr"/>
            <a:r>
              <a:rPr lang="es-MX" sz="2800" b="1" dirty="0">
                <a:solidFill>
                  <a:srgbClr val="002060"/>
                </a:solidFill>
              </a:rPr>
              <a:t>GESTIÓN DE LA INOCUIDAD</a:t>
            </a:r>
            <a:endParaRPr lang="es-ES" sz="2800" dirty="0">
              <a:solidFill>
                <a:srgbClr val="002060"/>
              </a:solidFill>
            </a:endParaRPr>
          </a:p>
        </p:txBody>
      </p:sp>
      <p:cxnSp>
        <p:nvCxnSpPr>
          <p:cNvPr id="15" name="Conector recto 14"/>
          <p:cNvCxnSpPr/>
          <p:nvPr/>
        </p:nvCxnSpPr>
        <p:spPr bwMode="auto">
          <a:xfrm>
            <a:off x="4478998" y="3078584"/>
            <a:ext cx="0" cy="3365436"/>
          </a:xfrm>
          <a:prstGeom prst="line">
            <a:avLst/>
          </a:prstGeom>
          <a:solidFill>
            <a:schemeClr val="accent1"/>
          </a:solidFill>
          <a:ln w="57150" cap="flat" cmpd="sng" algn="ctr">
            <a:solidFill>
              <a:srgbClr val="990000"/>
            </a:solidFill>
            <a:prstDash val="solid"/>
            <a:round/>
            <a:headEnd type="none" w="med" len="med"/>
            <a:tailEnd type="none" w="med" len="med"/>
          </a:ln>
          <a:effectLst/>
        </p:spPr>
      </p:cxnSp>
      <p:cxnSp>
        <p:nvCxnSpPr>
          <p:cNvPr id="17" name="Conector recto 16"/>
          <p:cNvCxnSpPr/>
          <p:nvPr/>
        </p:nvCxnSpPr>
        <p:spPr bwMode="auto">
          <a:xfrm>
            <a:off x="8917612" y="2849286"/>
            <a:ext cx="0" cy="3365436"/>
          </a:xfrm>
          <a:prstGeom prst="line">
            <a:avLst/>
          </a:prstGeom>
          <a:solidFill>
            <a:schemeClr val="accent1"/>
          </a:solidFill>
          <a:ln w="57150" cap="flat" cmpd="sng" algn="ctr">
            <a:solidFill>
              <a:srgbClr val="990000"/>
            </a:solidFill>
            <a:prstDash val="solid"/>
            <a:round/>
            <a:headEnd type="none" w="med" len="med"/>
            <a:tailEnd type="none" w="med" len="med"/>
          </a:ln>
          <a:effectLst/>
        </p:spPr>
      </p:cxnSp>
      <p:pic>
        <p:nvPicPr>
          <p:cNvPr id="2" name="Imagen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2554018" y="4116210"/>
            <a:ext cx="1533926" cy="1677955"/>
          </a:xfrm>
          <a:prstGeom prst="rect">
            <a:avLst/>
          </a:prstGeom>
        </p:spPr>
      </p:pic>
    </p:spTree>
    <p:extLst>
      <p:ext uri="{BB962C8B-B14F-4D97-AF65-F5344CB8AC3E}">
        <p14:creationId xmlns:p14="http://schemas.microsoft.com/office/powerpoint/2010/main" val="75540227"/>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p:cNvSpPr>
          <p:nvPr>
            <p:ph type="title"/>
          </p:nvPr>
        </p:nvSpPr>
        <p:spPr bwMode="auto">
          <a:xfrm>
            <a:off x="1080135" y="684526"/>
            <a:ext cx="12241530" cy="1313772"/>
          </a:xfrm>
          <a:noFill/>
          <a:ln>
            <a:noFill/>
            <a:miter lim="800000"/>
            <a:headEnd/>
            <a:tailEnd/>
          </a:ln>
          <a:extLst>
            <a:ext uri="{909E8E84-426E-40DD-AFC4-6F175D3DCCD1}">
              <a14:hiddenFill xmlns:a14="http://schemas.microsoft.com/office/drawing/2010/main">
                <a:solidFill>
                  <a:srgbClr val="FFFFFF"/>
                </a:solidFill>
              </a14:hiddenFill>
            </a:ext>
          </a:extLst>
        </p:spPr>
        <p:txBody>
          <a:bodyPr vert="horz" wrap="square" lIns="144018" tIns="72009" rIns="144018" bIns="72009" numCol="1" anchor="t" anchorCtr="0" compatLnSpc="1">
            <a:prstTxWarp prst="textNoShape">
              <a:avLst/>
            </a:prstTxWarp>
          </a:bodyPr>
          <a:lstStyle/>
          <a:p>
            <a:pPr eaLnBrk="1" hangingPunct="1"/>
            <a:r>
              <a:rPr lang="es-ES" b="1" dirty="0" smtClean="0">
                <a:solidFill>
                  <a:srgbClr val="002060"/>
                </a:solidFill>
              </a:rPr>
              <a:t>Legislación – especifica</a:t>
            </a:r>
          </a:p>
        </p:txBody>
      </p:sp>
      <p:sp>
        <p:nvSpPr>
          <p:cNvPr id="57347" name="Rectangle 4"/>
          <p:cNvSpPr>
            <a:spLocks noGrp="1"/>
          </p:cNvSpPr>
          <p:nvPr>
            <p:ph idx="1"/>
          </p:nvPr>
        </p:nvSpPr>
        <p:spPr>
          <a:xfrm>
            <a:off x="509557" y="1757721"/>
            <a:ext cx="7031386" cy="7869619"/>
          </a:xfrm>
        </p:spPr>
        <p:txBody>
          <a:bodyPr/>
          <a:lstStyle/>
          <a:p>
            <a:r>
              <a:rPr lang="es-CO" sz="2520" b="1" i="1" dirty="0" smtClean="0"/>
              <a:t>SENASA : DECRETO </a:t>
            </a:r>
            <a:r>
              <a:rPr lang="es-CO" sz="2520" b="1" i="1" dirty="0"/>
              <a:t>SUPREMO Nº 004-2011-AG </a:t>
            </a:r>
            <a:r>
              <a:rPr lang="es-ES_tradnl" sz="2520" b="1" i="1" dirty="0"/>
              <a:t>Y guías. </a:t>
            </a:r>
            <a:r>
              <a:rPr lang="es-CO" sz="2520" b="1" i="1" dirty="0"/>
              <a:t>Reglamento de Inocuidad Agroalimentaria</a:t>
            </a:r>
          </a:p>
          <a:p>
            <a:endParaRPr lang="es-ES" sz="2520" b="1" dirty="0">
              <a:solidFill>
                <a:srgbClr val="002060"/>
              </a:solidFill>
            </a:endParaRPr>
          </a:p>
          <a:p>
            <a:pPr eaLnBrk="1" hangingPunct="1">
              <a:lnSpc>
                <a:spcPct val="90000"/>
              </a:lnSpc>
              <a:defRPr/>
            </a:pPr>
            <a:r>
              <a:rPr lang="es-ES" sz="2520" b="1" dirty="0">
                <a:solidFill>
                  <a:srgbClr val="002060"/>
                </a:solidFill>
              </a:rPr>
              <a:t>RS 0019-1981 </a:t>
            </a:r>
            <a:r>
              <a:rPr lang="es-ES" sz="2520" dirty="0">
                <a:solidFill>
                  <a:srgbClr val="002060"/>
                </a:solidFill>
              </a:rPr>
              <a:t>Normas para el Establecimiento y funcionamiento de Servicios de Alimentación Colectivos</a:t>
            </a:r>
          </a:p>
          <a:p>
            <a:pPr marL="0" indent="0">
              <a:lnSpc>
                <a:spcPct val="90000"/>
              </a:lnSpc>
              <a:buNone/>
              <a:defRPr/>
            </a:pPr>
            <a:r>
              <a:rPr lang="es-ES" sz="2520" dirty="0">
                <a:solidFill>
                  <a:srgbClr val="002060"/>
                </a:solidFill>
              </a:rPr>
              <a:t> </a:t>
            </a:r>
          </a:p>
          <a:p>
            <a:pPr eaLnBrk="1" hangingPunct="1">
              <a:lnSpc>
                <a:spcPct val="90000"/>
              </a:lnSpc>
              <a:defRPr/>
            </a:pPr>
            <a:r>
              <a:rPr lang="es-ES" sz="2520" b="1" dirty="0">
                <a:solidFill>
                  <a:srgbClr val="002060"/>
                </a:solidFill>
              </a:rPr>
              <a:t>RM 536-1997 </a:t>
            </a:r>
            <a:r>
              <a:rPr lang="es-ES" sz="2520" dirty="0">
                <a:solidFill>
                  <a:srgbClr val="002060"/>
                </a:solidFill>
              </a:rPr>
              <a:t>Código de Prácticas para la Elaboración de Espárragos en Conserva</a:t>
            </a:r>
          </a:p>
          <a:p>
            <a:pPr eaLnBrk="1" hangingPunct="1">
              <a:lnSpc>
                <a:spcPct val="90000"/>
              </a:lnSpc>
              <a:defRPr/>
            </a:pPr>
            <a:endParaRPr lang="es-ES" sz="2520" b="1" dirty="0">
              <a:solidFill>
                <a:srgbClr val="002060"/>
              </a:solidFill>
            </a:endParaRPr>
          </a:p>
          <a:p>
            <a:pPr marL="432555" indent="-432555">
              <a:lnSpc>
                <a:spcPct val="90000"/>
              </a:lnSpc>
              <a:defRPr/>
            </a:pPr>
            <a:r>
              <a:rPr lang="es-ES" sz="2520" b="1" dirty="0">
                <a:solidFill>
                  <a:srgbClr val="002060"/>
                </a:solidFill>
              </a:rPr>
              <a:t>RM 1653-2002 </a:t>
            </a:r>
            <a:r>
              <a:rPr lang="es-ES" sz="2520" dirty="0">
                <a:solidFill>
                  <a:srgbClr val="002060"/>
                </a:solidFill>
              </a:rPr>
              <a:t>Reglamento Sanitario de Autoservicios de Alimentos y Bebidas</a:t>
            </a:r>
          </a:p>
          <a:p>
            <a:pPr marL="432555" indent="-432555">
              <a:lnSpc>
                <a:spcPct val="90000"/>
              </a:lnSpc>
              <a:defRPr/>
            </a:pPr>
            <a:endParaRPr lang="es-ES" sz="2520" b="1" dirty="0">
              <a:solidFill>
                <a:srgbClr val="002060"/>
              </a:solidFill>
            </a:endParaRPr>
          </a:p>
          <a:p>
            <a:pPr marL="432555" indent="-432555">
              <a:lnSpc>
                <a:spcPct val="90000"/>
              </a:lnSpc>
              <a:defRPr/>
            </a:pPr>
            <a:r>
              <a:rPr lang="es-ES" sz="2520" b="1" dirty="0">
                <a:solidFill>
                  <a:srgbClr val="002060"/>
                </a:solidFill>
              </a:rPr>
              <a:t>RM 485-2008 </a:t>
            </a:r>
            <a:r>
              <a:rPr lang="es-ES" sz="2520" dirty="0">
                <a:solidFill>
                  <a:srgbClr val="002060"/>
                </a:solidFill>
              </a:rPr>
              <a:t>Norma sanitaria aplicable a la fabricación de alimentos envasados de baja acidez y acidificados</a:t>
            </a:r>
          </a:p>
          <a:p>
            <a:pPr eaLnBrk="1" hangingPunct="1">
              <a:lnSpc>
                <a:spcPct val="90000"/>
              </a:lnSpc>
              <a:defRPr/>
            </a:pPr>
            <a:endParaRPr lang="es-ES" sz="2520" b="1" dirty="0"/>
          </a:p>
        </p:txBody>
      </p:sp>
      <p:sp>
        <p:nvSpPr>
          <p:cNvPr id="57348" name="Rectangle 5"/>
          <p:cNvSpPr>
            <a:spLocks noGrp="1"/>
          </p:cNvSpPr>
          <p:nvPr>
            <p:ph type="body" sz="half" idx="4294967295"/>
          </p:nvPr>
        </p:nvSpPr>
        <p:spPr>
          <a:xfrm>
            <a:off x="7935993" y="1757721"/>
            <a:ext cx="6465808" cy="8503562"/>
          </a:xfrm>
          <a:prstGeom prst="rect">
            <a:avLst/>
          </a:prstGeom>
        </p:spPr>
        <p:txBody>
          <a:bodyPr/>
          <a:lstStyle/>
          <a:p>
            <a:pPr marL="432555" indent="-432555">
              <a:lnSpc>
                <a:spcPct val="90000"/>
              </a:lnSpc>
              <a:defRPr/>
            </a:pPr>
            <a:endParaRPr lang="es-ES" sz="1733" b="1" dirty="0">
              <a:solidFill>
                <a:srgbClr val="000000"/>
              </a:solidFill>
            </a:endParaRPr>
          </a:p>
          <a:p>
            <a:pPr marL="432555" indent="-432555">
              <a:lnSpc>
                <a:spcPct val="90000"/>
              </a:lnSpc>
              <a:defRPr/>
            </a:pPr>
            <a:r>
              <a:rPr lang="es-ES" sz="2400" b="1" dirty="0">
                <a:solidFill>
                  <a:srgbClr val="002060"/>
                </a:solidFill>
              </a:rPr>
              <a:t>RM 451-2006 </a:t>
            </a:r>
            <a:r>
              <a:rPr lang="es-ES" sz="2400" dirty="0">
                <a:solidFill>
                  <a:srgbClr val="002060"/>
                </a:solidFill>
              </a:rPr>
              <a:t>Norma Sanitaria para la Fabricación de Alimentos en base a granos y otros destinados a Programas Sociales. </a:t>
            </a:r>
          </a:p>
          <a:p>
            <a:pPr marL="432555" indent="-432555">
              <a:lnSpc>
                <a:spcPct val="90000"/>
              </a:lnSpc>
              <a:defRPr/>
            </a:pPr>
            <a:endParaRPr lang="es-ES" sz="2400" b="1" dirty="0">
              <a:solidFill>
                <a:srgbClr val="002060"/>
              </a:solidFill>
            </a:endParaRPr>
          </a:p>
          <a:p>
            <a:pPr marL="432555" indent="-432555">
              <a:lnSpc>
                <a:spcPct val="90000"/>
              </a:lnSpc>
              <a:defRPr/>
            </a:pPr>
            <a:r>
              <a:rPr lang="es-ES" sz="2400" b="1" dirty="0">
                <a:solidFill>
                  <a:srgbClr val="002060"/>
                </a:solidFill>
              </a:rPr>
              <a:t>RM 450-2005 </a:t>
            </a:r>
            <a:r>
              <a:rPr lang="es-ES" sz="2400" dirty="0">
                <a:solidFill>
                  <a:srgbClr val="002060"/>
                </a:solidFill>
              </a:rPr>
              <a:t>Norma Sanitaria para los Servicios de Alimentación de Pasajeros en los Medios de Transporte Aéreo</a:t>
            </a:r>
          </a:p>
          <a:p>
            <a:pPr marL="432555" indent="-432555">
              <a:lnSpc>
                <a:spcPct val="90000"/>
              </a:lnSpc>
              <a:defRPr/>
            </a:pPr>
            <a:endParaRPr lang="es-ES" sz="2400" b="1" dirty="0">
              <a:solidFill>
                <a:srgbClr val="002060"/>
              </a:solidFill>
            </a:endParaRPr>
          </a:p>
          <a:p>
            <a:pPr marL="432555" indent="-432555">
              <a:lnSpc>
                <a:spcPct val="90000"/>
              </a:lnSpc>
              <a:defRPr/>
            </a:pPr>
            <a:r>
              <a:rPr lang="es-ES" sz="2400" b="1" dirty="0">
                <a:solidFill>
                  <a:srgbClr val="002060"/>
                </a:solidFill>
              </a:rPr>
              <a:t>RM 363-2005 N</a:t>
            </a:r>
            <a:r>
              <a:rPr lang="es-ES" sz="2400" dirty="0">
                <a:solidFill>
                  <a:srgbClr val="002060"/>
                </a:solidFill>
              </a:rPr>
              <a:t>orma Sanitaria para el funcionamiento de restaurantes u Servicios Afines</a:t>
            </a:r>
          </a:p>
          <a:p>
            <a:pPr marL="432555" indent="-432555">
              <a:lnSpc>
                <a:spcPct val="90000"/>
              </a:lnSpc>
              <a:defRPr/>
            </a:pPr>
            <a:endParaRPr lang="es-ES" sz="2400" dirty="0">
              <a:solidFill>
                <a:srgbClr val="002060"/>
              </a:solidFill>
            </a:endParaRPr>
          </a:p>
          <a:p>
            <a:pPr eaLnBrk="1" hangingPunct="1">
              <a:lnSpc>
                <a:spcPct val="90000"/>
              </a:lnSpc>
              <a:defRPr/>
            </a:pPr>
            <a:r>
              <a:rPr lang="es-ES" sz="2400" b="1" dirty="0">
                <a:solidFill>
                  <a:srgbClr val="002060"/>
                </a:solidFill>
              </a:rPr>
              <a:t>RM Nº 1020-2010 /MINSA </a:t>
            </a:r>
            <a:r>
              <a:rPr lang="es-ES" sz="2400" dirty="0">
                <a:solidFill>
                  <a:srgbClr val="002060"/>
                </a:solidFill>
              </a:rPr>
              <a:t>Norma Sanitaria para la fabricación , elaboración y expendio de productos de panificación, galletería y pastelería</a:t>
            </a:r>
            <a:r>
              <a:rPr lang="es-ES" sz="2400" dirty="0" smtClean="0">
                <a:solidFill>
                  <a:srgbClr val="002060"/>
                </a:solidFill>
              </a:rPr>
              <a:t>.</a:t>
            </a:r>
          </a:p>
          <a:p>
            <a:pPr eaLnBrk="1" hangingPunct="1">
              <a:lnSpc>
                <a:spcPct val="90000"/>
              </a:lnSpc>
              <a:defRPr/>
            </a:pPr>
            <a:endParaRPr lang="es-ES" sz="2400" dirty="0">
              <a:solidFill>
                <a:srgbClr val="002060"/>
              </a:solidFill>
            </a:endParaRPr>
          </a:p>
          <a:p>
            <a:pPr eaLnBrk="1" hangingPunct="1">
              <a:lnSpc>
                <a:spcPct val="90000"/>
              </a:lnSpc>
              <a:defRPr/>
            </a:pPr>
            <a:r>
              <a:rPr lang="es-ES" sz="2400" dirty="0" smtClean="0">
                <a:solidFill>
                  <a:srgbClr val="FF0000"/>
                </a:solidFill>
              </a:rPr>
              <a:t>Modificatoria : RM 225-2016 /</a:t>
            </a:r>
            <a:r>
              <a:rPr lang="es-ES" sz="2400" dirty="0" err="1" smtClean="0">
                <a:solidFill>
                  <a:srgbClr val="FF0000"/>
                </a:solidFill>
              </a:rPr>
              <a:t>Minsa</a:t>
            </a:r>
            <a:r>
              <a:rPr lang="es-ES" sz="2400" dirty="0" smtClean="0">
                <a:solidFill>
                  <a:srgbClr val="FF0000"/>
                </a:solidFill>
              </a:rPr>
              <a:t> </a:t>
            </a:r>
            <a:endParaRPr lang="es-ES" sz="2400" dirty="0">
              <a:solidFill>
                <a:srgbClr val="FF0000"/>
              </a:solidFill>
            </a:endParaRPr>
          </a:p>
          <a:p>
            <a:pPr eaLnBrk="1" hangingPunct="1">
              <a:lnSpc>
                <a:spcPct val="90000"/>
              </a:lnSpc>
              <a:defRPr/>
            </a:pPr>
            <a:endParaRPr lang="es-ES" sz="2400" b="1" dirty="0">
              <a:solidFill>
                <a:srgbClr val="000000"/>
              </a:solidFill>
            </a:endParaRPr>
          </a:p>
          <a:p>
            <a:pPr eaLnBrk="1" hangingPunct="1">
              <a:lnSpc>
                <a:spcPct val="90000"/>
              </a:lnSpc>
              <a:defRPr/>
            </a:pPr>
            <a:endParaRPr lang="es-ES" sz="2835" b="1" dirty="0">
              <a:solidFill>
                <a:srgbClr val="000000"/>
              </a:solidFill>
            </a:endParaRPr>
          </a:p>
        </p:txBody>
      </p:sp>
    </p:spTree>
    <p:extLst>
      <p:ext uri="{BB962C8B-B14F-4D97-AF65-F5344CB8AC3E}">
        <p14:creationId xmlns:p14="http://schemas.microsoft.com/office/powerpoint/2010/main" val="96376022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88079" y="623765"/>
            <a:ext cx="13269276" cy="1490692"/>
          </a:xfrm>
        </p:spPr>
        <p:txBody>
          <a:bodyPr/>
          <a:lstStyle/>
          <a:p>
            <a:r>
              <a:rPr lang="es-ES_tradnl" sz="3780" b="1" dirty="0">
                <a:solidFill>
                  <a:srgbClr val="002060"/>
                </a:solidFill>
              </a:rPr>
              <a:t>Modificaciones</a:t>
            </a:r>
            <a:r>
              <a:rPr lang="es-ES_tradnl" sz="3780" dirty="0">
                <a:solidFill>
                  <a:schemeClr val="accent2"/>
                </a:solidFill>
              </a:rPr>
              <a:t> : </a:t>
            </a:r>
            <a:r>
              <a:rPr lang="es-PE" sz="3780" i="1" dirty="0">
                <a:solidFill>
                  <a:srgbClr val="2B0989"/>
                </a:solidFill>
                <a:cs typeface="Arial" pitchFamily="34" charset="0"/>
              </a:rPr>
              <a:t>Reglamento sobre vigilancia y control sanitario de alimentos y bebidas ( 365 -2013/</a:t>
            </a:r>
            <a:r>
              <a:rPr lang="es-PE" sz="3780" i="1" dirty="0" err="1">
                <a:solidFill>
                  <a:srgbClr val="2B0989"/>
                </a:solidFill>
                <a:cs typeface="Arial" pitchFamily="34" charset="0"/>
              </a:rPr>
              <a:t>Minsa</a:t>
            </a:r>
            <a:r>
              <a:rPr lang="es-PE" sz="3780" i="1" dirty="0">
                <a:solidFill>
                  <a:srgbClr val="2B0989"/>
                </a:solidFill>
                <a:cs typeface="Arial" pitchFamily="34" charset="0"/>
              </a:rPr>
              <a:t>)</a:t>
            </a:r>
            <a:br>
              <a:rPr lang="es-PE" sz="3780" i="1" dirty="0">
                <a:solidFill>
                  <a:srgbClr val="2B0989"/>
                </a:solidFill>
                <a:cs typeface="Arial" pitchFamily="34" charset="0"/>
              </a:rPr>
            </a:br>
            <a:r>
              <a:rPr lang="es-ES_tradnl" dirty="0" smtClean="0">
                <a:solidFill>
                  <a:schemeClr val="accent2"/>
                </a:solidFill>
              </a:rPr>
              <a:t> </a:t>
            </a:r>
            <a:endParaRPr lang="es-CO" dirty="0">
              <a:solidFill>
                <a:schemeClr val="accent2"/>
              </a:solidFill>
            </a:endParaRPr>
          </a:p>
        </p:txBody>
      </p:sp>
      <p:sp>
        <p:nvSpPr>
          <p:cNvPr id="3" name="2 Marcador de contenido"/>
          <p:cNvSpPr>
            <a:spLocks noGrp="1"/>
          </p:cNvSpPr>
          <p:nvPr>
            <p:ph sz="half" idx="1"/>
          </p:nvPr>
        </p:nvSpPr>
        <p:spPr>
          <a:xfrm>
            <a:off x="963208" y="2114458"/>
            <a:ext cx="5353785" cy="7028834"/>
          </a:xfrm>
        </p:spPr>
        <p:txBody>
          <a:bodyPr/>
          <a:lstStyle/>
          <a:p>
            <a:pPr marL="0" indent="0">
              <a:buNone/>
            </a:pPr>
            <a:r>
              <a:rPr lang="es-ES_tradnl" sz="3780" dirty="0">
                <a:solidFill>
                  <a:srgbClr val="002060"/>
                </a:solidFill>
              </a:rPr>
              <a:t>Art. 88 y 95, 58A</a:t>
            </a:r>
          </a:p>
          <a:p>
            <a:endParaRPr lang="es-ES_tradnl" sz="3780" dirty="0">
              <a:solidFill>
                <a:srgbClr val="002060"/>
              </a:solidFill>
            </a:endParaRPr>
          </a:p>
          <a:p>
            <a:r>
              <a:rPr lang="es-ES_tradnl" sz="3780" dirty="0" smtClean="0">
                <a:solidFill>
                  <a:srgbClr val="002060"/>
                </a:solidFill>
              </a:rPr>
              <a:t> </a:t>
            </a:r>
            <a:r>
              <a:rPr lang="es-ES_tradnl" sz="3780" u="sng" dirty="0" smtClean="0">
                <a:solidFill>
                  <a:srgbClr val="002060"/>
                </a:solidFill>
              </a:rPr>
              <a:t>Medina y grande </a:t>
            </a:r>
            <a:r>
              <a:rPr lang="es-ES_tradnl" sz="3780" dirty="0" smtClean="0">
                <a:solidFill>
                  <a:srgbClr val="002060"/>
                </a:solidFill>
              </a:rPr>
              <a:t>Certificación </a:t>
            </a:r>
            <a:r>
              <a:rPr lang="es-ES_tradnl" sz="3780" dirty="0">
                <a:solidFill>
                  <a:srgbClr val="002060"/>
                </a:solidFill>
              </a:rPr>
              <a:t>de la Validación Técnica Oficial del plan HACCP para una línea de producción</a:t>
            </a:r>
          </a:p>
          <a:p>
            <a:pPr marL="0" indent="0">
              <a:buNone/>
            </a:pPr>
            <a:endParaRPr lang="es-ES_tradnl" sz="3780" dirty="0">
              <a:solidFill>
                <a:srgbClr val="002060"/>
              </a:solidFill>
            </a:endParaRPr>
          </a:p>
          <a:p>
            <a:pPr marL="0" indent="0">
              <a:buNone/>
            </a:pPr>
            <a:r>
              <a:rPr lang="es-ES_tradnl" sz="3780" dirty="0" smtClean="0">
                <a:solidFill>
                  <a:srgbClr val="002060"/>
                </a:solidFill>
              </a:rPr>
              <a:t>58 </a:t>
            </a:r>
            <a:r>
              <a:rPr lang="es-ES_tradnl" sz="3780" dirty="0">
                <a:solidFill>
                  <a:srgbClr val="002060"/>
                </a:solidFill>
              </a:rPr>
              <a:t>B, </a:t>
            </a:r>
            <a:r>
              <a:rPr lang="es-ES_tradnl" sz="3780" dirty="0" smtClean="0">
                <a:solidFill>
                  <a:srgbClr val="002060"/>
                </a:solidFill>
              </a:rPr>
              <a:t>C,D</a:t>
            </a:r>
          </a:p>
          <a:p>
            <a:pPr marL="0" indent="0">
              <a:buNone/>
            </a:pPr>
            <a:r>
              <a:rPr lang="es-ES_tradnl" sz="3780" dirty="0" smtClean="0">
                <a:solidFill>
                  <a:srgbClr val="002060"/>
                </a:solidFill>
              </a:rPr>
              <a:t>Micro </a:t>
            </a:r>
            <a:r>
              <a:rPr lang="es-ES_tradnl" sz="3780" dirty="0">
                <a:solidFill>
                  <a:srgbClr val="002060"/>
                </a:solidFill>
              </a:rPr>
              <a:t>y Pequeña </a:t>
            </a:r>
          </a:p>
          <a:p>
            <a:endParaRPr lang="es-CO" sz="3780" dirty="0"/>
          </a:p>
        </p:txBody>
      </p:sp>
      <p:sp>
        <p:nvSpPr>
          <p:cNvPr id="4" name="3 Marcador de contenido"/>
          <p:cNvSpPr>
            <a:spLocks noGrp="1"/>
          </p:cNvSpPr>
          <p:nvPr>
            <p:ph sz="half" idx="2"/>
          </p:nvPr>
        </p:nvSpPr>
        <p:spPr>
          <a:xfrm>
            <a:off x="8311632" y="2114456"/>
            <a:ext cx="5885957" cy="7595898"/>
          </a:xfrm>
          <a:solidFill>
            <a:schemeClr val="accent3"/>
          </a:solidFill>
          <a:ln>
            <a:solidFill>
              <a:schemeClr val="accent2"/>
            </a:solidFill>
          </a:ln>
        </p:spPr>
        <p:txBody>
          <a:bodyPr/>
          <a:lstStyle/>
          <a:p>
            <a:r>
              <a:rPr lang="es-ES_tradnl" sz="3150" dirty="0"/>
              <a:t>Habilitación de planta para la línea</a:t>
            </a:r>
          </a:p>
          <a:p>
            <a:endParaRPr lang="es-ES_tradnl" dirty="0" smtClean="0"/>
          </a:p>
          <a:p>
            <a:pPr marL="0" indent="0">
              <a:buNone/>
            </a:pPr>
            <a:endParaRPr lang="es-ES_tradnl" dirty="0" smtClean="0"/>
          </a:p>
          <a:p>
            <a:pPr marL="0" indent="0">
              <a:buNone/>
            </a:pPr>
            <a:endParaRPr lang="es-ES_tradnl" dirty="0"/>
          </a:p>
          <a:p>
            <a:r>
              <a:rPr lang="es-ES_tradnl" sz="3150" dirty="0"/>
              <a:t>Certificación Sanitaria de exportación </a:t>
            </a:r>
          </a:p>
          <a:p>
            <a:endParaRPr lang="es-ES_tradnl" sz="3150" dirty="0"/>
          </a:p>
          <a:p>
            <a:endParaRPr lang="es-ES_tradnl" sz="3150" dirty="0"/>
          </a:p>
          <a:p>
            <a:r>
              <a:rPr lang="es-ES_tradnl" sz="3150" dirty="0" smtClean="0"/>
              <a:t> </a:t>
            </a:r>
            <a:r>
              <a:rPr lang="es-ES_tradnl" sz="3150" dirty="0"/>
              <a:t>Certificación de PGH –Codex </a:t>
            </a:r>
            <a:endParaRPr lang="es-ES_tradnl" sz="3150" dirty="0" smtClean="0"/>
          </a:p>
          <a:p>
            <a:pPr marL="0" indent="0">
              <a:buNone/>
            </a:pPr>
            <a:r>
              <a:rPr lang="es-ES_tradnl" sz="3200" b="1" dirty="0" smtClean="0">
                <a:solidFill>
                  <a:srgbClr val="FF0000"/>
                </a:solidFill>
              </a:rPr>
              <a:t>ALIMENTOS </a:t>
            </a:r>
            <a:r>
              <a:rPr lang="es-ES_tradnl" sz="3200" b="1" dirty="0">
                <a:solidFill>
                  <a:srgbClr val="FF0000"/>
                </a:solidFill>
              </a:rPr>
              <a:t>ALTO RIESGO : HACCP </a:t>
            </a:r>
          </a:p>
          <a:p>
            <a:endParaRPr lang="es-ES_tradnl" sz="3150" dirty="0"/>
          </a:p>
          <a:p>
            <a:endParaRPr lang="es-CO" sz="3150" dirty="0"/>
          </a:p>
        </p:txBody>
      </p:sp>
      <p:sp>
        <p:nvSpPr>
          <p:cNvPr id="5" name="4 Flecha derecha"/>
          <p:cNvSpPr/>
          <p:nvPr/>
        </p:nvSpPr>
        <p:spPr bwMode="auto">
          <a:xfrm>
            <a:off x="6430404" y="4405180"/>
            <a:ext cx="1540993" cy="763295"/>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144018" tIns="72009" rIns="144018" bIns="72009" numCol="1" rtlCol="0" anchor="t" anchorCtr="0" compatLnSpc="1">
            <a:prstTxWarp prst="textNoShape">
              <a:avLst/>
            </a:prstTxWarp>
          </a:bodyPr>
          <a:lstStyle/>
          <a:p>
            <a:pPr defTabSz="1440180" eaLnBrk="0" hangingPunct="0"/>
            <a:endParaRPr lang="es-CO" sz="3780">
              <a:latin typeface="Arial" pitchFamily="-110" charset="0"/>
              <a:ea typeface="ヒラギノ角ゴ Pro W3" pitchFamily="-110" charset="-128"/>
              <a:cs typeface="ヒラギノ角ゴ Pro W3" pitchFamily="-110" charset="-128"/>
            </a:endParaRPr>
          </a:p>
        </p:txBody>
      </p:sp>
      <p:sp>
        <p:nvSpPr>
          <p:cNvPr id="6" name="5 Flecha abajo"/>
          <p:cNvSpPr/>
          <p:nvPr/>
        </p:nvSpPr>
        <p:spPr bwMode="auto">
          <a:xfrm>
            <a:off x="10451105" y="3245835"/>
            <a:ext cx="763295" cy="1540993"/>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144018" tIns="72009" rIns="144018" bIns="72009" numCol="1" rtlCol="0" anchor="t" anchorCtr="0" compatLnSpc="1">
            <a:prstTxWarp prst="textNoShape">
              <a:avLst/>
            </a:prstTxWarp>
          </a:bodyPr>
          <a:lstStyle/>
          <a:p>
            <a:pPr defTabSz="1440180" eaLnBrk="0" hangingPunct="0"/>
            <a:endParaRPr lang="es-CO" sz="3780">
              <a:latin typeface="Arial" pitchFamily="-110" charset="0"/>
              <a:ea typeface="ヒラギノ角ゴ Pro W3" pitchFamily="-110" charset="-128"/>
              <a:cs typeface="ヒラギノ角ゴ Pro W3" pitchFamily="-110" charset="-128"/>
            </a:endParaRPr>
          </a:p>
        </p:txBody>
      </p:sp>
      <p:sp>
        <p:nvSpPr>
          <p:cNvPr id="7" name="6 Flecha derecha"/>
          <p:cNvSpPr/>
          <p:nvPr/>
        </p:nvSpPr>
        <p:spPr bwMode="auto">
          <a:xfrm>
            <a:off x="6543816" y="7826692"/>
            <a:ext cx="1540993" cy="763295"/>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144018" tIns="72009" rIns="144018" bIns="72009" numCol="1" rtlCol="0" anchor="t" anchorCtr="0" compatLnSpc="1">
            <a:prstTxWarp prst="textNoShape">
              <a:avLst/>
            </a:prstTxWarp>
          </a:bodyPr>
          <a:lstStyle/>
          <a:p>
            <a:pPr defTabSz="1440180" eaLnBrk="0" hangingPunct="0"/>
            <a:endParaRPr lang="es-CO" sz="3780">
              <a:latin typeface="Arial" pitchFamily="-110" charset="0"/>
              <a:ea typeface="ヒラギノ角ゴ Pro W3" pitchFamily="-110" charset="-128"/>
              <a:cs typeface="ヒラギノ角ゴ Pro W3" pitchFamily="-110" charset="-128"/>
            </a:endParaRPr>
          </a:p>
        </p:txBody>
      </p:sp>
      <p:sp>
        <p:nvSpPr>
          <p:cNvPr id="9" name="8 CuadroTexto"/>
          <p:cNvSpPr txBox="1"/>
          <p:nvPr/>
        </p:nvSpPr>
        <p:spPr>
          <a:xfrm>
            <a:off x="588079" y="9710354"/>
            <a:ext cx="8540838" cy="577081"/>
          </a:xfrm>
          <a:prstGeom prst="rect">
            <a:avLst/>
          </a:prstGeom>
          <a:noFill/>
        </p:spPr>
        <p:txBody>
          <a:bodyPr wrap="square" rtlCol="0">
            <a:spAutoFit/>
          </a:bodyPr>
          <a:lstStyle/>
          <a:p>
            <a:r>
              <a:rPr lang="es-ES_tradnl" sz="3150" b="1" dirty="0"/>
              <a:t>                        </a:t>
            </a:r>
            <a:endParaRPr lang="es-ES_tradnl" sz="2520" b="1" dirty="0">
              <a:solidFill>
                <a:srgbClr val="FF0000"/>
              </a:solidFill>
            </a:endParaRPr>
          </a:p>
        </p:txBody>
      </p:sp>
    </p:spTree>
    <p:extLst>
      <p:ext uri="{BB962C8B-B14F-4D97-AF65-F5344CB8AC3E}">
        <p14:creationId xmlns:p14="http://schemas.microsoft.com/office/powerpoint/2010/main" val="224822265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rotWithShape="1">
          <a:blip r:embed="rId2"/>
          <a:srcRect l="23625" t="14281" r="43301" b="21040"/>
          <a:stretch/>
        </p:blipFill>
        <p:spPr>
          <a:xfrm>
            <a:off x="792188" y="1152203"/>
            <a:ext cx="12673408" cy="8856984"/>
          </a:xfrm>
          <a:prstGeom prst="rect">
            <a:avLst/>
          </a:prstGeom>
        </p:spPr>
      </p:pic>
      <p:sp>
        <p:nvSpPr>
          <p:cNvPr id="6" name="Rectángulo 5"/>
          <p:cNvSpPr/>
          <p:nvPr/>
        </p:nvSpPr>
        <p:spPr>
          <a:xfrm>
            <a:off x="2088332" y="216099"/>
            <a:ext cx="9649072" cy="1692771"/>
          </a:xfrm>
          <a:prstGeom prst="rect">
            <a:avLst/>
          </a:prstGeom>
        </p:spPr>
        <p:txBody>
          <a:bodyPr wrap="square">
            <a:spAutoFit/>
          </a:bodyPr>
          <a:lstStyle/>
          <a:p>
            <a:pPr marL="0" indent="0" algn="just">
              <a:buNone/>
            </a:pPr>
            <a:r>
              <a:rPr lang="es-PE" i="1" dirty="0">
                <a:solidFill>
                  <a:srgbClr val="FF0000"/>
                </a:solidFill>
                <a:cs typeface="Arial" pitchFamily="34" charset="0"/>
              </a:rPr>
              <a:t>RM 020-2015 Norma Sanitaria que establece la lista de Alimentos de Alto Riesgo</a:t>
            </a:r>
          </a:p>
          <a:p>
            <a:pPr marL="0" indent="0" algn="just">
              <a:buNone/>
            </a:pPr>
            <a:endParaRPr lang="es-PE" sz="4000" dirty="0">
              <a:solidFill>
                <a:srgbClr val="002060"/>
              </a:solidFill>
              <a:cs typeface="Arial" pitchFamily="34" charset="0"/>
            </a:endParaRPr>
          </a:p>
        </p:txBody>
      </p:sp>
    </p:spTree>
    <p:extLst>
      <p:ext uri="{BB962C8B-B14F-4D97-AF65-F5344CB8AC3E}">
        <p14:creationId xmlns:p14="http://schemas.microsoft.com/office/powerpoint/2010/main" val="375525127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rotWithShape="1">
          <a:blip r:embed="rId2"/>
          <a:srcRect l="24942" t="10179" r="25837" b="-2456"/>
          <a:stretch/>
        </p:blipFill>
        <p:spPr>
          <a:xfrm>
            <a:off x="1800300" y="839443"/>
            <a:ext cx="10430360" cy="8959596"/>
          </a:xfrm>
          <a:prstGeom prst="rect">
            <a:avLst/>
          </a:prstGeom>
        </p:spPr>
      </p:pic>
      <p:pic>
        <p:nvPicPr>
          <p:cNvPr id="5" name="Imagen 4"/>
          <p:cNvPicPr>
            <a:picLocks noChangeAspect="1"/>
          </p:cNvPicPr>
          <p:nvPr/>
        </p:nvPicPr>
        <p:blipFill>
          <a:blip r:embed="rId3"/>
          <a:stretch>
            <a:fillRect/>
          </a:stretch>
        </p:blipFill>
        <p:spPr>
          <a:xfrm>
            <a:off x="169320" y="10094839"/>
            <a:ext cx="1247539" cy="578178"/>
          </a:xfrm>
          <a:prstGeom prst="rect">
            <a:avLst/>
          </a:prstGeom>
        </p:spPr>
      </p:pic>
    </p:spTree>
    <p:extLst>
      <p:ext uri="{BB962C8B-B14F-4D97-AF65-F5344CB8AC3E}">
        <p14:creationId xmlns:p14="http://schemas.microsoft.com/office/powerpoint/2010/main" val="4000038814"/>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rotWithShape="1">
          <a:blip r:embed="rId2"/>
          <a:srcRect l="18677" t="8587" r="19572"/>
          <a:stretch/>
        </p:blipFill>
        <p:spPr>
          <a:xfrm>
            <a:off x="1416860" y="1999158"/>
            <a:ext cx="10887608" cy="7649550"/>
          </a:xfrm>
          <a:prstGeom prst="rect">
            <a:avLst/>
          </a:prstGeom>
        </p:spPr>
      </p:pic>
      <p:pic>
        <p:nvPicPr>
          <p:cNvPr id="5" name="Imagen 4"/>
          <p:cNvPicPr>
            <a:picLocks noChangeAspect="1"/>
          </p:cNvPicPr>
          <p:nvPr/>
        </p:nvPicPr>
        <p:blipFill>
          <a:blip r:embed="rId3"/>
          <a:stretch>
            <a:fillRect/>
          </a:stretch>
        </p:blipFill>
        <p:spPr>
          <a:xfrm>
            <a:off x="169320" y="10094839"/>
            <a:ext cx="1247539" cy="578178"/>
          </a:xfrm>
          <a:prstGeom prst="rect">
            <a:avLst/>
          </a:prstGeom>
        </p:spPr>
      </p:pic>
    </p:spTree>
    <p:extLst>
      <p:ext uri="{BB962C8B-B14F-4D97-AF65-F5344CB8AC3E}">
        <p14:creationId xmlns:p14="http://schemas.microsoft.com/office/powerpoint/2010/main" val="2906065764"/>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rotWithShape="1">
          <a:blip r:embed="rId2"/>
          <a:srcRect l="18677" t="8587" r="19572"/>
          <a:stretch/>
        </p:blipFill>
        <p:spPr>
          <a:xfrm>
            <a:off x="1190032" y="2093596"/>
            <a:ext cx="10547372" cy="8121744"/>
          </a:xfrm>
          <a:prstGeom prst="rect">
            <a:avLst/>
          </a:prstGeom>
        </p:spPr>
      </p:pic>
      <p:pic>
        <p:nvPicPr>
          <p:cNvPr id="5" name="Imagen 4"/>
          <p:cNvPicPr>
            <a:picLocks noChangeAspect="1"/>
          </p:cNvPicPr>
          <p:nvPr/>
        </p:nvPicPr>
        <p:blipFill>
          <a:blip r:embed="rId3"/>
          <a:stretch>
            <a:fillRect/>
          </a:stretch>
        </p:blipFill>
        <p:spPr>
          <a:xfrm>
            <a:off x="169320" y="10094839"/>
            <a:ext cx="1247539" cy="578178"/>
          </a:xfrm>
          <a:prstGeom prst="rect">
            <a:avLst/>
          </a:prstGeom>
        </p:spPr>
      </p:pic>
      <p:sp>
        <p:nvSpPr>
          <p:cNvPr id="6" name="Elipse 5"/>
          <p:cNvSpPr/>
          <p:nvPr/>
        </p:nvSpPr>
        <p:spPr>
          <a:xfrm>
            <a:off x="963208" y="5287262"/>
            <a:ext cx="11227846" cy="1474364"/>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PE" sz="5040"/>
          </a:p>
        </p:txBody>
      </p:sp>
      <p:sp>
        <p:nvSpPr>
          <p:cNvPr id="7" name="Flecha abajo 6"/>
          <p:cNvSpPr/>
          <p:nvPr/>
        </p:nvSpPr>
        <p:spPr>
          <a:xfrm>
            <a:off x="7200900" y="4829586"/>
            <a:ext cx="453650" cy="793888"/>
          </a:xfrm>
          <a:prstGeom prst="downArrow">
            <a:avLst/>
          </a:prstGeom>
          <a:solidFill>
            <a:srgbClr val="FFFF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PE" sz="5040"/>
          </a:p>
        </p:txBody>
      </p:sp>
    </p:spTree>
    <p:extLst>
      <p:ext uri="{BB962C8B-B14F-4D97-AF65-F5344CB8AC3E}">
        <p14:creationId xmlns:p14="http://schemas.microsoft.com/office/powerpoint/2010/main" val="2017179458"/>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rotWithShape="1">
          <a:blip r:embed="rId2"/>
          <a:srcRect l="24942" t="8587" r="26732" b="-864"/>
          <a:stretch/>
        </p:blipFill>
        <p:spPr>
          <a:xfrm>
            <a:off x="1757095" y="2401541"/>
            <a:ext cx="9980309" cy="7308813"/>
          </a:xfrm>
          <a:prstGeom prst="rect">
            <a:avLst/>
          </a:prstGeom>
        </p:spPr>
      </p:pic>
      <p:pic>
        <p:nvPicPr>
          <p:cNvPr id="5" name="Imagen 4"/>
          <p:cNvPicPr>
            <a:picLocks noChangeAspect="1"/>
          </p:cNvPicPr>
          <p:nvPr/>
        </p:nvPicPr>
        <p:blipFill>
          <a:blip r:embed="rId3"/>
          <a:stretch>
            <a:fillRect/>
          </a:stretch>
        </p:blipFill>
        <p:spPr>
          <a:xfrm>
            <a:off x="169320" y="10094839"/>
            <a:ext cx="1247539" cy="578178"/>
          </a:xfrm>
          <a:prstGeom prst="rect">
            <a:avLst/>
          </a:prstGeom>
        </p:spPr>
      </p:pic>
      <p:sp>
        <p:nvSpPr>
          <p:cNvPr id="6" name="Elipse 5"/>
          <p:cNvSpPr/>
          <p:nvPr/>
        </p:nvSpPr>
        <p:spPr>
          <a:xfrm>
            <a:off x="736383" y="6875039"/>
            <a:ext cx="11454673" cy="2381665"/>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PE" sz="5040"/>
          </a:p>
        </p:txBody>
      </p:sp>
    </p:spTree>
    <p:extLst>
      <p:ext uri="{BB962C8B-B14F-4D97-AF65-F5344CB8AC3E}">
        <p14:creationId xmlns:p14="http://schemas.microsoft.com/office/powerpoint/2010/main" val="225367254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1296243" y="936179"/>
            <a:ext cx="12025421" cy="8905051"/>
          </a:xfrm>
        </p:spPr>
        <p:txBody>
          <a:bodyPr/>
          <a:lstStyle/>
          <a:p>
            <a:pPr marL="0" indent="0">
              <a:buNone/>
            </a:pPr>
            <a:r>
              <a:rPr lang="es-PE" sz="3150" b="1" dirty="0">
                <a:solidFill>
                  <a:srgbClr val="FF0000"/>
                </a:solidFill>
              </a:rPr>
              <a:t>Requisitos</a:t>
            </a:r>
          </a:p>
          <a:p>
            <a:pPr marL="0" indent="0">
              <a:buNone/>
            </a:pPr>
            <a:r>
              <a:rPr lang="es-PE" sz="3150" b="1" dirty="0"/>
              <a:t>Generales</a:t>
            </a:r>
            <a:endParaRPr lang="es-PE" sz="3150" dirty="0"/>
          </a:p>
          <a:p>
            <a:pPr>
              <a:buFont typeface="+mj-lt"/>
              <a:buAutoNum type="arabicPeriod"/>
            </a:pPr>
            <a:r>
              <a:rPr lang="es-PE" sz="3150" dirty="0"/>
              <a:t>Solicitud Única de Comercio Exterior (SUCE) </a:t>
            </a:r>
            <a:r>
              <a:rPr lang="es-PE" sz="3150" dirty="0">
                <a:hlinkClick r:id="rId2"/>
              </a:rPr>
              <a:t>www.vuce.gob.pe</a:t>
            </a:r>
            <a:r>
              <a:rPr lang="es-PE" sz="3150" dirty="0"/>
              <a:t>. Para Obtener N° de SUCE deberá tramitarlo con su Código de Pago Bancario (CPB)</a:t>
            </a:r>
          </a:p>
          <a:p>
            <a:pPr>
              <a:buFont typeface="+mj-lt"/>
              <a:buAutoNum type="arabicPeriod"/>
            </a:pPr>
            <a:r>
              <a:rPr lang="es-PE" sz="3150" b="1" dirty="0"/>
              <a:t>Manual de Buenas Prácticas de Manipulación o Buenas Prácticas de Manufactura (BPM) y Programa de Higiene y Saneamiento (PHS)</a:t>
            </a:r>
          </a:p>
          <a:p>
            <a:pPr>
              <a:buFont typeface="+mj-lt"/>
              <a:buAutoNum type="arabicPeriod"/>
            </a:pPr>
            <a:r>
              <a:rPr lang="es-PE" sz="3150" b="1" dirty="0"/>
              <a:t>Última versión </a:t>
            </a:r>
            <a:r>
              <a:rPr lang="es-PE" sz="3150" dirty="0"/>
              <a:t>del </a:t>
            </a:r>
            <a:r>
              <a:rPr lang="es-PE" sz="3150" b="1" dirty="0"/>
              <a:t>Plan HACCP por línea de producto</a:t>
            </a:r>
            <a:r>
              <a:rPr lang="es-PE" sz="3150" dirty="0"/>
              <a:t>.</a:t>
            </a:r>
          </a:p>
          <a:p>
            <a:pPr marL="0" indent="0">
              <a:buNone/>
            </a:pPr>
            <a:endParaRPr lang="es-PE" sz="3150" b="1" dirty="0"/>
          </a:p>
          <a:p>
            <a:pPr marL="0" indent="0">
              <a:buNone/>
            </a:pPr>
            <a:r>
              <a:rPr lang="es-PE" sz="3150" b="1" dirty="0"/>
              <a:t>Nota:</a:t>
            </a:r>
            <a:r>
              <a:rPr lang="es-PE" sz="3150" dirty="0"/>
              <a:t/>
            </a:r>
            <a:br>
              <a:rPr lang="es-PE" sz="3150" dirty="0"/>
            </a:br>
            <a:r>
              <a:rPr lang="es-PE" sz="3150" b="1" dirty="0"/>
              <a:t>El Pago se efectuará por cada línea de producción.</a:t>
            </a:r>
          </a:p>
        </p:txBody>
      </p:sp>
      <p:pic>
        <p:nvPicPr>
          <p:cNvPr id="5" name="Imagen 4"/>
          <p:cNvPicPr>
            <a:picLocks noChangeAspect="1"/>
          </p:cNvPicPr>
          <p:nvPr/>
        </p:nvPicPr>
        <p:blipFill>
          <a:blip r:embed="rId3"/>
          <a:stretch>
            <a:fillRect/>
          </a:stretch>
        </p:blipFill>
        <p:spPr>
          <a:xfrm>
            <a:off x="169320" y="10094839"/>
            <a:ext cx="1247539" cy="578178"/>
          </a:xfrm>
          <a:prstGeom prst="rect">
            <a:avLst/>
          </a:prstGeom>
        </p:spPr>
      </p:pic>
    </p:spTree>
    <p:extLst>
      <p:ext uri="{BB962C8B-B14F-4D97-AF65-F5344CB8AC3E}">
        <p14:creationId xmlns:p14="http://schemas.microsoft.com/office/powerpoint/2010/main" val="95362115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ES_tradnl" b="1" dirty="0" smtClean="0">
                <a:solidFill>
                  <a:srgbClr val="FF0000"/>
                </a:solidFill>
              </a:rPr>
              <a:t>FDA : USA </a:t>
            </a:r>
            <a:endParaRPr lang="es-PE" b="1" dirty="0">
              <a:solidFill>
                <a:srgbClr val="FF0000"/>
              </a:solidFill>
            </a:endParaRPr>
          </a:p>
        </p:txBody>
      </p:sp>
      <p:sp>
        <p:nvSpPr>
          <p:cNvPr id="5" name="Marcador de contenido 4"/>
          <p:cNvSpPr>
            <a:spLocks noGrp="1"/>
          </p:cNvSpPr>
          <p:nvPr>
            <p:ph sz="half" idx="2"/>
          </p:nvPr>
        </p:nvSpPr>
        <p:spPr>
          <a:xfrm>
            <a:off x="6480820" y="2317737"/>
            <a:ext cx="7200891" cy="7330974"/>
          </a:xfrm>
        </p:spPr>
        <p:txBody>
          <a:bodyPr/>
          <a:lstStyle/>
          <a:p>
            <a:endParaRPr lang="es-ES_tradnl" dirty="0" smtClean="0"/>
          </a:p>
          <a:p>
            <a:pPr marL="0" indent="0">
              <a:buNone/>
            </a:pPr>
            <a:r>
              <a:rPr lang="es-ES_tradnl" sz="5670" b="1" dirty="0" smtClean="0"/>
              <a:t>HARPC </a:t>
            </a:r>
            <a:r>
              <a:rPr lang="es-ES_tradnl" sz="5670" b="1" dirty="0"/>
              <a:t>:</a:t>
            </a:r>
          </a:p>
          <a:p>
            <a:pPr marL="0" indent="0">
              <a:buNone/>
            </a:pPr>
            <a:r>
              <a:rPr lang="en-US" sz="2800" b="1" dirty="0" smtClean="0"/>
              <a:t>Hazard </a:t>
            </a:r>
            <a:r>
              <a:rPr lang="en-US" sz="2800" b="1" dirty="0"/>
              <a:t>analysis and risk based preventive </a:t>
            </a:r>
            <a:r>
              <a:rPr lang="en-US" sz="2800" b="1" dirty="0" smtClean="0"/>
              <a:t>controls</a:t>
            </a:r>
          </a:p>
          <a:p>
            <a:endParaRPr lang="en-US" sz="2400" b="1" dirty="0"/>
          </a:p>
          <a:p>
            <a:endParaRPr lang="en-US" sz="2400" b="1" dirty="0" smtClean="0"/>
          </a:p>
          <a:p>
            <a:pPr marL="0" indent="0">
              <a:buNone/>
            </a:pPr>
            <a:r>
              <a:rPr lang="es-ES" dirty="0"/>
              <a:t>Análisis de Peligros y Controles Preventivos Basado en Riesgo (HARPC)</a:t>
            </a:r>
          </a:p>
          <a:p>
            <a:endParaRPr lang="es-ES_tradnl" b="1" dirty="0" smtClean="0">
              <a:solidFill>
                <a:schemeClr val="tx2"/>
              </a:solidFill>
            </a:endParaRPr>
          </a:p>
          <a:p>
            <a:pPr marL="0" indent="0">
              <a:buNone/>
            </a:pPr>
            <a:r>
              <a:rPr lang="es-ES_tradnl" sz="1550" b="1" dirty="0" smtClean="0">
                <a:solidFill>
                  <a:schemeClr val="tx2"/>
                </a:solidFill>
              </a:rPr>
              <a:t>*</a:t>
            </a:r>
            <a:endParaRPr lang="es-PE" sz="1550" b="1" dirty="0">
              <a:solidFill>
                <a:schemeClr val="tx2"/>
              </a:solidFill>
            </a:endParaRPr>
          </a:p>
        </p:txBody>
      </p:sp>
      <p:sp>
        <p:nvSpPr>
          <p:cNvPr id="2" name="Marcador de contenido 1"/>
          <p:cNvSpPr>
            <a:spLocks noGrp="1"/>
          </p:cNvSpPr>
          <p:nvPr>
            <p:ph sz="half" idx="1"/>
          </p:nvPr>
        </p:nvSpPr>
        <p:spPr>
          <a:xfrm>
            <a:off x="1090151" y="2459829"/>
            <a:ext cx="4886614" cy="6485003"/>
          </a:xfrm>
        </p:spPr>
        <p:txBody>
          <a:bodyPr/>
          <a:lstStyle/>
          <a:p>
            <a:endParaRPr lang="es-ES_tradnl" sz="4000" b="1" dirty="0" smtClean="0">
              <a:solidFill>
                <a:schemeClr val="tx2"/>
              </a:solidFill>
            </a:endParaRPr>
          </a:p>
          <a:p>
            <a:endParaRPr lang="es-ES_tradnl" sz="4000" b="1" dirty="0">
              <a:solidFill>
                <a:schemeClr val="tx2"/>
              </a:solidFill>
            </a:endParaRPr>
          </a:p>
          <a:p>
            <a:endParaRPr lang="es-ES_tradnl" sz="4000" b="1" dirty="0" smtClean="0">
              <a:solidFill>
                <a:schemeClr val="tx2"/>
              </a:solidFill>
            </a:endParaRPr>
          </a:p>
          <a:p>
            <a:pPr marL="0" indent="0">
              <a:buNone/>
            </a:pPr>
            <a:r>
              <a:rPr lang="es-ES_tradnl" sz="4800" b="1" dirty="0" smtClean="0">
                <a:solidFill>
                  <a:schemeClr val="tx2"/>
                </a:solidFill>
              </a:rPr>
              <a:t>HACCP</a:t>
            </a:r>
            <a:endParaRPr lang="es-PE" sz="4800" dirty="0">
              <a:solidFill>
                <a:schemeClr val="tx2"/>
              </a:solidFill>
            </a:endParaRPr>
          </a:p>
        </p:txBody>
      </p:sp>
      <p:sp>
        <p:nvSpPr>
          <p:cNvPr id="7" name="Flecha derecha 6"/>
          <p:cNvSpPr/>
          <p:nvPr/>
        </p:nvSpPr>
        <p:spPr bwMode="auto">
          <a:xfrm>
            <a:off x="4104556" y="4536579"/>
            <a:ext cx="2160240" cy="1296144"/>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PE"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endParaRPr>
          </a:p>
        </p:txBody>
      </p:sp>
    </p:spTree>
    <p:extLst>
      <p:ext uri="{BB962C8B-B14F-4D97-AF65-F5344CB8AC3E}">
        <p14:creationId xmlns:p14="http://schemas.microsoft.com/office/powerpoint/2010/main" val="341196368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968885" y="74335"/>
            <a:ext cx="12474060" cy="1870495"/>
          </a:xfrm>
        </p:spPr>
        <p:txBody>
          <a:bodyPr/>
          <a:lstStyle/>
          <a:p>
            <a:endParaRPr lang="es-PE" dirty="0"/>
          </a:p>
        </p:txBody>
      </p:sp>
      <p:sp>
        <p:nvSpPr>
          <p:cNvPr id="3" name="Marcador de contenido 2"/>
          <p:cNvSpPr>
            <a:spLocks noGrp="1"/>
          </p:cNvSpPr>
          <p:nvPr>
            <p:ph sz="half" idx="1"/>
          </p:nvPr>
        </p:nvSpPr>
        <p:spPr>
          <a:xfrm>
            <a:off x="1090151" y="2459829"/>
            <a:ext cx="5966734" cy="6485003"/>
          </a:xfrm>
          <a:noFill/>
          <a:ln>
            <a:solidFill>
              <a:schemeClr val="accent2"/>
            </a:solidFill>
          </a:ln>
        </p:spPr>
        <p:txBody>
          <a:bodyPr/>
          <a:lstStyle/>
          <a:p>
            <a:endParaRPr lang="es-PE" sz="4400" b="1" dirty="0" smtClean="0">
              <a:solidFill>
                <a:schemeClr val="tx2"/>
              </a:solidFill>
            </a:endParaRPr>
          </a:p>
          <a:p>
            <a:pPr marL="0" indent="0">
              <a:buNone/>
            </a:pPr>
            <a:r>
              <a:rPr lang="es-PE" sz="4400" b="1" dirty="0" smtClean="0"/>
              <a:t>Ley </a:t>
            </a:r>
            <a:r>
              <a:rPr lang="es-PE" sz="4400" b="1" dirty="0"/>
              <a:t>de Modernización de la Inocuidad de los Alimentos: USA </a:t>
            </a:r>
            <a:r>
              <a:rPr lang="en-US" sz="4400" b="1" dirty="0"/>
              <a:t>FDA </a:t>
            </a:r>
            <a:r>
              <a:rPr lang="en-US" sz="4400" b="1" dirty="0" smtClean="0"/>
              <a:t>“Food </a:t>
            </a:r>
            <a:r>
              <a:rPr lang="en-US" sz="4400" b="1" dirty="0"/>
              <a:t>Safety Modernization Act (FSMA) -</a:t>
            </a:r>
            <a:r>
              <a:rPr lang="en-US" sz="4400" b="1" dirty="0" smtClean="0"/>
              <a:t>2010”</a:t>
            </a:r>
            <a:endParaRPr lang="en-US" sz="4400" b="1" dirty="0"/>
          </a:p>
          <a:p>
            <a:endParaRPr lang="es-PE" dirty="0"/>
          </a:p>
        </p:txBody>
      </p:sp>
      <p:sp>
        <p:nvSpPr>
          <p:cNvPr id="6" name="Marcador de contenido 5"/>
          <p:cNvSpPr>
            <a:spLocks noGrp="1"/>
          </p:cNvSpPr>
          <p:nvPr>
            <p:ph sz="half" idx="2"/>
          </p:nvPr>
        </p:nvSpPr>
        <p:spPr>
          <a:xfrm>
            <a:off x="7771011" y="2088308"/>
            <a:ext cx="6342658" cy="7848872"/>
          </a:xfrm>
        </p:spPr>
        <p:txBody>
          <a:bodyPr/>
          <a:lstStyle/>
          <a:p>
            <a:r>
              <a:rPr lang="es-ES" sz="2400" dirty="0"/>
              <a:t>La versión final del reglamento de </a:t>
            </a:r>
            <a:r>
              <a:rPr lang="es-ES" sz="2400" dirty="0" err="1"/>
              <a:t>BPMa</a:t>
            </a:r>
            <a:r>
              <a:rPr lang="es-ES" sz="2400" dirty="0"/>
              <a:t> y Controles Preventivos para Alimentos de Consumo Humano, fue publicado en septiembre de 2015 </a:t>
            </a:r>
          </a:p>
          <a:p>
            <a:r>
              <a:rPr lang="es-ES" sz="2400" dirty="0" smtClean="0"/>
              <a:t>Todas </a:t>
            </a:r>
            <a:r>
              <a:rPr lang="es-ES" sz="2400" b="1" dirty="0"/>
              <a:t>las instalaciones registradas</a:t>
            </a:r>
            <a:r>
              <a:rPr lang="es-ES" sz="2400" dirty="0"/>
              <a:t>, realizar un análisis de peligros, implementar </a:t>
            </a:r>
            <a:r>
              <a:rPr lang="es-ES" sz="2400" b="1" i="1" dirty="0"/>
              <a:t>controles preventivos y desarrollar un Plan de Inocuidad para documentar el monitoreo, la corrección y la verificación de los controles preventivos. </a:t>
            </a:r>
            <a:endParaRPr lang="es-ES" sz="2400" b="1" i="1" dirty="0" smtClean="0"/>
          </a:p>
          <a:p>
            <a:r>
              <a:rPr lang="es-ES" sz="2400" dirty="0" smtClean="0"/>
              <a:t>Como </a:t>
            </a:r>
            <a:r>
              <a:rPr lang="es-ES" sz="2400" dirty="0"/>
              <a:t>parte de su Plan de Inocuidad, se le requerirá a la instalación documentar los procedimientos de desinfección, el plan de retiro, el programa de control de alérgenos, las </a:t>
            </a:r>
            <a:r>
              <a:rPr lang="es-ES" sz="2400" b="1" dirty="0"/>
              <a:t>actividades de verificación de proveedores ( FSVP) * </a:t>
            </a:r>
            <a:r>
              <a:rPr lang="es-ES" sz="2400" dirty="0"/>
              <a:t>y las pruebas de muestreo ambiental. </a:t>
            </a:r>
            <a:endParaRPr lang="es-ES" sz="2400" dirty="0" smtClean="0"/>
          </a:p>
          <a:p>
            <a:r>
              <a:rPr lang="es-ES_tradnl" sz="2400" b="1" dirty="0" smtClean="0"/>
              <a:t>*</a:t>
            </a:r>
            <a:r>
              <a:rPr lang="es-ES_tradnl" sz="2400" b="1" dirty="0" err="1"/>
              <a:t>Foreing</a:t>
            </a:r>
            <a:r>
              <a:rPr lang="es-ES_tradnl" sz="2400" b="1" dirty="0"/>
              <a:t> </a:t>
            </a:r>
            <a:r>
              <a:rPr lang="es-ES_tradnl" sz="2400" b="1" dirty="0" err="1"/>
              <a:t>Supplier</a:t>
            </a:r>
            <a:r>
              <a:rPr lang="es-ES_tradnl" sz="2400" b="1" dirty="0"/>
              <a:t> </a:t>
            </a:r>
            <a:r>
              <a:rPr lang="es-ES_tradnl" sz="2400" b="1" dirty="0" err="1" smtClean="0"/>
              <a:t>Verification</a:t>
            </a:r>
            <a:r>
              <a:rPr lang="es-ES_tradnl" sz="2400" b="1" dirty="0" smtClean="0"/>
              <a:t> Program</a:t>
            </a:r>
            <a:endParaRPr lang="es-PE" sz="2400" dirty="0"/>
          </a:p>
          <a:p>
            <a:endParaRPr lang="es-PE" sz="2400"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8814" y="74335"/>
            <a:ext cx="9334414" cy="18704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666518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1080220" y="432124"/>
            <a:ext cx="12601490" cy="864096"/>
          </a:xfrm>
        </p:spPr>
        <p:txBody>
          <a:bodyPr/>
          <a:lstStyle/>
          <a:p>
            <a:r>
              <a:rPr lang="es-PE" sz="2800" b="1" dirty="0">
                <a:solidFill>
                  <a:schemeClr val="accent2"/>
                </a:solidFill>
              </a:rPr>
              <a:t>GFSI = Global </a:t>
            </a:r>
            <a:r>
              <a:rPr lang="es-PE" sz="2800" b="1" dirty="0" err="1">
                <a:solidFill>
                  <a:schemeClr val="accent2"/>
                </a:solidFill>
              </a:rPr>
              <a:t>Food</a:t>
            </a:r>
            <a:r>
              <a:rPr lang="es-PE" sz="2800" b="1" dirty="0">
                <a:solidFill>
                  <a:schemeClr val="accent2"/>
                </a:solidFill>
              </a:rPr>
              <a:t> Safety </a:t>
            </a:r>
            <a:r>
              <a:rPr lang="es-PE" sz="2800" b="1" dirty="0" err="1">
                <a:solidFill>
                  <a:schemeClr val="accent2"/>
                </a:solidFill>
              </a:rPr>
              <a:t>Initiative</a:t>
            </a:r>
            <a:endParaRPr lang="es-PE" sz="2800" dirty="0"/>
          </a:p>
        </p:txBody>
      </p:sp>
      <p:sp>
        <p:nvSpPr>
          <p:cNvPr id="4" name="Marcador de texto 3"/>
          <p:cNvSpPr>
            <a:spLocks noGrp="1"/>
          </p:cNvSpPr>
          <p:nvPr>
            <p:ph type="body" sz="half" idx="1"/>
          </p:nvPr>
        </p:nvSpPr>
        <p:spPr>
          <a:xfrm>
            <a:off x="720090" y="1584252"/>
            <a:ext cx="6480810" cy="8071962"/>
          </a:xfrm>
        </p:spPr>
        <p:txBody>
          <a:bodyPr/>
          <a:lstStyle/>
          <a:p>
            <a:r>
              <a:rPr lang="es-ES" sz="3150" b="1" dirty="0">
                <a:solidFill>
                  <a:srgbClr val="002060"/>
                </a:solidFill>
              </a:rPr>
              <a:t>Iniciativa Global para la Inocuidad Alimentaria</a:t>
            </a:r>
          </a:p>
          <a:p>
            <a:endParaRPr lang="es-ES" sz="2835" dirty="0">
              <a:solidFill>
                <a:srgbClr val="002060"/>
              </a:solidFill>
            </a:endParaRPr>
          </a:p>
          <a:p>
            <a:r>
              <a:rPr lang="es-ES" sz="3780" dirty="0">
                <a:solidFill>
                  <a:srgbClr val="002060"/>
                </a:solidFill>
              </a:rPr>
              <a:t>Organismo sin fines de lucro, no gubernamental, creado en el año </a:t>
            </a:r>
            <a:r>
              <a:rPr lang="es-ES" sz="3780" dirty="0" smtClean="0">
                <a:solidFill>
                  <a:srgbClr val="002060"/>
                </a:solidFill>
              </a:rPr>
              <a:t>2000. </a:t>
            </a:r>
            <a:r>
              <a:rPr lang="es-ES" sz="3780" dirty="0">
                <a:solidFill>
                  <a:srgbClr val="002060"/>
                </a:solidFill>
              </a:rPr>
              <a:t>Sede en </a:t>
            </a:r>
            <a:r>
              <a:rPr lang="es-ES" sz="3780" dirty="0" err="1">
                <a:solidFill>
                  <a:srgbClr val="002060"/>
                </a:solidFill>
              </a:rPr>
              <a:t>Belgica</a:t>
            </a:r>
            <a:endParaRPr lang="es-PE" sz="3780" dirty="0">
              <a:solidFill>
                <a:srgbClr val="002060"/>
              </a:solidFill>
            </a:endParaRPr>
          </a:p>
          <a:p>
            <a:r>
              <a:rPr lang="es-ES" sz="3780" dirty="0">
                <a:solidFill>
                  <a:srgbClr val="002060"/>
                </a:solidFill>
              </a:rPr>
              <a:t>Fundado por  conjunto de cadenas de auto-servicios: Carrefour, </a:t>
            </a:r>
            <a:r>
              <a:rPr lang="es-ES" sz="3780" dirty="0" err="1">
                <a:solidFill>
                  <a:srgbClr val="002060"/>
                </a:solidFill>
              </a:rPr>
              <a:t>Tesco</a:t>
            </a:r>
            <a:r>
              <a:rPr lang="es-ES" sz="3780" dirty="0">
                <a:solidFill>
                  <a:srgbClr val="002060"/>
                </a:solidFill>
              </a:rPr>
              <a:t>, ICA, Metro, </a:t>
            </a:r>
            <a:r>
              <a:rPr lang="es-ES" sz="3780" dirty="0" err="1">
                <a:solidFill>
                  <a:srgbClr val="002060"/>
                </a:solidFill>
              </a:rPr>
              <a:t>Migros</a:t>
            </a:r>
            <a:r>
              <a:rPr lang="es-ES" sz="3780" dirty="0">
                <a:solidFill>
                  <a:srgbClr val="002060"/>
                </a:solidFill>
              </a:rPr>
              <a:t>, Ahold, Wal-Mart y </a:t>
            </a:r>
            <a:r>
              <a:rPr lang="es-ES" sz="3780" dirty="0" err="1">
                <a:solidFill>
                  <a:srgbClr val="002060"/>
                </a:solidFill>
              </a:rPr>
              <a:t>Delhaize</a:t>
            </a:r>
            <a:endParaRPr lang="es-ES" sz="3780" dirty="0">
              <a:solidFill>
                <a:srgbClr val="002060"/>
              </a:solidFill>
            </a:endParaRPr>
          </a:p>
          <a:p>
            <a:endParaRPr lang="es-PE" sz="2835" dirty="0"/>
          </a:p>
          <a:p>
            <a:endParaRPr lang="es-ES" sz="2835" dirty="0"/>
          </a:p>
          <a:p>
            <a:endParaRPr lang="es-ES" sz="3150" dirty="0"/>
          </a:p>
          <a:p>
            <a:endParaRPr lang="es-PE" dirty="0"/>
          </a:p>
        </p:txBody>
      </p:sp>
      <p:sp>
        <p:nvSpPr>
          <p:cNvPr id="5" name="Marcador de contenido 4"/>
          <p:cNvSpPr>
            <a:spLocks noGrp="1"/>
          </p:cNvSpPr>
          <p:nvPr>
            <p:ph sz="half" idx="2"/>
          </p:nvPr>
        </p:nvSpPr>
        <p:spPr>
          <a:xfrm>
            <a:off x="7488932" y="1728267"/>
            <a:ext cx="6743549" cy="7927945"/>
          </a:xfrm>
        </p:spPr>
        <p:txBody>
          <a:bodyPr/>
          <a:lstStyle/>
          <a:p>
            <a:r>
              <a:rPr lang="es-ES" sz="2800" b="1" dirty="0" smtClean="0">
                <a:solidFill>
                  <a:srgbClr val="002060"/>
                </a:solidFill>
              </a:rPr>
              <a:t>Misión</a:t>
            </a:r>
            <a:r>
              <a:rPr lang="es-ES" sz="2800" b="1" dirty="0">
                <a:solidFill>
                  <a:srgbClr val="002060"/>
                </a:solidFill>
              </a:rPr>
              <a:t>: Promover la mejora continua en los sistemas de gestión de la inocuidad alimentaria </a:t>
            </a:r>
            <a:r>
              <a:rPr lang="es-ES" sz="2800" dirty="0">
                <a:solidFill>
                  <a:srgbClr val="002060"/>
                </a:solidFill>
              </a:rPr>
              <a:t>para asegurar la confianza en la provisión de alimentos seguros a los consumidores en todo el mundo.</a:t>
            </a:r>
          </a:p>
          <a:p>
            <a:r>
              <a:rPr lang="es-ES" sz="2800" b="1" dirty="0" smtClean="0">
                <a:solidFill>
                  <a:srgbClr val="002060"/>
                </a:solidFill>
              </a:rPr>
              <a:t>Visión </a:t>
            </a:r>
            <a:r>
              <a:rPr lang="es-ES" sz="2800" b="1" dirty="0">
                <a:solidFill>
                  <a:srgbClr val="002060"/>
                </a:solidFill>
              </a:rPr>
              <a:t>:</a:t>
            </a:r>
            <a:r>
              <a:rPr lang="es-ES" sz="2800" dirty="0">
                <a:solidFill>
                  <a:srgbClr val="002060"/>
                </a:solidFill>
              </a:rPr>
              <a:t> </a:t>
            </a:r>
            <a:r>
              <a:rPr lang="es-ES" sz="2800" b="1" i="1" dirty="0">
                <a:solidFill>
                  <a:srgbClr val="002060"/>
                </a:solidFill>
              </a:rPr>
              <a:t>“Una certificación, aceptada en todos lados</a:t>
            </a:r>
            <a:r>
              <a:rPr lang="es-ES" sz="2800" b="1" i="1" dirty="0" smtClean="0">
                <a:solidFill>
                  <a:srgbClr val="002060"/>
                </a:solidFill>
              </a:rPr>
              <a:t>"</a:t>
            </a:r>
            <a:endParaRPr lang="es-ES" sz="2800" b="1" i="1" dirty="0">
              <a:solidFill>
                <a:srgbClr val="002060"/>
              </a:solidFill>
            </a:endParaRPr>
          </a:p>
          <a:p>
            <a:r>
              <a:rPr lang="es-ES" sz="2800" dirty="0">
                <a:solidFill>
                  <a:srgbClr val="002060"/>
                </a:solidFill>
              </a:rPr>
              <a:t>Desarrollaron mecanismos para realizar un Benchmarking entre las normativas existentes relacionadas a la inocuidad alimentaria. </a:t>
            </a:r>
          </a:p>
          <a:p>
            <a:r>
              <a:rPr lang="es-ES" sz="2800" dirty="0" smtClean="0">
                <a:solidFill>
                  <a:srgbClr val="002060"/>
                </a:solidFill>
              </a:rPr>
              <a:t>Evaluar </a:t>
            </a:r>
            <a:r>
              <a:rPr lang="es-ES" sz="2800" dirty="0">
                <a:solidFill>
                  <a:srgbClr val="002060"/>
                </a:solidFill>
              </a:rPr>
              <a:t>una norma contra:  </a:t>
            </a:r>
            <a:r>
              <a:rPr lang="es-ES" sz="2800" b="1" i="1" dirty="0" smtClean="0">
                <a:solidFill>
                  <a:srgbClr val="002060"/>
                </a:solidFill>
              </a:rPr>
              <a:t>GFSI </a:t>
            </a:r>
            <a:r>
              <a:rPr lang="es-ES" sz="2800" b="1" i="1" dirty="0" err="1">
                <a:solidFill>
                  <a:srgbClr val="002060"/>
                </a:solidFill>
              </a:rPr>
              <a:t>Guidance</a:t>
            </a:r>
            <a:r>
              <a:rPr lang="es-ES" sz="2800" b="1" i="1" dirty="0">
                <a:solidFill>
                  <a:srgbClr val="002060"/>
                </a:solidFill>
              </a:rPr>
              <a:t> </a:t>
            </a:r>
            <a:r>
              <a:rPr lang="es-ES" sz="2800" b="1" i="1" dirty="0" err="1">
                <a:solidFill>
                  <a:srgbClr val="002060"/>
                </a:solidFill>
              </a:rPr>
              <a:t>Document</a:t>
            </a:r>
            <a:r>
              <a:rPr lang="es-ES" sz="2800" b="1" i="1" dirty="0" smtClean="0">
                <a:solidFill>
                  <a:srgbClr val="002060"/>
                </a:solidFill>
              </a:rPr>
              <a:t>.</a:t>
            </a:r>
          </a:p>
          <a:p>
            <a:endParaRPr lang="es-ES" sz="1800" b="1" i="1" dirty="0">
              <a:solidFill>
                <a:srgbClr val="002060"/>
              </a:solidFill>
            </a:endParaRPr>
          </a:p>
          <a:p>
            <a:endParaRPr lang="es-ES" sz="1800" b="1" i="1" dirty="0">
              <a:solidFill>
                <a:srgbClr val="002060"/>
              </a:solidFill>
            </a:endParaRPr>
          </a:p>
          <a:p>
            <a:r>
              <a:rPr lang="es-PE" sz="1800" dirty="0">
                <a:solidFill>
                  <a:srgbClr val="002060"/>
                </a:solidFill>
              </a:rPr>
              <a:t>http://www.mygfsi.com/schemes-certification/benchmarking/gfsi-guidance-document.html</a:t>
            </a:r>
          </a:p>
          <a:p>
            <a:endParaRPr lang="es-ES" sz="3780" dirty="0">
              <a:solidFill>
                <a:srgbClr val="002060"/>
              </a:solidFill>
            </a:endParaRPr>
          </a:p>
          <a:p>
            <a:endParaRPr lang="es-ES" sz="3150" dirty="0"/>
          </a:p>
          <a:p>
            <a:endParaRPr lang="es-PE" dirty="0"/>
          </a:p>
        </p:txBody>
      </p:sp>
      <p:pic>
        <p:nvPicPr>
          <p:cNvPr id="6" name="Imagen 5"/>
          <p:cNvPicPr>
            <a:picLocks noChangeAspect="1"/>
          </p:cNvPicPr>
          <p:nvPr/>
        </p:nvPicPr>
        <p:blipFill>
          <a:blip r:embed="rId2"/>
          <a:stretch>
            <a:fillRect/>
          </a:stretch>
        </p:blipFill>
        <p:spPr>
          <a:xfrm>
            <a:off x="10876523" y="4405"/>
            <a:ext cx="1725870" cy="1888689"/>
          </a:xfrm>
          <a:prstGeom prst="rect">
            <a:avLst/>
          </a:prstGeom>
        </p:spPr>
      </p:pic>
    </p:spTree>
    <p:extLst>
      <p:ext uri="{BB962C8B-B14F-4D97-AF65-F5344CB8AC3E}">
        <p14:creationId xmlns:p14="http://schemas.microsoft.com/office/powerpoint/2010/main" val="817059878"/>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20090" y="432556"/>
            <a:ext cx="12961620" cy="1367720"/>
          </a:xfrm>
        </p:spPr>
        <p:txBody>
          <a:bodyPr/>
          <a:lstStyle/>
          <a:p>
            <a:r>
              <a:rPr lang="es-ES" sz="5400" b="1" dirty="0" smtClean="0">
                <a:solidFill>
                  <a:srgbClr val="120270"/>
                </a:solidFill>
              </a:rPr>
              <a:t>Conclusiones</a:t>
            </a:r>
            <a:endParaRPr lang="es-ES" sz="5000" b="1" dirty="0">
              <a:solidFill>
                <a:srgbClr val="120270"/>
              </a:solidFill>
            </a:endParaRPr>
          </a:p>
        </p:txBody>
      </p:sp>
      <p:sp>
        <p:nvSpPr>
          <p:cNvPr id="4" name="3 Rectángulo"/>
          <p:cNvSpPr/>
          <p:nvPr/>
        </p:nvSpPr>
        <p:spPr>
          <a:xfrm>
            <a:off x="864196" y="1584251"/>
            <a:ext cx="12601400" cy="8525409"/>
          </a:xfrm>
          <a:prstGeom prst="rect">
            <a:avLst/>
          </a:prstGeom>
        </p:spPr>
        <p:txBody>
          <a:bodyPr wrap="square" lIns="91437" tIns="45719" rIns="91437" bIns="45719">
            <a:spAutoFit/>
          </a:bodyPr>
          <a:lstStyle/>
          <a:p>
            <a:pPr marL="457185" indent="-457185">
              <a:buFont typeface="Arial" panose="020B0604020202020204" pitchFamily="34" charset="0"/>
              <a:buChar char="•"/>
            </a:pPr>
            <a:r>
              <a:rPr lang="es-ES" dirty="0" smtClean="0">
                <a:solidFill>
                  <a:srgbClr val="100264"/>
                </a:solidFill>
                <a:latin typeface="+mn-lt"/>
              </a:rPr>
              <a:t>En la producción y fabricación de alimentos</a:t>
            </a:r>
            <a:r>
              <a:rPr lang="es-ES" dirty="0">
                <a:solidFill>
                  <a:srgbClr val="100264"/>
                </a:solidFill>
                <a:latin typeface="+mn-lt"/>
              </a:rPr>
              <a:t> </a:t>
            </a:r>
            <a:r>
              <a:rPr lang="es-ES" dirty="0" smtClean="0">
                <a:solidFill>
                  <a:srgbClr val="100264"/>
                </a:solidFill>
                <a:latin typeface="+mn-lt"/>
              </a:rPr>
              <a:t>:   </a:t>
            </a:r>
          </a:p>
          <a:p>
            <a:r>
              <a:rPr lang="es-ES" b="1" i="1" dirty="0" smtClean="0">
                <a:solidFill>
                  <a:schemeClr val="accent2"/>
                </a:solidFill>
                <a:latin typeface="+mn-lt"/>
              </a:rPr>
              <a:t>    “ Asegurar la Inocuidad </a:t>
            </a:r>
            <a:r>
              <a:rPr lang="es-ES" dirty="0" smtClean="0">
                <a:solidFill>
                  <a:srgbClr val="100264"/>
                </a:solidFill>
                <a:latin typeface="+mn-lt"/>
              </a:rPr>
              <a:t>“ el </a:t>
            </a:r>
            <a:r>
              <a:rPr lang="es-ES" dirty="0">
                <a:solidFill>
                  <a:srgbClr val="100264"/>
                </a:solidFill>
                <a:latin typeface="+mn-lt"/>
              </a:rPr>
              <a:t>pilar mas </a:t>
            </a:r>
            <a:r>
              <a:rPr lang="es-ES" dirty="0" smtClean="0">
                <a:solidFill>
                  <a:srgbClr val="100264"/>
                </a:solidFill>
                <a:latin typeface="+mn-lt"/>
              </a:rPr>
              <a:t>importante.</a:t>
            </a:r>
          </a:p>
          <a:p>
            <a:pPr marL="457185" indent="-457185">
              <a:buFont typeface="Arial" panose="020B0604020202020204" pitchFamily="34" charset="0"/>
              <a:buChar char="•"/>
            </a:pPr>
            <a:endParaRPr lang="es-ES" dirty="0">
              <a:solidFill>
                <a:srgbClr val="100264"/>
              </a:solidFill>
              <a:latin typeface="+mn-lt"/>
            </a:endParaRPr>
          </a:p>
          <a:p>
            <a:pPr marL="457185" indent="-457185">
              <a:buFont typeface="Arial" panose="020B0604020202020204" pitchFamily="34" charset="0"/>
              <a:buChar char="•"/>
            </a:pPr>
            <a:r>
              <a:rPr lang="es-ES" dirty="0" smtClean="0">
                <a:solidFill>
                  <a:srgbClr val="100264"/>
                </a:solidFill>
                <a:latin typeface="+mn-lt"/>
              </a:rPr>
              <a:t>El concepto de Inocuidad , va mas allá de las Buenas practicas de fabricación, y es responsabilidad de la cabeza de la organización. Se requiere compromiso gerencial y gestión.</a:t>
            </a:r>
          </a:p>
          <a:p>
            <a:endParaRPr lang="es-ES" dirty="0" smtClean="0">
              <a:solidFill>
                <a:srgbClr val="100264"/>
              </a:solidFill>
              <a:latin typeface="+mn-lt"/>
            </a:endParaRPr>
          </a:p>
          <a:p>
            <a:pPr marL="457185" indent="-457185">
              <a:buFont typeface="Arial" panose="020B0604020202020204" pitchFamily="34" charset="0"/>
              <a:buChar char="•"/>
            </a:pPr>
            <a:r>
              <a:rPr lang="es-ES" dirty="0" smtClean="0">
                <a:solidFill>
                  <a:srgbClr val="100264"/>
                </a:solidFill>
                <a:latin typeface="+mn-lt"/>
              </a:rPr>
              <a:t>El sistema HACCP es una herramienta técnica  para identificar peligros significativos en los alimentos  y controlarlos. Es un requisito legal en nuestro país y requisito para exportación. </a:t>
            </a:r>
          </a:p>
          <a:p>
            <a:pPr marL="457185" indent="-457185">
              <a:buFont typeface="Arial" panose="020B0604020202020204" pitchFamily="34" charset="0"/>
              <a:buChar char="•"/>
            </a:pPr>
            <a:endParaRPr lang="es-ES" dirty="0" smtClean="0">
              <a:solidFill>
                <a:srgbClr val="100264"/>
              </a:solidFill>
              <a:latin typeface="+mn-lt"/>
            </a:endParaRPr>
          </a:p>
          <a:p>
            <a:pPr marL="457185" indent="-457185">
              <a:buFont typeface="Arial" panose="020B0604020202020204" pitchFamily="34" charset="0"/>
              <a:buChar char="•"/>
            </a:pPr>
            <a:r>
              <a:rPr lang="es-ES" dirty="0" smtClean="0">
                <a:solidFill>
                  <a:srgbClr val="100264"/>
                </a:solidFill>
                <a:latin typeface="+mn-lt"/>
              </a:rPr>
              <a:t>HACCP : pilar fundamental para todos los sistemas de gestion de inocuidad que existen en le mercado.</a:t>
            </a:r>
          </a:p>
          <a:p>
            <a:pPr marL="457185" indent="-457185">
              <a:buFont typeface="Arial" panose="020B0604020202020204" pitchFamily="34" charset="0"/>
              <a:buChar char="•"/>
            </a:pPr>
            <a:endParaRPr lang="es-ES" dirty="0" smtClean="0">
              <a:solidFill>
                <a:srgbClr val="100264"/>
              </a:solidFill>
              <a:latin typeface="+mn-lt"/>
            </a:endParaRPr>
          </a:p>
          <a:p>
            <a:pPr marL="457185" indent="-457185">
              <a:buFont typeface="Arial" panose="020B0604020202020204" pitchFamily="34" charset="0"/>
              <a:buChar char="•"/>
            </a:pPr>
            <a:r>
              <a:rPr lang="en-US" dirty="0" smtClean="0">
                <a:solidFill>
                  <a:srgbClr val="100264"/>
                </a:solidFill>
                <a:latin typeface="+mn-lt"/>
              </a:rPr>
              <a:t>Los Sistema de Gestion de Inocuidad, son  “Certificables “ :   su implementation y certificacion esta en el ambito voluntario.</a:t>
            </a:r>
          </a:p>
          <a:p>
            <a:pPr marL="457185" indent="-457185">
              <a:buFont typeface="Arial" panose="020B0604020202020204" pitchFamily="34" charset="0"/>
              <a:buChar char="•"/>
            </a:pPr>
            <a:endParaRPr lang="es-ES" sz="3600" dirty="0" smtClean="0">
              <a:solidFill>
                <a:srgbClr val="120270"/>
              </a:solidFill>
              <a:latin typeface="+mn-lt"/>
            </a:endParaRPr>
          </a:p>
        </p:txBody>
      </p:sp>
    </p:spTree>
    <p:extLst>
      <p:ext uri="{BB962C8B-B14F-4D97-AF65-F5344CB8AC3E}">
        <p14:creationId xmlns:p14="http://schemas.microsoft.com/office/powerpoint/2010/main" val="1797580325"/>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logo%20último%20mejorado"/>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b="26228"/>
          <a:stretch>
            <a:fillRect/>
          </a:stretch>
        </p:blipFill>
        <p:spPr bwMode="auto">
          <a:xfrm>
            <a:off x="3685463" y="1679485"/>
            <a:ext cx="7788474" cy="3608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4"/>
          <p:cNvSpPr>
            <a:spLocks noChangeArrowheads="1"/>
          </p:cNvSpPr>
          <p:nvPr/>
        </p:nvSpPr>
        <p:spPr bwMode="auto">
          <a:xfrm>
            <a:off x="1837733" y="6422111"/>
            <a:ext cx="10843855" cy="2040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39616" tIns="69807" rIns="139616" bIns="69807" anchor="ctr"/>
          <a:lstStyle/>
          <a:p>
            <a:pPr algn="ctr"/>
            <a:r>
              <a:rPr lang="en-US" sz="2800" dirty="0">
                <a:solidFill>
                  <a:srgbClr val="120270"/>
                </a:solidFill>
                <a:latin typeface="Arial" pitchFamily="34" charset="0"/>
                <a:cs typeface="Arial" pitchFamily="34" charset="0"/>
              </a:rPr>
              <a:t>KEY MANAGEMENT RESOURCES SAC (KMR SAC)</a:t>
            </a:r>
            <a:r>
              <a:rPr lang="es-PE" sz="2800" dirty="0">
                <a:solidFill>
                  <a:srgbClr val="120270"/>
                </a:solidFill>
                <a:latin typeface="Arial" pitchFamily="34" charset="0"/>
                <a:cs typeface="Arial" pitchFamily="34" charset="0"/>
              </a:rPr>
              <a:t/>
            </a:r>
            <a:br>
              <a:rPr lang="es-PE" sz="2800" dirty="0">
                <a:solidFill>
                  <a:srgbClr val="120270"/>
                </a:solidFill>
                <a:latin typeface="Arial" pitchFamily="34" charset="0"/>
                <a:cs typeface="Arial" pitchFamily="34" charset="0"/>
              </a:rPr>
            </a:br>
            <a:r>
              <a:rPr lang="es-PE" sz="2800" dirty="0">
                <a:solidFill>
                  <a:srgbClr val="120270"/>
                </a:solidFill>
                <a:latin typeface="Arial" pitchFamily="34" charset="0"/>
                <a:cs typeface="Arial" pitchFamily="34" charset="0"/>
              </a:rPr>
              <a:t>  </a:t>
            </a:r>
            <a:r>
              <a:rPr lang="es-ES" sz="2800" dirty="0">
                <a:solidFill>
                  <a:srgbClr val="120270"/>
                </a:solidFill>
                <a:latin typeface="Arial" pitchFamily="34" charset="0"/>
                <a:cs typeface="Arial" pitchFamily="34" charset="0"/>
              </a:rPr>
              <a:t>Av. Javier Prado Este 4921 – 408 A Camacho, La Molina</a:t>
            </a:r>
            <a:br>
              <a:rPr lang="es-ES" sz="2800" dirty="0">
                <a:solidFill>
                  <a:srgbClr val="120270"/>
                </a:solidFill>
                <a:latin typeface="Arial" pitchFamily="34" charset="0"/>
                <a:cs typeface="Arial" pitchFamily="34" charset="0"/>
              </a:rPr>
            </a:br>
            <a:r>
              <a:rPr lang="es-ES" sz="2800" dirty="0">
                <a:solidFill>
                  <a:srgbClr val="120270"/>
                </a:solidFill>
                <a:latin typeface="Arial" pitchFamily="34" charset="0"/>
                <a:cs typeface="Arial" pitchFamily="34" charset="0"/>
              </a:rPr>
              <a:t> Tel. 715 1166 / </a:t>
            </a:r>
            <a:r>
              <a:rPr lang="es-ES" sz="2800" dirty="0" smtClean="0">
                <a:solidFill>
                  <a:srgbClr val="120270"/>
                </a:solidFill>
                <a:latin typeface="Arial" pitchFamily="34" charset="0"/>
                <a:cs typeface="Arial" pitchFamily="34" charset="0"/>
              </a:rPr>
              <a:t>  </a:t>
            </a:r>
            <a:r>
              <a:rPr lang="es-ES" sz="2800" dirty="0">
                <a:solidFill>
                  <a:srgbClr val="120270"/>
                </a:solidFill>
                <a:latin typeface="Arial" pitchFamily="34" charset="0"/>
                <a:cs typeface="Arial" pitchFamily="34" charset="0"/>
              </a:rPr>
              <a:t>RPC : 984123097 </a:t>
            </a:r>
            <a:br>
              <a:rPr lang="es-ES" sz="2800" dirty="0">
                <a:solidFill>
                  <a:srgbClr val="120270"/>
                </a:solidFill>
                <a:latin typeface="Arial" pitchFamily="34" charset="0"/>
                <a:cs typeface="Arial" pitchFamily="34" charset="0"/>
              </a:rPr>
            </a:br>
            <a:r>
              <a:rPr lang="es-ES" sz="2800" dirty="0">
                <a:solidFill>
                  <a:srgbClr val="120270"/>
                </a:solidFill>
                <a:latin typeface="Arial" pitchFamily="34" charset="0"/>
                <a:cs typeface="Arial" pitchFamily="34" charset="0"/>
                <a:hlinkClick r:id="rId3"/>
              </a:rPr>
              <a:t>www.kmrsac.com</a:t>
            </a:r>
            <a:endParaRPr lang="es-ES" sz="2800" dirty="0">
              <a:solidFill>
                <a:srgbClr val="120270"/>
              </a:solidFill>
              <a:latin typeface="Arial" pitchFamily="34" charset="0"/>
              <a:cs typeface="Arial" pitchFamily="34" charset="0"/>
            </a:endParaRPr>
          </a:p>
          <a:p>
            <a:pPr algn="ctr"/>
            <a:r>
              <a:rPr lang="es-ES" sz="2800" dirty="0" err="1">
                <a:solidFill>
                  <a:srgbClr val="120270"/>
                </a:solidFill>
                <a:latin typeface="Arial" pitchFamily="34" charset="0"/>
                <a:cs typeface="Arial" pitchFamily="34" charset="0"/>
              </a:rPr>
              <a:t>Skype</a:t>
            </a:r>
            <a:r>
              <a:rPr lang="es-ES" sz="2800" dirty="0">
                <a:solidFill>
                  <a:srgbClr val="120270"/>
                </a:solidFill>
                <a:latin typeface="Arial" pitchFamily="34" charset="0"/>
                <a:cs typeface="Arial" pitchFamily="34" charset="0"/>
              </a:rPr>
              <a:t> : evivanco4</a:t>
            </a:r>
          </a:p>
          <a:p>
            <a:pPr algn="ctr"/>
            <a:r>
              <a:rPr lang="es-ES" sz="2800" dirty="0">
                <a:solidFill>
                  <a:srgbClr val="120270"/>
                </a:solidFill>
                <a:latin typeface="Arial" pitchFamily="34" charset="0"/>
                <a:cs typeface="Arial" pitchFamily="34" charset="0"/>
              </a:rPr>
              <a:t>marketing@kmrsac.com</a:t>
            </a:r>
          </a:p>
        </p:txBody>
      </p:sp>
      <p:sp>
        <p:nvSpPr>
          <p:cNvPr id="4" name="Rectangle 4"/>
          <p:cNvSpPr>
            <a:spLocks noChangeArrowheads="1"/>
          </p:cNvSpPr>
          <p:nvPr/>
        </p:nvSpPr>
        <p:spPr bwMode="auto">
          <a:xfrm>
            <a:off x="1757723" y="8688600"/>
            <a:ext cx="10843855" cy="1283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39616" tIns="69807" rIns="139616" bIns="69807" anchor="ctr"/>
          <a:lstStyle/>
          <a:p>
            <a:pPr algn="ctr"/>
            <a:r>
              <a:rPr lang="es-PE" sz="2800" dirty="0">
                <a:solidFill>
                  <a:srgbClr val="120270"/>
                </a:solidFill>
                <a:latin typeface="Arial" pitchFamily="34" charset="0"/>
                <a:cs typeface="Arial" pitchFamily="34" charset="0"/>
              </a:rPr>
              <a:t>LIMA-PERÚ</a:t>
            </a:r>
            <a:endParaRPr lang="es-ES" sz="2800" dirty="0">
              <a:solidFill>
                <a:srgbClr val="120270"/>
              </a:solidFill>
              <a:latin typeface="Arial" pitchFamily="34" charset="0"/>
              <a:cs typeface="Arial" pitchFamily="34" charset="0"/>
            </a:endParaRPr>
          </a:p>
        </p:txBody>
      </p:sp>
    </p:spTree>
    <p:extLst>
      <p:ext uri="{BB962C8B-B14F-4D97-AF65-F5344CB8AC3E}">
        <p14:creationId xmlns:p14="http://schemas.microsoft.com/office/powerpoint/2010/main" val="134256744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3000"/>
                                        <p:tgtEl>
                                          <p:spTgt spid="2"/>
                                        </p:tgtEl>
                                      </p:cBhvr>
                                    </p:animEffect>
                                    <p:anim calcmode="lin" valueType="num">
                                      <p:cBhvr>
                                        <p:cTn id="8" dur="3000" fill="hold"/>
                                        <p:tgtEl>
                                          <p:spTgt spid="2"/>
                                        </p:tgtEl>
                                        <p:attrNameLst>
                                          <p:attrName>ppt_x</p:attrName>
                                        </p:attrNameLst>
                                      </p:cBhvr>
                                      <p:tavLst>
                                        <p:tav tm="0">
                                          <p:val>
                                            <p:strVal val="#ppt_x"/>
                                          </p:val>
                                        </p:tav>
                                        <p:tav tm="100000">
                                          <p:val>
                                            <p:strVal val="#ppt_x"/>
                                          </p:val>
                                        </p:tav>
                                      </p:tavLst>
                                    </p:anim>
                                    <p:anim calcmode="lin" valueType="num">
                                      <p:cBhvr>
                                        <p:cTn id="9" dur="3000" fill="hold"/>
                                        <p:tgtEl>
                                          <p:spTgt spid="2"/>
                                        </p:tgtEl>
                                        <p:attrNameLst>
                                          <p:attrName>ppt_y</p:attrName>
                                        </p:attrNameLst>
                                      </p:cBhvr>
                                      <p:tavLst>
                                        <p:tav tm="0">
                                          <p:val>
                                            <p:strVal val="#ppt_y+.1"/>
                                          </p:val>
                                        </p:tav>
                                        <p:tav tm="100000">
                                          <p:val>
                                            <p:strVal val="#ppt_y"/>
                                          </p:val>
                                        </p:tav>
                                      </p:tavLst>
                                    </p:anim>
                                  </p:childTnLst>
                                </p:cTn>
                              </p:par>
                              <p:par>
                                <p:cTn id="10" presetID="5" presetClass="entr" presetSubtype="5"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heckerboard(down)">
                                      <p:cBhvr>
                                        <p:cTn id="12" dur="3000"/>
                                        <p:tgtEl>
                                          <p:spTgt spid="3"/>
                                        </p:tgtEl>
                                      </p:cBhvr>
                                    </p:animEffect>
                                  </p:childTnLst>
                                </p:cTn>
                              </p:par>
                              <p:par>
                                <p:cTn id="13" presetID="5" presetClass="entr" presetSubtype="5"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checkerboard(down)">
                                      <p:cBhvr>
                                        <p:cTn id="15" dur="3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2111" t="17799" r="23333" b="9098"/>
          <a:stretch/>
        </p:blipFill>
        <p:spPr bwMode="auto">
          <a:xfrm>
            <a:off x="1530270" y="1771474"/>
            <a:ext cx="12270560" cy="82377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ángulo 1"/>
          <p:cNvSpPr/>
          <p:nvPr/>
        </p:nvSpPr>
        <p:spPr>
          <a:xfrm>
            <a:off x="1643683" y="414178"/>
            <a:ext cx="11227847" cy="1293431"/>
          </a:xfrm>
          <a:prstGeom prst="rect">
            <a:avLst/>
          </a:prstGeom>
        </p:spPr>
        <p:txBody>
          <a:bodyPr wrap="square">
            <a:spAutoFit/>
          </a:bodyPr>
          <a:lstStyle/>
          <a:p>
            <a:endParaRPr lang="es-PE" sz="2205" b="1" dirty="0">
              <a:solidFill>
                <a:schemeClr val="accent2"/>
              </a:solidFill>
              <a:latin typeface="Arial" panose="020B0604020202020204" pitchFamily="34" charset="0"/>
            </a:endParaRPr>
          </a:p>
          <a:p>
            <a:r>
              <a:rPr lang="es-ES" sz="2800" b="1" dirty="0">
                <a:solidFill>
                  <a:srgbClr val="002060"/>
                </a:solidFill>
                <a:latin typeface="Arial" panose="020B0604020202020204" pitchFamily="34" charset="0"/>
              </a:rPr>
              <a:t>ESQUEMAS –NORMAS RECONOCIDAS COMO EQUIVALENTES EN EL ÁMBITO GFSI</a:t>
            </a:r>
            <a:endParaRPr lang="es-PE" sz="2800" b="1" dirty="0">
              <a:solidFill>
                <a:srgbClr val="002060"/>
              </a:solidFill>
            </a:endParaRPr>
          </a:p>
        </p:txBody>
      </p:sp>
    </p:spTree>
    <p:extLst>
      <p:ext uri="{BB962C8B-B14F-4D97-AF65-F5344CB8AC3E}">
        <p14:creationId xmlns:p14="http://schemas.microsoft.com/office/powerpoint/2010/main" val="13921266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0113" t="24403" r="40672" b="30217"/>
          <a:stretch/>
        </p:blipFill>
        <p:spPr bwMode="auto">
          <a:xfrm>
            <a:off x="792188" y="2088307"/>
            <a:ext cx="11737304" cy="6987640"/>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ítulo 1"/>
          <p:cNvSpPr>
            <a:spLocks noGrp="1"/>
          </p:cNvSpPr>
          <p:nvPr>
            <p:ph type="title"/>
          </p:nvPr>
        </p:nvSpPr>
        <p:spPr>
          <a:xfrm>
            <a:off x="1080135" y="600076"/>
            <a:ext cx="12241530" cy="995102"/>
          </a:xfrm>
        </p:spPr>
        <p:txBody>
          <a:bodyPr/>
          <a:lstStyle/>
          <a:p>
            <a:r>
              <a:rPr lang="es-ES_tradnl" sz="4000" dirty="0" smtClean="0">
                <a:solidFill>
                  <a:schemeClr val="accent2"/>
                </a:solidFill>
              </a:rPr>
              <a:t>FSSC 22000   : FOOD SAFETY SYSTEM  CERTIFICACION 22000</a:t>
            </a:r>
            <a:endParaRPr lang="es-PE" sz="4000" dirty="0">
              <a:solidFill>
                <a:schemeClr val="accent2"/>
              </a:solidFill>
            </a:endParaRPr>
          </a:p>
        </p:txBody>
      </p:sp>
    </p:spTree>
    <p:extLst>
      <p:ext uri="{BB962C8B-B14F-4D97-AF65-F5344CB8AC3E}">
        <p14:creationId xmlns:p14="http://schemas.microsoft.com/office/powerpoint/2010/main" val="3615535639"/>
      </p:ext>
    </p:extLst>
  </p:cSld>
  <p:clrMapOvr>
    <a:masterClrMapping/>
  </p:clrMapOvr>
  <p:timing>
    <p:tnLst>
      <p:par>
        <p:cTn id="1" dur="indefinite" restart="never" nodeType="tmRoot"/>
      </p:par>
    </p:tnLst>
  </p:timing>
</p:sld>
</file>

<file path=ppt/theme/_rels/theme19.xml.rels><?xml version="1.0" encoding="UTF-8" standalone="yes"?>
<Relationships xmlns="http://schemas.openxmlformats.org/package/2006/relationships"><Relationship Id="rId1" Type="http://schemas.openxmlformats.org/officeDocument/2006/relationships/image" Target="../media/image19.jpeg"/></Relationships>
</file>

<file path=ppt/theme/theme1.xml><?xml version="1.0" encoding="utf-8"?>
<a:theme xmlns:a="http://schemas.openxmlformats.org/drawingml/2006/main" name="Tema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lásico de Offic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1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ヒラギノ角ゴ Pro W3"/>
        <a:cs typeface="ヒラギノ角ゴ Pro W3"/>
      </a:majorFont>
      <a:minorFont>
        <a:latin typeface="Arial"/>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KMR 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6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7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ヒラギノ角ゴ Pro W3"/>
        <a:cs typeface="ヒラギノ角ゴ Pro W3"/>
      </a:majorFont>
      <a:minorFont>
        <a:latin typeface="Arial"/>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Programa L&amp;D J. MENDOZ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6.xml><?xml version="1.0" encoding="utf-8"?>
<a:theme xmlns:a="http://schemas.openxmlformats.org/drawingml/2006/main" name="8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7.xml><?xml version="1.0" encoding="utf-8"?>
<a:theme xmlns:a="http://schemas.openxmlformats.org/drawingml/2006/main" name="9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8.xml><?xml version="1.0" encoding="utf-8"?>
<a:theme xmlns:a="http://schemas.openxmlformats.org/drawingml/2006/main" name="1_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9.xml><?xml version="1.0" encoding="utf-8"?>
<a:theme xmlns:a="http://schemas.openxmlformats.org/drawingml/2006/main" name="Urbano">
  <a:themeElements>
    <a:clrScheme name="Personalizado 1">
      <a:dk1>
        <a:sysClr val="windowText" lastClr="000000"/>
      </a:dk1>
      <a:lt1>
        <a:sysClr val="window" lastClr="FFFFFF"/>
      </a:lt1>
      <a:dk2>
        <a:srgbClr val="002060"/>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Urbano">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o">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0.xml><?xml version="1.0" encoding="utf-8"?>
<a:theme xmlns:a="http://schemas.openxmlformats.org/drawingml/2006/main" name="1_Programa L&amp;D J. MENDOZ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1.xml><?xml version="1.0" encoding="utf-8"?>
<a:theme xmlns:a="http://schemas.openxmlformats.org/drawingml/2006/main" name="10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2.xml><?xml version="1.0" encoding="utf-8"?>
<a:theme xmlns:a="http://schemas.openxmlformats.org/drawingml/2006/main" name="1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3.xml><?xml version="1.0" encoding="utf-8"?>
<a:theme xmlns:a="http://schemas.openxmlformats.org/drawingml/2006/main" name="2_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4.xml><?xml version="1.0" encoding="utf-8"?>
<a:theme xmlns:a="http://schemas.openxmlformats.org/drawingml/2006/main" name="2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ヒラギノ角ゴ Pro W3"/>
        <a:cs typeface="ヒラギノ角ゴ Pro W3"/>
      </a:majorFont>
      <a:minorFont>
        <a:latin typeface="Arial"/>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5.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6.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Tema1">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ヒラギノ角ゴ Pro W3"/>
        <a:cs typeface="ヒラギノ角ゴ Pro W3"/>
      </a:majorFont>
      <a:minorFont>
        <a:latin typeface="Arial"/>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2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3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4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5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5888</TotalTime>
  <Words>3389</Words>
  <Application>Microsoft Office PowerPoint</Application>
  <PresentationFormat>Personalizado</PresentationFormat>
  <Paragraphs>639</Paragraphs>
  <Slides>71</Slides>
  <Notes>3</Notes>
  <HiddenSlides>0</HiddenSlides>
  <MMClips>0</MMClips>
  <ScaleCrop>false</ScaleCrop>
  <HeadingPairs>
    <vt:vector size="8" baseType="variant">
      <vt:variant>
        <vt:lpstr>Fuentes usadas</vt:lpstr>
      </vt:variant>
      <vt:variant>
        <vt:i4>17</vt:i4>
      </vt:variant>
      <vt:variant>
        <vt:lpstr>Tema</vt:lpstr>
      </vt:variant>
      <vt:variant>
        <vt:i4>24</vt:i4>
      </vt:variant>
      <vt:variant>
        <vt:lpstr>Servidores OLE incrustados</vt:lpstr>
      </vt:variant>
      <vt:variant>
        <vt:i4>2</vt:i4>
      </vt:variant>
      <vt:variant>
        <vt:lpstr>Títulos de diapositiva</vt:lpstr>
      </vt:variant>
      <vt:variant>
        <vt:i4>71</vt:i4>
      </vt:variant>
    </vt:vector>
  </HeadingPairs>
  <TitlesOfParts>
    <vt:vector size="114" baseType="lpstr">
      <vt:lpstr>Georgia</vt:lpstr>
      <vt:lpstr>Arial Narrow</vt:lpstr>
      <vt:lpstr>Wingdings</vt:lpstr>
      <vt:lpstr>Trebuchet MS</vt:lpstr>
      <vt:lpstr>Calibri</vt:lpstr>
      <vt:lpstr>Tw Cen MT</vt:lpstr>
      <vt:lpstr>ヒラギノ角ゴ Pro W3</vt:lpstr>
      <vt:lpstr>MS Reference Sans Serif</vt:lpstr>
      <vt:lpstr>Aharoni</vt:lpstr>
      <vt:lpstr>Wingdings 2</vt:lpstr>
      <vt:lpstr>Arial Bold</vt:lpstr>
      <vt:lpstr>AENOR Fontana ND Semibold</vt:lpstr>
      <vt:lpstr>Arial</vt:lpstr>
      <vt:lpstr>Times New Roman</vt:lpstr>
      <vt:lpstr>Times</vt:lpstr>
      <vt:lpstr>Arial Black</vt:lpstr>
      <vt:lpstr>Helvetica</vt:lpstr>
      <vt:lpstr>Tema1</vt:lpstr>
      <vt:lpstr>Diseño personalizado</vt:lpstr>
      <vt:lpstr>1_Tema1</vt:lpstr>
      <vt:lpstr>1_Tema de Office</vt:lpstr>
      <vt:lpstr>Tema de Office</vt:lpstr>
      <vt:lpstr>2_Tema de Office</vt:lpstr>
      <vt:lpstr>3_Tema de Office</vt:lpstr>
      <vt:lpstr>4_Tema de Office</vt:lpstr>
      <vt:lpstr>5_Tema de Office</vt:lpstr>
      <vt:lpstr>1_Blank Presentation</vt:lpstr>
      <vt:lpstr>KMR 1</vt:lpstr>
      <vt:lpstr>6_Tema de Office</vt:lpstr>
      <vt:lpstr>7_Tema de Office</vt:lpstr>
      <vt:lpstr>Blank Presentation</vt:lpstr>
      <vt:lpstr>Programa L&amp;D J. MENDOZA</vt:lpstr>
      <vt:lpstr>8_Tema de Office</vt:lpstr>
      <vt:lpstr>9_Tema de Office</vt:lpstr>
      <vt:lpstr>1_Diseño personalizado</vt:lpstr>
      <vt:lpstr>Urbano</vt:lpstr>
      <vt:lpstr>1_Programa L&amp;D J. MENDOZA</vt:lpstr>
      <vt:lpstr>10_Tema de Office</vt:lpstr>
      <vt:lpstr>11_Tema de Office</vt:lpstr>
      <vt:lpstr>2_Diseño personalizado</vt:lpstr>
      <vt:lpstr>2_Blank Presentation</vt:lpstr>
      <vt:lpstr>Fotografía de Photo Editor</vt:lpstr>
      <vt:lpstr>Document</vt:lpstr>
      <vt:lpstr>Presentación de PowerPoint</vt:lpstr>
      <vt:lpstr>Presentación de PowerPoint</vt:lpstr>
      <vt:lpstr>Presentación de PowerPoint</vt:lpstr>
      <vt:lpstr>«Alimento Inocuo» </vt:lpstr>
      <vt:lpstr>Presentación de PowerPoint</vt:lpstr>
      <vt:lpstr>Presentación de PowerPoint</vt:lpstr>
      <vt:lpstr>GFSI = Global Food Safety Initiative</vt:lpstr>
      <vt:lpstr>Presentación de PowerPoint</vt:lpstr>
      <vt:lpstr>FSSC 22000   : FOOD SAFETY SYSTEM  CERTIFICACION 22000</vt:lpstr>
      <vt:lpstr>ESQUEMA FSSC 22000</vt:lpstr>
      <vt:lpstr>Presentación de PowerPoint</vt:lpstr>
      <vt:lpstr>Presentación de PowerPoint</vt:lpstr>
      <vt:lpstr>ISO/TS 22002-1</vt:lpstr>
      <vt:lpstr>Presentación de PowerPoint</vt:lpstr>
      <vt:lpstr>Presentación de PowerPoint</vt:lpstr>
      <vt:lpstr>Presentación de PowerPoint</vt:lpstr>
      <vt:lpstr>ISO 22000: 2005</vt:lpstr>
      <vt:lpstr>Familia de Normas ISO 22000</vt:lpstr>
      <vt:lpstr>Presentación de PowerPoint</vt:lpstr>
      <vt:lpstr>Presentación de PowerPoint</vt:lpstr>
      <vt:lpstr>Presentación de PowerPoint</vt:lpstr>
      <vt:lpstr>Procedimientos Mandatorios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Sistema de Gestión de la Inocuidad de los Alimentos (SGIA)</vt:lpstr>
      <vt:lpstr>Presentación de PowerPoint</vt:lpstr>
      <vt:lpstr>Presentación de PowerPoint</vt:lpstr>
      <vt:lpstr>Presentación de PowerPoint</vt:lpstr>
      <vt:lpstr>SISTEMA HACCP</vt:lpstr>
      <vt:lpstr>Presentación de PowerPoint</vt:lpstr>
      <vt:lpstr>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MATRIZ DE DOBLE ENTRADA DE SIGNIFICANCIA DE PELIGROS </vt:lpstr>
      <vt:lpstr>Presentación de PowerPoint</vt:lpstr>
      <vt:lpstr> P 2 :‘identificar los Puntos Críticos de Control (PCC) del Proceso'' </vt:lpstr>
      <vt:lpstr>Presentación de PowerPoint</vt:lpstr>
      <vt:lpstr>Presentación de PowerPoint</vt:lpstr>
      <vt:lpstr>Presentación de PowerPoint</vt:lpstr>
      <vt:lpstr>Presentación de PowerPoint</vt:lpstr>
      <vt:lpstr>Presentación de PowerPoint</vt:lpstr>
      <vt:lpstr>Presentación de PowerPoint</vt:lpstr>
      <vt:lpstr>LEGISLACIÓN – GENERAL  :  DIGESA </vt:lpstr>
      <vt:lpstr>Legislación – especifica</vt:lpstr>
      <vt:lpstr>Modificaciones : Reglamento sobre vigilancia y control sanitario de alimentos y bebidas ( 365 -2013/Minsa)  </vt:lpstr>
      <vt:lpstr>Presentación de PowerPoint</vt:lpstr>
      <vt:lpstr>Presentación de PowerPoint</vt:lpstr>
      <vt:lpstr>Presentación de PowerPoint</vt:lpstr>
      <vt:lpstr>Presentación de PowerPoint</vt:lpstr>
      <vt:lpstr>Presentación de PowerPoint</vt:lpstr>
      <vt:lpstr>Presentación de PowerPoint</vt:lpstr>
      <vt:lpstr>FDA : USA </vt:lpstr>
      <vt:lpstr>Presentación de PowerPoint</vt:lpstr>
      <vt:lpstr>Conclusiones</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KMR</dc:creator>
  <cp:lastModifiedBy>Pilar Bautista</cp:lastModifiedBy>
  <cp:revision>449</cp:revision>
  <cp:lastPrinted>2013-11-02T20:25:16Z</cp:lastPrinted>
  <dcterms:created xsi:type="dcterms:W3CDTF">2005-06-23T13:32:10Z</dcterms:created>
  <dcterms:modified xsi:type="dcterms:W3CDTF">2016-09-01T22:20:49Z</dcterms:modified>
</cp:coreProperties>
</file>