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3" autoAdjust="0"/>
    <p:restoredTop sz="94718" autoAdjust="0"/>
  </p:normalViewPr>
  <p:slideViewPr>
    <p:cSldViewPr snapToGrid="0">
      <p:cViewPr varScale="1">
        <p:scale>
          <a:sx n="110" d="100"/>
          <a:sy n="110" d="100"/>
        </p:scale>
        <p:origin x="1626" y="108"/>
      </p:cViewPr>
      <p:guideLst>
        <p:guide orient="horz" pos="2160"/>
        <p:guide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51A22-CF1B-4EC8-90A2-319C8D42EDFE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AE98B-BF57-4875-A870-280865507452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7240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97283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8753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9535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800309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91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91" y="458946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8817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23081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3" y="365129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4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4" y="2505076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2" y="2505076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95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56536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788777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3" y="987430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55025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3" y="987430"/>
            <a:ext cx="462915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39225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2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1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BC046-AA8B-4EE1-B781-888DE4F74F90}" type="datetimeFigureOut">
              <a:rPr lang="es-PE" smtClean="0"/>
              <a:pPr/>
              <a:t>28/12/2017</a:t>
            </a:fld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2" y="6356356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1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728AF-A722-4EB4-ADE7-0BF3797A9B0F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20486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B0d3C4FS-U&amp;index=70&amp;list=PLCPdoezfed4-4FTt5XkmbpQoWc0rhT7g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bkgIPO9lXtU&amp;index=71&amp;list=PLCPdoezfed4-4FTt5XkmbpQoWc0rhT7g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R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154" y="1430215"/>
            <a:ext cx="8088923" cy="1230923"/>
          </a:xfrm>
        </p:spPr>
        <p:txBody>
          <a:bodyPr>
            <a:normAutofit/>
          </a:bodyPr>
          <a:lstStyle/>
          <a:p>
            <a:r>
              <a:rPr lang="es-419" sz="28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Compras públicas en Estados Unidos marco legal oportunidades y desafíos</a:t>
            </a:r>
            <a:endParaRPr lang="en-US" sz="2800" dirty="0">
              <a:solidFill>
                <a:schemeClr val="bg1"/>
              </a:solidFill>
              <a:latin typeface="Bree Peru Regular"/>
              <a:cs typeface="Bree Peru Regular"/>
            </a:endParaRPr>
          </a:p>
        </p:txBody>
      </p:sp>
      <p:sp>
        <p:nvSpPr>
          <p:cNvPr id="6" name="2 Subtítulo"/>
          <p:cNvSpPr>
            <a:spLocks noGrp="1"/>
          </p:cNvSpPr>
          <p:nvPr>
            <p:ph type="subTitle" idx="1"/>
          </p:nvPr>
        </p:nvSpPr>
        <p:spPr>
          <a:xfrm>
            <a:off x="932152" y="2941822"/>
            <a:ext cx="7033846" cy="2001649"/>
          </a:xfrm>
        </p:spPr>
        <p:txBody>
          <a:bodyPr>
            <a:noAutofit/>
          </a:bodyPr>
          <a:lstStyle/>
          <a:p>
            <a:r>
              <a:rPr lang="es-419" sz="1800" b="1" dirty="0" smtClean="0"/>
              <a:t>Seminario Miércoles del Exportador </a:t>
            </a:r>
            <a:endParaRPr lang="es-419" sz="1800" b="1" dirty="0" smtClean="0"/>
          </a:p>
          <a:p>
            <a:r>
              <a:rPr lang="es-419" dirty="0">
                <a:hlinkClick r:id="rId3"/>
              </a:rPr>
              <a:t>https://www.youtube.com/watch?v=bkgIPO9lXtU&amp;index=71&amp;list=PLCPdoezfed4-4FTt5XkmbpQoWc0rhT7gI</a:t>
            </a:r>
          </a:p>
          <a:p>
            <a:r>
              <a:rPr lang="es-419" dirty="0" smtClean="0">
                <a:hlinkClick r:id="rId4"/>
              </a:rPr>
              <a:t>(</a:t>
            </a:r>
            <a:r>
              <a:rPr lang="es-PE" dirty="0" smtClean="0">
                <a:hlinkClick r:id="rId4"/>
              </a:rPr>
              <a:t>Enlace al video)</a:t>
            </a:r>
            <a:endParaRPr lang="es-PE" dirty="0" smtClean="0"/>
          </a:p>
          <a:p>
            <a:r>
              <a:rPr lang="es-419" sz="1800" dirty="0" smtClean="0"/>
              <a:t>29</a:t>
            </a:r>
            <a:r>
              <a:rPr lang="es-PE" sz="1800" dirty="0" smtClean="0"/>
              <a:t> </a:t>
            </a:r>
            <a:r>
              <a:rPr lang="es-PE" sz="1800" dirty="0" smtClean="0"/>
              <a:t>de </a:t>
            </a:r>
            <a:r>
              <a:rPr lang="es-419" sz="1800" dirty="0" smtClean="0"/>
              <a:t>noviembre</a:t>
            </a:r>
            <a:r>
              <a:rPr lang="es-PE" sz="1800" dirty="0" smtClean="0"/>
              <a:t> </a:t>
            </a:r>
            <a:r>
              <a:rPr lang="es-PE" sz="1800" dirty="0" smtClean="0"/>
              <a:t>de 201</a:t>
            </a:r>
            <a:r>
              <a:rPr lang="es-419" sz="1800" dirty="0" smtClean="0"/>
              <a:t>7</a:t>
            </a:r>
            <a:endParaRPr lang="es-PE" sz="1800" dirty="0" smtClean="0"/>
          </a:p>
          <a:p>
            <a:r>
              <a:rPr lang="es-PE" sz="1800" dirty="0" smtClean="0"/>
              <a:t>Lima, Perú</a:t>
            </a:r>
            <a:endParaRPr lang="es-PE" sz="1800" dirty="0"/>
          </a:p>
        </p:txBody>
      </p:sp>
    </p:spTree>
    <p:extLst>
      <p:ext uri="{BB962C8B-B14F-4D97-AF65-F5344CB8AC3E}">
        <p14:creationId xmlns:p14="http://schemas.microsoft.com/office/powerpoint/2010/main" val="363977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</TotalTime>
  <Words>31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Bree Peru Regular</vt:lpstr>
      <vt:lpstr>Calibri</vt:lpstr>
      <vt:lpstr>Calibri Light</vt:lpstr>
      <vt:lpstr>Times New Roman</vt:lpstr>
      <vt:lpstr>Tema de Office</vt:lpstr>
      <vt:lpstr>Compras públicas en Estados Unidos marco legal oportunidades y desafíos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Repositorio PromPerú</dc:title>
  <dc:creator>PromPerú</dc:creator>
  <cp:lastModifiedBy>Lesli Gonzales</cp:lastModifiedBy>
  <cp:revision>250</cp:revision>
  <dcterms:created xsi:type="dcterms:W3CDTF">2014-07-15T19:29:11Z</dcterms:created>
  <dcterms:modified xsi:type="dcterms:W3CDTF">2017-12-28T19:52:56Z</dcterms:modified>
</cp:coreProperties>
</file>