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56" r:id="rId13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5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6EE5F-A68F-4BCD-BF09-6E1725403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020EFD-EA5D-45E9-98F9-D9D7868783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DD3F35-3BA3-49F6-8150-0A0668951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CB6EC9-240C-4403-BEE6-15ED91135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55BE04-BE73-40CB-B6F6-B6C3CA0E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7097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D992BB-9CC2-45CE-95EE-AD958C35C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9E6894E-4355-44DE-9A2C-3D506EEF5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793EE8-15B4-45FA-9C80-831192B40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D84B42-D14D-4815-906F-5AC3FA95B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95524D-29F1-4460-A0E6-C61F8C976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275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6559E41-1CD0-425C-B413-B9170EF9A2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367ECE6-A664-4412-91CB-39CE69FDA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0748AC-18BC-4042-897F-DE9553761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3BE3FB-DF19-41D0-AB06-6BAEA2C6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223DA0-4673-4529-AB3E-7340BA518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6732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F0A38C-B7A5-48DF-8F10-EA953C21C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02EE1D-5972-42B7-94E6-2EE69C492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F04B7A-B1FB-49BF-AF8B-A062B0B8D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2403C7-FFAF-4950-A108-B32AFF884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82278A-B59F-4B02-ADFF-AD38103D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6853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FEDD2-EA2F-4527-A3D9-3716FEFF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15757F-E6F6-4F1B-AEC1-87EFB4600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6085F1-8DC2-47DD-B209-0CC4686FB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829114-3831-4A61-AC68-8F73FBA84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4D2D68-00A0-45E5-8496-C56C1F50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0144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F7FCD0-E4AD-4368-99A0-E256648E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C1292D-1E69-4BD5-98C1-84F3F3CA86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0CCA698-EE18-4FB5-BD49-51D71D225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FBEFA4-5A21-4BC0-AA7A-7DCE5E130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E8E792-B2E0-4776-9CE7-78EB7143B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7B836B-CABA-47CE-A19D-65D9D8211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1416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9568E-14FE-4A85-9142-6BFA7828C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8D98A9-1682-4007-874D-CCC7C31FB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DB3508-488E-422A-9BF4-027154F093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1C8A8FD-027B-4498-83F8-2D59DD09DF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E11CBD3-C399-4F67-8582-C8CA112A37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7072483-76FB-43C6-8F1E-185B8C594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DFE12EE-BEC2-421A-9E8D-5B3A208DD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E2B3603-8E94-457F-AAA0-FD7A81AA8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8991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310A0-F258-4B18-AFD6-4F879D5B6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DFA064D-8ECB-4081-9455-617167DFC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982C1E1-C76C-46B2-B65F-CC7F0410E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590E22C-848D-4F8D-8C1F-586B626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9497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D3D1616-15AD-4B66-AB20-E9AA284BB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1AEDC8C-8FE4-4F68-B5BC-3FA20DBD9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0613B3-A113-4B37-8B3C-0906612BB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452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43904E-36B5-4185-AF97-6C8DB2EBE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B65717-7E71-4C85-A066-DA825C185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743549-3DF4-4C1B-8B8E-3092DC5758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1CFAF52-9CBF-42D7-9ABE-B56C39803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EC4629-02ED-47E7-B79F-895ACD260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3A13DD1-EED6-49C3-8F87-562A7CC73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5652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1A5AD-75AC-4355-9248-BB889C9D7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82891CB-6240-4783-A2E0-E87559631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4AF1997-034D-49EB-A348-5F67528F1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2401DF-82AD-463D-BF32-04DA8C5D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70DB8AD-EBF9-4499-ADAC-5BDF1F31C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203709-3F85-4D52-9BA4-C17FDD62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88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595A94F-9A3A-4BFB-AC76-79CA88B81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8265179-8C9F-49C9-8E1D-002C53120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7D4DF3-2691-4453-A3BE-1517E1627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51737-377F-45C3-9116-1F8FA591AF8D}" type="datetimeFigureOut">
              <a:rPr lang="es-PE" smtClean="0"/>
              <a:t>5/08/2021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90CC28-4572-40A8-BE00-9FED997A4A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E45E3D-20ED-4DCB-ADB2-D114E43F0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0640-7AC5-4199-8477-36CFB9EE10D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5007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2.jp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2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Resultado de imagen para manchas de acuarela">
            <a:extLst>
              <a:ext uri="{FF2B5EF4-FFF2-40B4-BE49-F238E27FC236}">
                <a16:creationId xmlns:a16="http://schemas.microsoft.com/office/drawing/2014/main" id="{2197EEA0-DE83-4953-ABB6-88BB7CFB9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23"/>
            <a:ext cx="5221458" cy="56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manchas de acuarela">
            <a:extLst>
              <a:ext uri="{FF2B5EF4-FFF2-40B4-BE49-F238E27FC236}">
                <a16:creationId xmlns:a16="http://schemas.microsoft.com/office/drawing/2014/main" id="{F0016629-9C5B-4921-88DB-8144803A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337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8BCC30EF-E02C-4716-9667-A7260B5F32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394" y="877998"/>
            <a:ext cx="7618541" cy="310986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9887705-85EE-4B2C-B6AA-8B9804E01EAE}"/>
              </a:ext>
            </a:extLst>
          </p:cNvPr>
          <p:cNvSpPr/>
          <p:nvPr/>
        </p:nvSpPr>
        <p:spPr>
          <a:xfrm>
            <a:off x="4603595" y="4067690"/>
            <a:ext cx="6098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240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amatic sc"/>
              </a:rPr>
              <a:t>- HAND-PAINTED GARMENT AND HOME DECO -</a:t>
            </a:r>
            <a:endParaRPr lang="en-US" sz="2400" i="0" dirty="0">
              <a:solidFill>
                <a:schemeClr val="bg1">
                  <a:lumMod val="50000"/>
                </a:schemeClr>
              </a:solidFill>
              <a:effectLst/>
              <a:latin typeface="amatic sc"/>
            </a:endParaRPr>
          </a:p>
        </p:txBody>
      </p:sp>
    </p:spTree>
    <p:extLst>
      <p:ext uri="{BB962C8B-B14F-4D97-AF65-F5344CB8AC3E}">
        <p14:creationId xmlns:p14="http://schemas.microsoft.com/office/powerpoint/2010/main" val="490184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175878" y="4847023"/>
            <a:ext cx="1342595" cy="135412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1390150" y="1842132"/>
            <a:ext cx="4306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5400">
                <a:solidFill>
                  <a:schemeClr val="bg2">
                    <a:lumMod val="25000"/>
                  </a:schemeClr>
                </a:solidFill>
              </a:rPr>
              <a:t>Cúal fue el resultado de todo este proceso</a:t>
            </a:r>
            <a:endParaRPr lang="es-PE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BA3FD67-370C-44B7-802B-8BBEE2079C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518" y="1767140"/>
            <a:ext cx="4057649" cy="252888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0AC858D-B2A2-494C-9437-53F5934A3A9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733"/>
          <a:stretch/>
        </p:blipFill>
        <p:spPr>
          <a:xfrm rot="938432">
            <a:off x="6532098" y="1760668"/>
            <a:ext cx="4527356" cy="270018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F0E5849-F80B-4AD6-8F81-6FFD768F8DA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298" t="13958" r="17786" b="16436"/>
          <a:stretch/>
        </p:blipFill>
        <p:spPr>
          <a:xfrm>
            <a:off x="6698481" y="1881593"/>
            <a:ext cx="4194589" cy="24531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454A2A3-42A3-4B57-A238-A44DBC322D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6671" y="1573764"/>
            <a:ext cx="5073235" cy="285230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63153B7-C1C1-4DB0-AD78-8C1718D190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836389">
            <a:off x="6509345" y="1843710"/>
            <a:ext cx="4497996" cy="252888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9208929-0E5B-4243-A8BC-5B550A112B0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093" t="19310" r="29822" b="16088"/>
          <a:stretch/>
        </p:blipFill>
        <p:spPr>
          <a:xfrm rot="20957224">
            <a:off x="6563185" y="1796026"/>
            <a:ext cx="4506731" cy="247691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0F64628-76B1-4CD2-A97E-7B8B4594CAE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1250" t="9219" r="28631" b="11781"/>
          <a:stretch/>
        </p:blipFill>
        <p:spPr>
          <a:xfrm rot="312715">
            <a:off x="7269507" y="1589692"/>
            <a:ext cx="2494522" cy="367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1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175878" y="4847023"/>
            <a:ext cx="1342595" cy="1354124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1390150" y="1842132"/>
            <a:ext cx="43060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5400" dirty="0">
                <a:solidFill>
                  <a:schemeClr val="bg2">
                    <a:lumMod val="25000"/>
                  </a:schemeClr>
                </a:solidFill>
              </a:rPr>
              <a:t>Piezas gráficas al final del programa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F36CCBD-EB43-4F36-AD73-659D331BE518}"/>
              </a:ext>
            </a:extLst>
          </p:cNvPr>
          <p:cNvSpPr txBox="1"/>
          <p:nvPr/>
        </p:nvSpPr>
        <p:spPr>
          <a:xfrm>
            <a:off x="6619866" y="1908989"/>
            <a:ext cx="40777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Logo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Papelería: papel membretado, tarjetas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Tarjetas de presentación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brochare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Diseño de bolsas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banner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Diseño de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Diseño de web y redes sociales</a:t>
            </a:r>
          </a:p>
          <a:p>
            <a:pPr lvl="1"/>
            <a:r>
              <a:rPr lang="es-PE" dirty="0"/>
              <a:t>(con este paso ya se esta listo para el próximo programa Desarrollo de WEB)</a:t>
            </a:r>
          </a:p>
        </p:txBody>
      </p:sp>
    </p:spTree>
    <p:extLst>
      <p:ext uri="{BB962C8B-B14F-4D97-AF65-F5344CB8AC3E}">
        <p14:creationId xmlns:p14="http://schemas.microsoft.com/office/powerpoint/2010/main" val="327835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Resultado de imagen para manchas de acuarela">
            <a:extLst>
              <a:ext uri="{FF2B5EF4-FFF2-40B4-BE49-F238E27FC236}">
                <a16:creationId xmlns:a16="http://schemas.microsoft.com/office/drawing/2014/main" id="{2197EEA0-DE83-4953-ABB6-88BB7CFB9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23"/>
            <a:ext cx="5221458" cy="56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para manchas de acuarela">
            <a:extLst>
              <a:ext uri="{FF2B5EF4-FFF2-40B4-BE49-F238E27FC236}">
                <a16:creationId xmlns:a16="http://schemas.microsoft.com/office/drawing/2014/main" id="{F0016629-9C5B-4921-88DB-8144803A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337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8BCC30EF-E02C-4716-9667-A7260B5F32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394" y="877998"/>
            <a:ext cx="7618541" cy="310986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9887705-85EE-4B2C-B6AA-8B9804E01EAE}"/>
              </a:ext>
            </a:extLst>
          </p:cNvPr>
          <p:cNvSpPr/>
          <p:nvPr/>
        </p:nvSpPr>
        <p:spPr>
          <a:xfrm>
            <a:off x="4603595" y="4067690"/>
            <a:ext cx="6098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240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amatic sc"/>
              </a:rPr>
              <a:t>- HAND-PAINTED GARMENT AND HOME DECO -</a:t>
            </a:r>
            <a:endParaRPr lang="en-US" sz="2400" i="0" dirty="0">
              <a:solidFill>
                <a:schemeClr val="bg1">
                  <a:lumMod val="50000"/>
                </a:schemeClr>
              </a:solidFill>
              <a:effectLst/>
              <a:latin typeface="amatic sc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9ADA375-5D59-4140-B765-C7E987C2A08E}"/>
              </a:ext>
            </a:extLst>
          </p:cNvPr>
          <p:cNvSpPr txBox="1"/>
          <p:nvPr/>
        </p:nvSpPr>
        <p:spPr>
          <a:xfrm>
            <a:off x="6505130" y="5149005"/>
            <a:ext cx="4216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4800" dirty="0"/>
              <a:t>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140948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817" y="880918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282052" y="975875"/>
            <a:ext cx="4631450" cy="4671221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6420274" y="951876"/>
            <a:ext cx="45912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8000" dirty="0">
                <a:solidFill>
                  <a:schemeClr val="bg2">
                    <a:lumMod val="25000"/>
                  </a:schemeClr>
                </a:solidFill>
              </a:rPr>
              <a:t>Desarrollo de Imagen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675" y="3577379"/>
            <a:ext cx="4591273" cy="187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06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9992930" y="4601507"/>
            <a:ext cx="1545549" cy="1558821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1296873" y="1717684"/>
            <a:ext cx="43060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800" dirty="0">
                <a:solidFill>
                  <a:schemeClr val="bg2">
                    <a:lumMod val="25000"/>
                  </a:schemeClr>
                </a:solidFill>
              </a:rPr>
              <a:t>Como era nuestra imagen antes de ingresar al programa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2050" name="Picture 2" descr="Resultado de imagen para universo artesano">
            <a:extLst>
              <a:ext uri="{FF2B5EF4-FFF2-40B4-BE49-F238E27FC236}">
                <a16:creationId xmlns:a16="http://schemas.microsoft.com/office/drawing/2014/main" id="{D279FCA5-2EB7-4270-BC4A-99E90CAAC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787" y="2219618"/>
            <a:ext cx="5179466" cy="216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8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232571" y="4843206"/>
            <a:ext cx="1305908" cy="131712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1296873" y="1717684"/>
            <a:ext cx="43060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4800" dirty="0">
                <a:solidFill>
                  <a:schemeClr val="bg2">
                    <a:lumMod val="25000"/>
                  </a:schemeClr>
                </a:solidFill>
              </a:rPr>
              <a:t>Qué </a:t>
            </a:r>
            <a:r>
              <a:rPr lang="es-PE" sz="4800" dirty="0">
                <a:solidFill>
                  <a:schemeClr val="accent1">
                    <a:lumMod val="75000"/>
                  </a:schemeClr>
                </a:solidFill>
              </a:rPr>
              <a:t>pasos </a:t>
            </a:r>
            <a:r>
              <a:rPr lang="es-PE" sz="4800" dirty="0">
                <a:solidFill>
                  <a:schemeClr val="bg2">
                    <a:lumMod val="25000"/>
                  </a:schemeClr>
                </a:solidFill>
              </a:rPr>
              <a:t>seguimos en el </a:t>
            </a:r>
            <a:r>
              <a:rPr lang="es-PE" sz="4800" dirty="0">
                <a:solidFill>
                  <a:schemeClr val="accent1">
                    <a:lumMod val="75000"/>
                  </a:schemeClr>
                </a:solidFill>
              </a:rPr>
              <a:t>proceso</a:t>
            </a:r>
            <a:r>
              <a:rPr lang="es-PE" sz="4800" dirty="0">
                <a:solidFill>
                  <a:schemeClr val="bg2">
                    <a:lumMod val="25000"/>
                  </a:schemeClr>
                </a:solidFill>
              </a:rPr>
              <a:t> de </a:t>
            </a:r>
            <a:r>
              <a:rPr lang="es-PE" sz="4800" dirty="0">
                <a:solidFill>
                  <a:schemeClr val="accent1">
                    <a:lumMod val="75000"/>
                  </a:schemeClr>
                </a:solidFill>
              </a:rPr>
              <a:t>creación</a:t>
            </a:r>
            <a:r>
              <a:rPr lang="es-PE" sz="4800" dirty="0">
                <a:solidFill>
                  <a:schemeClr val="bg2">
                    <a:lumMod val="25000"/>
                  </a:schemeClr>
                </a:solidFill>
              </a:rPr>
              <a:t> de nuestra </a:t>
            </a:r>
            <a:r>
              <a:rPr lang="es-PE" sz="4800" dirty="0">
                <a:solidFill>
                  <a:schemeClr val="accent1">
                    <a:lumMod val="75000"/>
                  </a:schemeClr>
                </a:solidFill>
              </a:rPr>
              <a:t>imagen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77ECBD1-6ED5-4493-B1AD-C94797DCCB44}"/>
              </a:ext>
            </a:extLst>
          </p:cNvPr>
          <p:cNvSpPr txBox="1"/>
          <p:nvPr/>
        </p:nvSpPr>
        <p:spPr>
          <a:xfrm rot="19854791">
            <a:off x="6384087" y="1537496"/>
            <a:ext cx="37424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6600" dirty="0">
                <a:solidFill>
                  <a:schemeClr val="accent1">
                    <a:lumMod val="75000"/>
                  </a:schemeClr>
                </a:solidFill>
              </a:rPr>
              <a:t>Contenido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CFACF97-4098-4ADB-9B78-3AF91EA306B7}"/>
              </a:ext>
            </a:extLst>
          </p:cNvPr>
          <p:cNvSpPr txBox="1"/>
          <p:nvPr/>
        </p:nvSpPr>
        <p:spPr>
          <a:xfrm>
            <a:off x="8221982" y="2521689"/>
            <a:ext cx="2861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6600" dirty="0">
                <a:solidFill>
                  <a:srgbClr val="FF0000"/>
                </a:solidFill>
              </a:rPr>
              <a:t>C</a:t>
            </a:r>
            <a:r>
              <a:rPr lang="es-PE" sz="6600" dirty="0">
                <a:solidFill>
                  <a:srgbClr val="FFC000"/>
                </a:solidFill>
              </a:rPr>
              <a:t>o</a:t>
            </a:r>
            <a:r>
              <a:rPr lang="es-PE" sz="6600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s-PE" sz="6600" dirty="0">
                <a:solidFill>
                  <a:srgbClr val="00B050"/>
                </a:solidFill>
              </a:rPr>
              <a:t>o</a:t>
            </a:r>
            <a:r>
              <a:rPr lang="es-PE" sz="6600" dirty="0">
                <a:solidFill>
                  <a:srgbClr val="7030A0"/>
                </a:solidFill>
              </a:rPr>
              <a:t>r</a:t>
            </a:r>
            <a:r>
              <a:rPr lang="es-PE" sz="6600" dirty="0"/>
              <a:t>e</a:t>
            </a:r>
            <a:r>
              <a:rPr lang="es-PE" sz="6600" dirty="0">
                <a:solidFill>
                  <a:schemeClr val="accent2">
                    <a:lumMod val="75000"/>
                  </a:schemeClr>
                </a:solidFill>
              </a:rPr>
              <a:t>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42FC097-FA4A-40CC-95DB-C7CC7C4F6384}"/>
              </a:ext>
            </a:extLst>
          </p:cNvPr>
          <p:cNvSpPr txBox="1"/>
          <p:nvPr/>
        </p:nvSpPr>
        <p:spPr>
          <a:xfrm rot="3125994">
            <a:off x="6611421" y="3712735"/>
            <a:ext cx="2413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7200" dirty="0"/>
              <a:t>Estilo 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AA42D4E-2519-4C17-B126-77E09C111C7F}"/>
              </a:ext>
            </a:extLst>
          </p:cNvPr>
          <p:cNvSpPr txBox="1"/>
          <p:nvPr/>
        </p:nvSpPr>
        <p:spPr>
          <a:xfrm rot="20038175">
            <a:off x="8257025" y="3325695"/>
            <a:ext cx="20830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7200" dirty="0">
                <a:solidFill>
                  <a:schemeClr val="bg2">
                    <a:lumMod val="50000"/>
                  </a:schemeClr>
                </a:solidFill>
              </a:rPr>
              <a:t>fotos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6F38115-DAA9-4690-98B0-9EC587390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710646">
            <a:off x="8668572" y="4540719"/>
            <a:ext cx="1041232" cy="160875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99D5553-7324-4B7D-AAB2-FD76F6B6A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278200">
            <a:off x="6369792" y="4272953"/>
            <a:ext cx="1173492" cy="181309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D49C111-05BA-4285-871A-12804CA59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785110">
            <a:off x="6627058" y="716042"/>
            <a:ext cx="1023590" cy="158149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AA4F632-9FE6-4BDD-BFE5-CC76D242C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4875" y="854823"/>
            <a:ext cx="1116940" cy="172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232571" y="4843206"/>
            <a:ext cx="1305908" cy="131712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B8374D4-1E7C-4B0A-90E9-27093E285A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70265">
            <a:off x="9193035" y="1839663"/>
            <a:ext cx="1714500" cy="2286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AC21D7C-5B22-48AA-B7A7-536701693A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49666">
            <a:off x="8079369" y="1065430"/>
            <a:ext cx="1685925" cy="235267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AF49D61-8DFF-4CBF-8FF1-780E94BA4F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82189">
            <a:off x="8871937" y="2027744"/>
            <a:ext cx="1771650" cy="24003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DB7F306-F706-4A5E-A850-16AB4E95D2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0622" y="1783757"/>
            <a:ext cx="1771650" cy="240982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95D38E6-25D6-4CF1-A8A2-F922EFABCF26}"/>
              </a:ext>
            </a:extLst>
          </p:cNvPr>
          <p:cNvSpPr txBox="1"/>
          <p:nvPr/>
        </p:nvSpPr>
        <p:spPr>
          <a:xfrm>
            <a:off x="1470233" y="2705725"/>
            <a:ext cx="34811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400" b="1" dirty="0"/>
              <a:t>1. Elaboración del </a:t>
            </a:r>
            <a:r>
              <a:rPr lang="es-PE" sz="4400" b="1" dirty="0" err="1"/>
              <a:t>Brief</a:t>
            </a:r>
            <a:endParaRPr lang="es-PE" sz="4400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1874B3B-9E54-43BF-AFC2-469832304150}"/>
              </a:ext>
            </a:extLst>
          </p:cNvPr>
          <p:cNvSpPr txBox="1"/>
          <p:nvPr/>
        </p:nvSpPr>
        <p:spPr>
          <a:xfrm>
            <a:off x="6171045" y="2851667"/>
            <a:ext cx="37158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Quienes somos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Nuestra historia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Misión, Visión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Mercado Meta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Frase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Descripción de productos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Que tipo de pagina web queremos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PE" dirty="0"/>
              <a:t>Entre otros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2792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7" y="556816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232571" y="4843206"/>
            <a:ext cx="1305908" cy="131712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496B7DD-D590-4A4C-B029-429AD6AAF6A7}"/>
              </a:ext>
            </a:extLst>
          </p:cNvPr>
          <p:cNvSpPr txBox="1"/>
          <p:nvPr/>
        </p:nvSpPr>
        <p:spPr>
          <a:xfrm>
            <a:off x="1423787" y="2568340"/>
            <a:ext cx="4127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000" b="1" dirty="0"/>
              <a:t>2. Definir el estilo que más se ajusta a tu negocio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7172" name="Picture 4" descr="Imagen relacionada">
            <a:extLst>
              <a:ext uri="{FF2B5EF4-FFF2-40B4-BE49-F238E27FC236}">
                <a16:creationId xmlns:a16="http://schemas.microsoft.com/office/drawing/2014/main" id="{40E8987E-E41E-4C96-A29C-1E741A74D5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55" t="-1445" r="13217" b="1445"/>
          <a:stretch/>
        </p:blipFill>
        <p:spPr bwMode="auto">
          <a:xfrm>
            <a:off x="6179042" y="904845"/>
            <a:ext cx="3211699" cy="490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Resultado de imagen para clasico vs moderno ropa">
            <a:extLst>
              <a:ext uri="{FF2B5EF4-FFF2-40B4-BE49-F238E27FC236}">
                <a16:creationId xmlns:a16="http://schemas.microsoft.com/office/drawing/2014/main" id="{59737FB1-5964-4B4B-806B-95103FD88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409" y="1143000"/>
            <a:ext cx="2971376" cy="44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53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7" y="556816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232571" y="4843206"/>
            <a:ext cx="1305908" cy="131712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496B7DD-D590-4A4C-B029-429AD6AAF6A7}"/>
              </a:ext>
            </a:extLst>
          </p:cNvPr>
          <p:cNvSpPr txBox="1"/>
          <p:nvPr/>
        </p:nvSpPr>
        <p:spPr>
          <a:xfrm>
            <a:off x="1474976" y="2551837"/>
            <a:ext cx="41279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b="1" dirty="0"/>
              <a:t>3. Selección de paleta de colores que te identifica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6146" name="Picture 2" descr="Resultado de imagen para paleta de colores">
            <a:extLst>
              <a:ext uri="{FF2B5EF4-FFF2-40B4-BE49-F238E27FC236}">
                <a16:creationId xmlns:a16="http://schemas.microsoft.com/office/drawing/2014/main" id="{5CFB886B-B759-443D-A3E3-59A964080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251" y="620982"/>
            <a:ext cx="2412172" cy="241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para paleta de colores">
            <a:extLst>
              <a:ext uri="{FF2B5EF4-FFF2-40B4-BE49-F238E27FC236}">
                <a16:creationId xmlns:a16="http://schemas.microsoft.com/office/drawing/2014/main" id="{0D2BF758-155B-4211-BDB8-115F297E4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6235">
            <a:off x="6711782" y="1638666"/>
            <a:ext cx="3085093" cy="39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35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7" y="556816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10232571" y="4843206"/>
            <a:ext cx="1305908" cy="1317122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F71AC237-1698-48AE-8983-F9EE8C70A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49618">
            <a:off x="7277983" y="1478533"/>
            <a:ext cx="3368055" cy="342263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496B7DD-D590-4A4C-B029-429AD6AAF6A7}"/>
              </a:ext>
            </a:extLst>
          </p:cNvPr>
          <p:cNvSpPr txBox="1"/>
          <p:nvPr/>
        </p:nvSpPr>
        <p:spPr>
          <a:xfrm>
            <a:off x="1423787" y="2568340"/>
            <a:ext cx="4127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4000" b="1" dirty="0"/>
              <a:t>4. Elaboración de imágenes para la web y papelería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31CFAC6-20F5-4288-AF9D-6745A5E1C4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42949">
            <a:off x="6514526" y="1673684"/>
            <a:ext cx="2335748" cy="178931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9229979-20B8-45FE-B984-1A90855305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81535">
            <a:off x="8104075" y="2448804"/>
            <a:ext cx="2552321" cy="175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6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F529C3-C941-49FD-8C67-82F134F64B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586029-32A0-47E5-9AEC-AE3ABA6B94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Resultado de imagen para manchas de acuarela">
            <a:extLst>
              <a:ext uri="{FF2B5EF4-FFF2-40B4-BE49-F238E27FC236}">
                <a16:creationId xmlns:a16="http://schemas.microsoft.com/office/drawing/2014/main" id="{D3E3E8E2-A8A9-49A2-B09E-549B3014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27" y="785962"/>
            <a:ext cx="5294715" cy="50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815747-765A-4950-9DD9-5F83442F8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79473" t="7190" r="5543" b="65943"/>
          <a:stretch/>
        </p:blipFill>
        <p:spPr>
          <a:xfrm>
            <a:off x="9992930" y="4601507"/>
            <a:ext cx="1545549" cy="1558821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730EAB-A532-4295-A302-FB4B90DB9F5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36E5CD6-6347-437A-AE67-1048EBAD1D60}"/>
              </a:ext>
            </a:extLst>
          </p:cNvPr>
          <p:cNvSpPr txBox="1"/>
          <p:nvPr/>
        </p:nvSpPr>
        <p:spPr>
          <a:xfrm>
            <a:off x="1390150" y="1842132"/>
            <a:ext cx="43060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5400" dirty="0" err="1">
                <a:solidFill>
                  <a:schemeClr val="bg2">
                    <a:lumMod val="25000"/>
                  </a:schemeClr>
                </a:solidFill>
              </a:rPr>
              <a:t>Cúal</a:t>
            </a:r>
            <a:r>
              <a:rPr lang="es-PE" sz="5400" dirty="0">
                <a:solidFill>
                  <a:schemeClr val="bg2">
                    <a:lumMod val="25000"/>
                  </a:schemeClr>
                </a:solidFill>
              </a:rPr>
              <a:t> fue el resultado de todo este proceso</a:t>
            </a:r>
          </a:p>
        </p:txBody>
      </p:sp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B87C2166-F538-472A-8FC8-3D86CFA9F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76" y="648571"/>
            <a:ext cx="2031087" cy="829083"/>
          </a:xfrm>
          <a:prstGeom prst="rect">
            <a:avLst/>
          </a:prstGeom>
        </p:spPr>
      </p:pic>
      <p:pic>
        <p:nvPicPr>
          <p:cNvPr id="10" name="Imagen 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DE3301D9-3ED9-4B3E-9546-F3E1F8A98F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015" y="1987086"/>
            <a:ext cx="4581482" cy="187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8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164</Words>
  <Application>Microsoft Office PowerPoint</Application>
  <PresentationFormat>Panorámica</PresentationFormat>
  <Paragraphs>34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amatic sc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Maria Leale</dc:creator>
  <cp:lastModifiedBy>Lesli Gonzales</cp:lastModifiedBy>
  <cp:revision>12</cp:revision>
  <dcterms:created xsi:type="dcterms:W3CDTF">2018-02-13T19:10:45Z</dcterms:created>
  <dcterms:modified xsi:type="dcterms:W3CDTF">2021-08-05T13:45:25Z</dcterms:modified>
</cp:coreProperties>
</file>